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6" r:id="rId2"/>
    <p:sldId id="261" r:id="rId3"/>
    <p:sldId id="290" r:id="rId4"/>
    <p:sldId id="262" r:id="rId5"/>
    <p:sldId id="279" r:id="rId6"/>
    <p:sldId id="287" r:id="rId7"/>
    <p:sldId id="281" r:id="rId8"/>
    <p:sldId id="291" r:id="rId9"/>
    <p:sldId id="282" r:id="rId10"/>
    <p:sldId id="288" r:id="rId11"/>
    <p:sldId id="283" r:id="rId12"/>
    <p:sldId id="286" r:id="rId13"/>
    <p:sldId id="284" r:id="rId14"/>
    <p:sldId id="28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7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EC3A183A-5535-47E7-9603-FE252ECEC840}"/>
    <pc:docChg chg="custSel modSld">
      <pc:chgData name="Colin Morrison TASC Morrison" userId="9e8379d8aac75974" providerId="LiveId" clId="{EC3A183A-5535-47E7-9603-FE252ECEC840}" dt="2024-01-10T09:45:51.831" v="194" actId="20577"/>
      <pc:docMkLst>
        <pc:docMk/>
      </pc:docMkLst>
      <pc:sldChg chg="modSp mod">
        <pc:chgData name="Colin Morrison TASC Morrison" userId="9e8379d8aac75974" providerId="LiveId" clId="{EC3A183A-5535-47E7-9603-FE252ECEC840}" dt="2024-01-10T09:44:04.467" v="5" actId="20577"/>
        <pc:sldMkLst>
          <pc:docMk/>
          <pc:sldMk cId="979449192" sldId="256"/>
        </pc:sldMkLst>
        <pc:spChg chg="mod">
          <ac:chgData name="Colin Morrison TASC Morrison" userId="9e8379d8aac75974" providerId="LiveId" clId="{EC3A183A-5535-47E7-9603-FE252ECEC840}" dt="2024-01-10T09:44:04.467" v="5" actId="20577"/>
          <ac:spMkLst>
            <pc:docMk/>
            <pc:sldMk cId="979449192" sldId="256"/>
            <ac:spMk id="2" creationId="{00000000-0000-0000-0000-000000000000}"/>
          </ac:spMkLst>
        </pc:spChg>
      </pc:sldChg>
      <pc:sldChg chg="modSp mod">
        <pc:chgData name="Colin Morrison TASC Morrison" userId="9e8379d8aac75974" providerId="LiveId" clId="{EC3A183A-5535-47E7-9603-FE252ECEC840}" dt="2024-01-10T09:44:26.832" v="35" actId="20577"/>
        <pc:sldMkLst>
          <pc:docMk/>
          <pc:sldMk cId="222904981" sldId="281"/>
        </pc:sldMkLst>
        <pc:spChg chg="mod">
          <ac:chgData name="Colin Morrison TASC Morrison" userId="9e8379d8aac75974" providerId="LiveId" clId="{EC3A183A-5535-47E7-9603-FE252ECEC840}" dt="2024-01-10T09:44:26.832" v="35" actId="20577"/>
          <ac:spMkLst>
            <pc:docMk/>
            <pc:sldMk cId="222904981" sldId="281"/>
            <ac:spMk id="6" creationId="{BE55C85D-4DF6-EA4F-88B2-C2DB8B8ABDE0}"/>
          </ac:spMkLst>
        </pc:spChg>
      </pc:sldChg>
      <pc:sldChg chg="modSp mod">
        <pc:chgData name="Colin Morrison TASC Morrison" userId="9e8379d8aac75974" providerId="LiveId" clId="{EC3A183A-5535-47E7-9603-FE252ECEC840}" dt="2024-01-10T09:45:51.831" v="194" actId="20577"/>
        <pc:sldMkLst>
          <pc:docMk/>
          <pc:sldMk cId="3296204283" sldId="283"/>
        </pc:sldMkLst>
        <pc:spChg chg="mod">
          <ac:chgData name="Colin Morrison TASC Morrison" userId="9e8379d8aac75974" providerId="LiveId" clId="{EC3A183A-5535-47E7-9603-FE252ECEC840}" dt="2024-01-10T09:45:51.831" v="194" actId="20577"/>
          <ac:spMkLst>
            <pc:docMk/>
            <pc:sldMk cId="3296204283" sldId="283"/>
            <ac:spMk id="6" creationId="{BE55C85D-4DF6-EA4F-88B2-C2DB8B8ABDE0}"/>
          </ac:spMkLst>
        </pc:spChg>
      </pc:sldChg>
      <pc:sldChg chg="modSp mod">
        <pc:chgData name="Colin Morrison TASC Morrison" userId="9e8379d8aac75974" providerId="LiveId" clId="{EC3A183A-5535-47E7-9603-FE252ECEC840}" dt="2024-01-10T09:45:10.309" v="115" actId="20577"/>
        <pc:sldMkLst>
          <pc:docMk/>
          <pc:sldMk cId="1664136036" sldId="288"/>
        </pc:sldMkLst>
        <pc:spChg chg="mod">
          <ac:chgData name="Colin Morrison TASC Morrison" userId="9e8379d8aac75974" providerId="LiveId" clId="{EC3A183A-5535-47E7-9603-FE252ECEC840}" dt="2024-01-10T09:45:10.309" v="115" actId="20577"/>
          <ac:spMkLst>
            <pc:docMk/>
            <pc:sldMk cId="1664136036" sldId="288"/>
            <ac:spMk id="3" creationId="{7493FC29-B0A8-4B99-96C2-8C85513512EC}"/>
          </ac:spMkLst>
        </pc:spChg>
      </pc:sldChg>
      <pc:sldChg chg="modSp mod">
        <pc:chgData name="Colin Morrison TASC Morrison" userId="9e8379d8aac75974" providerId="LiveId" clId="{EC3A183A-5535-47E7-9603-FE252ECEC840}" dt="2024-01-10T09:44:49.969" v="75" actId="20577"/>
        <pc:sldMkLst>
          <pc:docMk/>
          <pc:sldMk cId="2311027985" sldId="291"/>
        </pc:sldMkLst>
        <pc:spChg chg="mod">
          <ac:chgData name="Colin Morrison TASC Morrison" userId="9e8379d8aac75974" providerId="LiveId" clId="{EC3A183A-5535-47E7-9603-FE252ECEC840}" dt="2024-01-10T09:44:49.969" v="75" actId="20577"/>
          <ac:spMkLst>
            <pc:docMk/>
            <pc:sldMk cId="2311027985" sldId="291"/>
            <ac:spMk id="6" creationId="{BE55C85D-4DF6-EA4F-88B2-C2DB8B8ABDE0}"/>
          </ac:spMkLst>
        </pc:spChg>
      </pc:sldChg>
    </pc:docChg>
  </pc:docChgLst>
  <pc:docChgLst>
    <pc:chgData name="Colin Morrison TASC Morrison" userId="9e8379d8aac75974" providerId="LiveId" clId="{B71D152F-1810-4F95-89FB-3E627DB41ADA}"/>
    <pc:docChg chg="custSel modSld">
      <pc:chgData name="Colin Morrison TASC Morrison" userId="9e8379d8aac75974" providerId="LiveId" clId="{B71D152F-1810-4F95-89FB-3E627DB41ADA}" dt="2023-07-28T09:52:15.937" v="77" actId="20577"/>
      <pc:docMkLst>
        <pc:docMk/>
      </pc:docMkLst>
      <pc:sldChg chg="modSp mod">
        <pc:chgData name="Colin Morrison TASC Morrison" userId="9e8379d8aac75974" providerId="LiveId" clId="{B71D152F-1810-4F95-89FB-3E627DB41ADA}" dt="2023-07-28T09:51:47.191" v="40" actId="20577"/>
        <pc:sldMkLst>
          <pc:docMk/>
          <pc:sldMk cId="539075588" sldId="261"/>
        </pc:sldMkLst>
        <pc:spChg chg="mod">
          <ac:chgData name="Colin Morrison TASC Morrison" userId="9e8379d8aac75974" providerId="LiveId" clId="{B71D152F-1810-4F95-89FB-3E627DB41ADA}" dt="2023-07-28T09:51:47.191" v="40" actId="20577"/>
          <ac:spMkLst>
            <pc:docMk/>
            <pc:sldMk cId="539075588" sldId="261"/>
            <ac:spMk id="6" creationId="{BE55C85D-4DF6-EA4F-88B2-C2DB8B8ABDE0}"/>
          </ac:spMkLst>
        </pc:spChg>
      </pc:sldChg>
      <pc:sldChg chg="modSp mod">
        <pc:chgData name="Colin Morrison TASC Morrison" userId="9e8379d8aac75974" providerId="LiveId" clId="{B71D152F-1810-4F95-89FB-3E627DB41ADA}" dt="2023-07-28T09:52:15.937" v="77" actId="20577"/>
        <pc:sldMkLst>
          <pc:docMk/>
          <pc:sldMk cId="1708743229" sldId="290"/>
        </pc:sldMkLst>
        <pc:spChg chg="mod">
          <ac:chgData name="Colin Morrison TASC Morrison" userId="9e8379d8aac75974" providerId="LiveId" clId="{B71D152F-1810-4F95-89FB-3E627DB41ADA}" dt="2023-07-28T09:52:15.937" v="77" actId="20577"/>
          <ac:spMkLst>
            <pc:docMk/>
            <pc:sldMk cId="1708743229" sldId="290"/>
            <ac:spMk id="6" creationId="{BE55C85D-4DF6-EA4F-88B2-C2DB8B8ABDE0}"/>
          </ac:spMkLst>
        </pc:spChg>
      </pc:sldChg>
    </pc:docChg>
  </pc:docChgLst>
  <pc:docChgLst>
    <pc:chgData name="Ross Robertson" userId="cb37bfa76ebf819d" providerId="LiveId" clId="{8F61344B-5CC8-F14E-B641-F1263883FE32}"/>
    <pc:docChg chg="custSel modSld">
      <pc:chgData name="Ross Robertson" userId="cb37bfa76ebf819d" providerId="LiveId" clId="{8F61344B-5CC8-F14E-B641-F1263883FE32}" dt="2019-04-18T11:11:52.397" v="1" actId="478"/>
      <pc:docMkLst>
        <pc:docMk/>
      </pc:docMkLst>
      <pc:sldChg chg="delSp">
        <pc:chgData name="Ross Robertson" userId="cb37bfa76ebf819d" providerId="LiveId" clId="{8F61344B-5CC8-F14E-B641-F1263883FE32}" dt="2019-04-18T11:11:43.960" v="0" actId="478"/>
        <pc:sldMkLst>
          <pc:docMk/>
          <pc:sldMk cId="2367615732" sldId="287"/>
        </pc:sldMkLst>
        <pc:spChg chg="del">
          <ac:chgData name="Ross Robertson" userId="cb37bfa76ebf819d" providerId="LiveId" clId="{8F61344B-5CC8-F14E-B641-F1263883FE32}" dt="2019-04-18T11:11:43.960" v="0" actId="478"/>
          <ac:spMkLst>
            <pc:docMk/>
            <pc:sldMk cId="2367615732" sldId="287"/>
            <ac:spMk id="2" creationId="{EC7A0530-A65F-4FA9-85FF-834E0F27B3A7}"/>
          </ac:spMkLst>
        </pc:spChg>
      </pc:sldChg>
      <pc:sldChg chg="delSp">
        <pc:chgData name="Ross Robertson" userId="cb37bfa76ebf819d" providerId="LiveId" clId="{8F61344B-5CC8-F14E-B641-F1263883FE32}" dt="2019-04-18T11:11:52.397" v="1" actId="478"/>
        <pc:sldMkLst>
          <pc:docMk/>
          <pc:sldMk cId="1079509036" sldId="289"/>
        </pc:sldMkLst>
        <pc:spChg chg="del">
          <ac:chgData name="Ross Robertson" userId="cb37bfa76ebf819d" providerId="LiveId" clId="{8F61344B-5CC8-F14E-B641-F1263883FE32}" dt="2019-04-18T11:11:52.397" v="1" actId="478"/>
          <ac:spMkLst>
            <pc:docMk/>
            <pc:sldMk cId="1079509036" sldId="289"/>
            <ac:spMk id="2" creationId="{FE2CF9DC-DCF6-4B46-AB24-85BA3825C1D3}"/>
          </ac:spMkLst>
        </pc:spChg>
      </pc:sldChg>
    </pc:docChg>
  </pc:docChgLst>
  <pc:docChgLst>
    <pc:chgData name="Ross Robertson" userId="cb37bfa76ebf819d" providerId="LiveId" clId="{060C873A-09B1-F746-B1F8-08B0579DB79C}"/>
    <pc:docChg chg="modSld">
      <pc:chgData name="Ross Robertson" userId="cb37bfa76ebf819d" providerId="LiveId" clId="{060C873A-09B1-F746-B1F8-08B0579DB79C}" dt="2019-06-27T14:30:03.061" v="1" actId="18331"/>
      <pc:docMkLst>
        <pc:docMk/>
      </pc:docMkLst>
      <pc:sldChg chg="modSp">
        <pc:chgData name="Ross Robertson" userId="cb37bfa76ebf819d" providerId="LiveId" clId="{060C873A-09B1-F746-B1F8-08B0579DB79C}" dt="2019-06-27T14:30:03.061" v="1" actId="18331"/>
        <pc:sldMkLst>
          <pc:docMk/>
          <pc:sldMk cId="979449192" sldId="256"/>
        </pc:sldMkLst>
        <pc:spChg chg="mod">
          <ac:chgData name="Ross Robertson" userId="cb37bfa76ebf819d" providerId="LiveId" clId="{060C873A-09B1-F746-B1F8-08B0579DB79C}" dt="2019-06-27T14:30:03.061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Colin Morrison" userId="9e8379d8aac75974" providerId="LiveId" clId="{FA4B3819-4598-4B03-998A-F24117083CDD}"/>
    <pc:docChg chg="custSel mod modSld">
      <pc:chgData name="Colin Morrison" userId="9e8379d8aac75974" providerId="LiveId" clId="{FA4B3819-4598-4B03-998A-F24117083CDD}" dt="2019-06-28T12:41:01.459" v="75" actId="404"/>
      <pc:docMkLst>
        <pc:docMk/>
      </pc:docMkLst>
      <pc:sldChg chg="addSp modSp">
        <pc:chgData name="Colin Morrison" userId="9e8379d8aac75974" providerId="LiveId" clId="{FA4B3819-4598-4B03-998A-F24117083CDD}" dt="2019-06-28T12:40:35.891" v="69" actId="255"/>
        <pc:sldMkLst>
          <pc:docMk/>
          <pc:sldMk cId="539075588" sldId="261"/>
        </pc:sldMkLst>
        <pc:spChg chg="mod or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4" creationId="{00000000-0000-0000-0000-000000000000}"/>
          </ac:spMkLst>
        </pc:spChg>
        <pc:spChg chg="mod ord">
          <ac:chgData name="Colin Morrison" userId="9e8379d8aac75974" providerId="LiveId" clId="{FA4B3819-4598-4B03-998A-F24117083CDD}" dt="2019-06-28T12:40:35.891" v="69" actId="255"/>
          <ac:spMkLst>
            <pc:docMk/>
            <pc:sldMk cId="539075588" sldId="261"/>
            <ac:spMk id="6" creationId="{BE55C85D-4DF6-EA4F-88B2-C2DB8B8ABDE0}"/>
          </ac:spMkLst>
        </pc:spChg>
        <pc:spChg chg="ad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15" creationId="{0CFBA2BA-8E71-4F5B-8D9F-B69EE92F3639}"/>
          </ac:spMkLst>
        </pc:spChg>
        <pc:spChg chg="add">
          <ac:chgData name="Colin Morrison" userId="9e8379d8aac75974" providerId="LiveId" clId="{FA4B3819-4598-4B03-998A-F24117083CDD}" dt="2019-06-28T12:40:24.510" v="65" actId="26606"/>
          <ac:spMkLst>
            <pc:docMk/>
            <pc:sldMk cId="539075588" sldId="261"/>
            <ac:spMk id="17" creationId="{A034A1A2-571C-4D7C-97E5-1210DBA3746D}"/>
          </ac:spMkLst>
        </pc:spChg>
        <pc:picChg chg="mod or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3" creationId="{C9070F50-6881-49DF-8292-D83CBB6BBE80}"/>
          </ac:picMkLst>
        </pc:picChg>
        <pc:picChg chg="add mo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5" creationId="{AC622B17-2A31-4C1D-A1B1-ACDA8F92FE7C}"/>
          </ac:picMkLst>
        </pc:picChg>
        <pc:picChg chg="add mod or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8" creationId="{E5EA6F31-BC5D-4221-A9A9-F9AD7B1FEEE7}"/>
          </ac:picMkLst>
        </pc:picChg>
        <pc:picChg chg="add mod">
          <ac:chgData name="Colin Morrison" userId="9e8379d8aac75974" providerId="LiveId" clId="{FA4B3819-4598-4B03-998A-F24117083CDD}" dt="2019-06-28T12:40:24.510" v="65" actId="26606"/>
          <ac:picMkLst>
            <pc:docMk/>
            <pc:sldMk cId="539075588" sldId="261"/>
            <ac:picMk id="10" creationId="{08655478-FE67-481D-889C-838F913CCD18}"/>
          </ac:picMkLst>
        </pc:picChg>
      </pc:sldChg>
      <pc:sldChg chg="modSp">
        <pc:chgData name="Colin Morrison" userId="9e8379d8aac75974" providerId="LiveId" clId="{FA4B3819-4598-4B03-998A-F24117083CDD}" dt="2019-06-28T12:41:01.459" v="75" actId="404"/>
        <pc:sldMkLst>
          <pc:docMk/>
          <pc:sldMk cId="222904981" sldId="281"/>
        </pc:sldMkLst>
        <pc:spChg chg="mod">
          <ac:chgData name="Colin Morrison" userId="9e8379d8aac75974" providerId="LiveId" clId="{FA4B3819-4598-4B03-998A-F24117083CDD}" dt="2019-06-28T12:41:01.459" v="75" actId="404"/>
          <ac:spMkLst>
            <pc:docMk/>
            <pc:sldMk cId="222904981" sldId="281"/>
            <ac:spMk id="6" creationId="{BE55C85D-4DF6-EA4F-88B2-C2DB8B8ABDE0}"/>
          </ac:spMkLst>
        </pc:spChg>
      </pc:sldChg>
      <pc:sldChg chg="modSp">
        <pc:chgData name="Colin Morrison" userId="9e8379d8aac75974" providerId="LiveId" clId="{FA4B3819-4598-4B03-998A-F24117083CDD}" dt="2019-06-28T12:36:25.621" v="42" actId="113"/>
        <pc:sldMkLst>
          <pc:docMk/>
          <pc:sldMk cId="1664136036" sldId="288"/>
        </pc:sldMkLst>
        <pc:spChg chg="mod">
          <ac:chgData name="Colin Morrison" userId="9e8379d8aac75974" providerId="LiveId" clId="{FA4B3819-4598-4B03-998A-F24117083CDD}" dt="2019-06-28T12:36:25.621" v="42" actId="113"/>
          <ac:spMkLst>
            <pc:docMk/>
            <pc:sldMk cId="1664136036" sldId="288"/>
            <ac:spMk id="3" creationId="{7493FC29-B0A8-4B99-96C2-8C85513512EC}"/>
          </ac:spMkLst>
        </pc:spChg>
      </pc:sldChg>
      <pc:sldChg chg="addSp modSp">
        <pc:chgData name="Colin Morrison" userId="9e8379d8aac75974" providerId="LiveId" clId="{FA4B3819-4598-4B03-998A-F24117083CDD}" dt="2019-06-28T12:40:19.485" v="64" actId="255"/>
        <pc:sldMkLst>
          <pc:docMk/>
          <pc:sldMk cId="1708743229" sldId="290"/>
        </pc:sldMkLst>
        <pc:spChg chg="mod or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4" creationId="{00000000-0000-0000-0000-000000000000}"/>
          </ac:spMkLst>
        </pc:spChg>
        <pc:spChg chg="mod ord">
          <ac:chgData name="Colin Morrison" userId="9e8379d8aac75974" providerId="LiveId" clId="{FA4B3819-4598-4B03-998A-F24117083CDD}" dt="2019-06-28T12:40:19.485" v="64" actId="255"/>
          <ac:spMkLst>
            <pc:docMk/>
            <pc:sldMk cId="1708743229" sldId="290"/>
            <ac:spMk id="6" creationId="{BE55C85D-4DF6-EA4F-88B2-C2DB8B8ABDE0}"/>
          </ac:spMkLst>
        </pc:spChg>
        <pc:spChg chg="ad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15" creationId="{0CFBA2BA-8E71-4F5B-8D9F-B69EE92F3639}"/>
          </ac:spMkLst>
        </pc:spChg>
        <pc:spChg chg="add">
          <ac:chgData name="Colin Morrison" userId="9e8379d8aac75974" providerId="LiveId" clId="{FA4B3819-4598-4B03-998A-F24117083CDD}" dt="2019-06-28T12:40:06.591" v="62" actId="26606"/>
          <ac:spMkLst>
            <pc:docMk/>
            <pc:sldMk cId="1708743229" sldId="290"/>
            <ac:spMk id="17" creationId="{A034A1A2-571C-4D7C-97E5-1210DBA3746D}"/>
          </ac:spMkLst>
        </pc:spChg>
        <pc:picChg chg="add mod or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3" creationId="{97193F32-55C8-4BAF-B12A-644B9439B5BF}"/>
          </ac:picMkLst>
        </pc:picChg>
        <pc:picChg chg="mo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5" creationId="{5D9B6E63-DD46-024C-8E63-9A4FC61AF8E2}"/>
          </ac:picMkLst>
        </pc:picChg>
        <pc:picChg chg="add mo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8" creationId="{C456869D-3D4D-417E-829D-51FACA84A818}"/>
          </ac:picMkLst>
        </pc:picChg>
        <pc:picChg chg="add mod ord">
          <ac:chgData name="Colin Morrison" userId="9e8379d8aac75974" providerId="LiveId" clId="{FA4B3819-4598-4B03-998A-F24117083CDD}" dt="2019-06-28T12:40:06.591" v="62" actId="26606"/>
          <ac:picMkLst>
            <pc:docMk/>
            <pc:sldMk cId="1708743229" sldId="290"/>
            <ac:picMk id="10" creationId="{A423E681-88AA-4FD3-9636-78BBF792D7AC}"/>
          </ac:picMkLst>
        </pc:picChg>
      </pc:sldChg>
    </pc:docChg>
  </pc:docChgLst>
  <pc:docChgLst>
    <pc:chgData name="Ross Robertson" userId="cb37bfa76ebf819d" providerId="LiveId" clId="{1CEF5377-EEC4-B645-9B56-04761827158F}"/>
    <pc:docChg chg="modSld">
      <pc:chgData name="Ross Robertson" userId="cb37bfa76ebf819d" providerId="LiveId" clId="{1CEF5377-EEC4-B645-9B56-04761827158F}" dt="2019-07-09T13:47:40.413" v="1" actId="255"/>
      <pc:docMkLst>
        <pc:docMk/>
      </pc:docMkLst>
      <pc:sldChg chg="modSp">
        <pc:chgData name="Ross Robertson" userId="cb37bfa76ebf819d" providerId="LiveId" clId="{1CEF5377-EEC4-B645-9B56-04761827158F}" dt="2019-07-09T13:47:40.413" v="1" actId="255"/>
        <pc:sldMkLst>
          <pc:docMk/>
          <pc:sldMk cId="979449192" sldId="256"/>
        </pc:sldMkLst>
        <pc:spChg chg="mod">
          <ac:chgData name="Ross Robertson" userId="cb37bfa76ebf819d" providerId="LiveId" clId="{1CEF5377-EEC4-B645-9B56-04761827158F}" dt="2019-07-09T13:47:40.413" v="1" actId="255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1CEF5377-EEC4-B645-9B56-04761827158F}" dt="2019-07-09T13:47:34.389" v="0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10/01/2024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10/01/2024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10/01/2024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10/01/2024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10/01/2024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lgbtyouth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YXcg8HJs1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XQKGigb5l2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9788"/>
            <a:ext cx="9144000" cy="1985055"/>
          </a:xfrm>
        </p:spPr>
        <p:txBody>
          <a:bodyPr>
            <a:normAutofit/>
          </a:bodyPr>
          <a:lstStyle/>
          <a:p>
            <a:r>
              <a:rPr lang="en-GB" sz="4400" b="1" dirty="0"/>
              <a:t>Lesbian, Gay and Bisexual equality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834" y="3151415"/>
            <a:ext cx="9480331" cy="3018158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every individual is unique and that people of all sexualities deserve recognition and respect.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my own developing sexuality.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building skills and confidence to challenge bullying or harassment of LBG people.</a:t>
            </a:r>
          </a:p>
          <a:p>
            <a:pPr algn="l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FC29-B0A8-4B99-96C2-8C855135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999242"/>
            <a:ext cx="3651466" cy="522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How would you react to or support a friend who was experiencing this bullying or violence?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should adults do – at home or in school - to support lesbian, gay and bisexual young people?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should young people in this school do? 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DCE10-C7A7-4298-AA4B-FCE3C14C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729951-9AD2-4A4F-9513-F1B95C07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413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E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FF5B1AA-C365-4597-8076-5B18077F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7" y="3587163"/>
            <a:ext cx="3164152" cy="22861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5116880" y="484632"/>
            <a:ext cx="6422848" cy="5739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Lots of positive changes have happened to help make the lives of LGB people fair and equal. Things like: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Equal Marriage, so that lesbian and gay couples can get married.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Lesbian, gay and bisexual people can become parents and carers by adopting or fostering children.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Lesbian, gay and bisexual people can do any job.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What do you think has brought about some of the positive changes that have helped make things more equal for people?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97781" y="6355080"/>
            <a:ext cx="644194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pic>
        <p:nvPicPr>
          <p:cNvPr id="10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9002D2D7-05AE-4EA3-BA1D-BAF80FE42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2715" y="560154"/>
            <a:ext cx="3250575" cy="29514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9620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932319" y="1098019"/>
            <a:ext cx="45446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“Being part of the LGBT community has meant so much to me in the past few years. Through events like Pride, LGBT youth groups and workshops I have met wonderful people who all celebrate and accept each other”. </a:t>
            </a:r>
          </a:p>
          <a:p>
            <a:pPr marL="0" indent="0">
              <a:buNone/>
            </a:pPr>
            <a:r>
              <a:rPr lang="en-GB" dirty="0"/>
              <a:t>Ella, age 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B7AA1-D08E-446A-A786-E2A0E3EF6E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030" y="767619"/>
            <a:ext cx="5852172" cy="46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2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1328245" y="1122143"/>
            <a:ext cx="95355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Rainbow Flag </a:t>
            </a:r>
            <a:r>
              <a:rPr lang="en-GB" dirty="0"/>
              <a:t>has become the symbol of </a:t>
            </a:r>
            <a:r>
              <a:rPr lang="en-GB" b="1" dirty="0"/>
              <a:t>Pride</a:t>
            </a:r>
            <a:r>
              <a:rPr lang="en-GB" dirty="0"/>
              <a:t>. Rainbow flags have been used by many cultures and struggles. For the Pride flag, each colour represents something: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E8F5E-6A3D-7E4D-AF2A-4846B7DA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2465641"/>
            <a:ext cx="5156200" cy="31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23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31E3AE-C26D-431F-938B-60A3B0BDE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7F8165-5185-463D-AB0C-25A2F8D4AF89}"/>
              </a:ext>
            </a:extLst>
          </p:cNvPr>
          <p:cNvSpPr txBox="1">
            <a:spLocks/>
          </p:cNvSpPr>
          <p:nvPr/>
        </p:nvSpPr>
        <p:spPr>
          <a:xfrm>
            <a:off x="1168401" y="4551037"/>
            <a:ext cx="10228258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</a:rPr>
              <a:t>“But love makes everyone feel good, so you should share your love with anyone and everyone you want to. Nobody should make you feel bad for that</a:t>
            </a:r>
            <a:r>
              <a:rPr lang="en-US" b="1" i="1">
                <a:solidFill>
                  <a:srgbClr val="000000"/>
                </a:solidFill>
              </a:rPr>
              <a:t>.” </a:t>
            </a:r>
            <a:r>
              <a:rPr lang="en-US">
                <a:solidFill>
                  <a:srgbClr val="000000"/>
                </a:solidFill>
              </a:rPr>
              <a:t>Miles</a:t>
            </a:r>
            <a:r>
              <a:rPr lang="en-US" dirty="0">
                <a:solidFill>
                  <a:srgbClr val="000000"/>
                </a:solidFill>
              </a:rPr>
              <a:t>, age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C7650-60CE-4E44-BB08-8DF67A17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7950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D39A54-086B-6F4B-AE07-AADA55D95F4C}"/>
              </a:ext>
            </a:extLst>
          </p:cNvPr>
          <p:cNvSpPr txBox="1">
            <a:spLocks/>
          </p:cNvSpPr>
          <p:nvPr/>
        </p:nvSpPr>
        <p:spPr>
          <a:xfrm>
            <a:off x="636814" y="2369262"/>
            <a:ext cx="5446347" cy="1059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LGBT Youth</a:t>
            </a:r>
            <a:r>
              <a:rPr lang="en-GB" sz="3200" dirty="0"/>
              <a:t> provides information and support: </a:t>
            </a:r>
            <a:r>
              <a:rPr lang="en-GB" sz="3200" u="sng" dirty="0">
                <a:hlinkClick r:id="rId2"/>
              </a:rPr>
              <a:t>https://www.lgbtyouth.org.uk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8E426-9B8D-47F2-AAF4-7116C3C5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441" y="838461"/>
            <a:ext cx="4263839" cy="42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AC622B17-2A31-4C1D-A1B1-ACDA8F92F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9070F50-6881-49DF-8292-D83CBB6BB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10" name="Picture 9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08655478-FE67-481D-889C-838F913CCD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EA6F31-BC5D-4221-A9A9-F9AD7B1FEE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6524" y="883799"/>
            <a:ext cx="505320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The words we use to describe sexual orientation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Sexual orientation is about who you are attracted to.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We say a person is</a:t>
            </a:r>
            <a:r>
              <a:rPr lang="en-US" sz="2400" b="1" dirty="0"/>
              <a:t> gay</a:t>
            </a:r>
            <a:r>
              <a:rPr lang="en-US" sz="2400" dirty="0"/>
              <a:t> when they are attracted to or love someone of the same sex, this can be used when we talk about two men together or two women together.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We say a person is</a:t>
            </a:r>
            <a:r>
              <a:rPr lang="en-US" sz="2400" b="1" dirty="0"/>
              <a:t> lesbian</a:t>
            </a:r>
            <a:r>
              <a:rPr lang="en-US" sz="2400" dirty="0"/>
              <a:t> when a woman is attracted to or loves a woman (for women we can also say gay).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5390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FBA2BA-8E71-4F5B-8D9F-B69EE92F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A034A1A2-571C-4D7C-97E5-1210DBA3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cellphone, phone, talking&#10;&#10;Description automatically generated">
            <a:extLst>
              <a:ext uri="{FF2B5EF4-FFF2-40B4-BE49-F238E27FC236}">
                <a16:creationId xmlns:a16="http://schemas.microsoft.com/office/drawing/2014/main" id="{A423E681-88AA-4FD3-9636-78BBF792D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68" y="803049"/>
            <a:ext cx="2144426" cy="247068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D9B6E63-DD46-024C-8E63-9A4FC61AF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27860" y="813900"/>
            <a:ext cx="2174175" cy="2459835"/>
          </a:xfrm>
          <a:prstGeom prst="rect">
            <a:avLst/>
          </a:prstGeom>
        </p:spPr>
      </p:pic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456869D-3D4D-417E-829D-51FACA84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0" y="3434659"/>
            <a:ext cx="2130130" cy="2469120"/>
          </a:xfrm>
          <a:prstGeom prst="rect">
            <a:avLst/>
          </a:prstGeom>
        </p:spPr>
      </p:pic>
      <p:pic>
        <p:nvPicPr>
          <p:cNvPr id="3" name="Picture 2" descr="A person sitting in a field&#10;&#10;Description automatically generated">
            <a:extLst>
              <a:ext uri="{FF2B5EF4-FFF2-40B4-BE49-F238E27FC236}">
                <a16:creationId xmlns:a16="http://schemas.microsoft.com/office/drawing/2014/main" id="{97193F32-55C8-4BAF-B12A-644B9439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127860" y="3434658"/>
            <a:ext cx="2174176" cy="24691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6524" y="1348154"/>
            <a:ext cx="5053203" cy="487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We say a person is</a:t>
            </a:r>
            <a:r>
              <a:rPr lang="en-US" sz="2400" b="1" dirty="0"/>
              <a:t> bisexual</a:t>
            </a:r>
            <a:r>
              <a:rPr lang="en-US" sz="2400" dirty="0"/>
              <a:t> when they feel they can be attracted to or in love with a person who is the same sex as them, or someone of a different sex.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We say a person is</a:t>
            </a:r>
            <a:r>
              <a:rPr lang="en-US" sz="2400" b="1" dirty="0"/>
              <a:t> heterosexual </a:t>
            </a:r>
            <a:r>
              <a:rPr lang="en-US" sz="2400" dirty="0"/>
              <a:t>(sometimes people say ‘straight’) when people of different sex are </a:t>
            </a:r>
            <a:r>
              <a:rPr lang="en-US" sz="2400"/>
              <a:t>attracted to or love </a:t>
            </a:r>
            <a:r>
              <a:rPr lang="en-US" sz="2400" dirty="0"/>
              <a:t>each other, so a man and a woman.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There may be other terms that a person might use – maybe you have heard of some?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087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39663" y="640082"/>
            <a:ext cx="4114800" cy="50808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Homophobia </a:t>
            </a:r>
            <a:r>
              <a:rPr lang="en-US" sz="2400" dirty="0"/>
              <a:t>is about having a negative attitude or behaviour towards someone just because they are lesbian or gay.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Biphobia</a:t>
            </a:r>
            <a:r>
              <a:rPr lang="en-US" sz="2400" dirty="0"/>
              <a:t> is about having a negative attitude or behaviour towards someone just because they are bisexual.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Homophobia and biphobia </a:t>
            </a:r>
            <a:r>
              <a:rPr lang="en-US" sz="2400" dirty="0"/>
              <a:t>can include horrible language or threats or violence against LGB people of any age.</a:t>
            </a:r>
          </a:p>
        </p:txBody>
      </p:sp>
      <p:pic>
        <p:nvPicPr>
          <p:cNvPr id="3" name="Picture 2" descr="A stop sign&#10;&#10;Description automatically generated">
            <a:extLst>
              <a:ext uri="{FF2B5EF4-FFF2-40B4-BE49-F238E27FC236}">
                <a16:creationId xmlns:a16="http://schemas.microsoft.com/office/drawing/2014/main" id="{EFCEAAF2-047A-4709-8D33-567B72131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585882" y="2417308"/>
            <a:ext cx="4805996" cy="2225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00"/>
                </a:solidFill>
                <a:ea typeface="+mj-ea"/>
                <a:cs typeface="+mj-cs"/>
              </a:rPr>
              <a:t>Coming out </a:t>
            </a: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is when someone tells someone else about their sexual orientation.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b="1" dirty="0"/>
              <a:t>Coming out</a:t>
            </a:r>
            <a:r>
              <a:rPr lang="en-GB" dirty="0"/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GB" dirty="0"/>
              <a:t>(duration 2 minutes 38 seconds) </a:t>
            </a:r>
            <a:r>
              <a:rPr lang="en-GB" u="sng" dirty="0">
                <a:hlinkClick r:id="rId3"/>
              </a:rPr>
              <a:t>https://youtu.be/7YXcg8HJs18</a:t>
            </a: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clothing&#10;&#10;Description automatically generated">
            <a:extLst>
              <a:ext uri="{FF2B5EF4-FFF2-40B4-BE49-F238E27FC236}">
                <a16:creationId xmlns:a16="http://schemas.microsoft.com/office/drawing/2014/main" id="{DC47E26E-7A1B-40D6-84C9-18B8C1800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6689" y="6223702"/>
            <a:ext cx="5615514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9611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12EC-B3F1-45D8-B2CB-3F4FC4196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01082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Shh! Silence Helps Homophobia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(LGBT Youth Scotland film 7 minutes 2 seconds)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https://youtu.be/XQKGigb5l28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BB84A-5E5E-4915-89B0-A134E67C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43AD4-24A5-435F-AE18-DED589E51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757" y="421840"/>
            <a:ext cx="6102520" cy="58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1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84095" y="615877"/>
            <a:ext cx="5776028" cy="5607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Bullying and violence at school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Half of lesbian, gay and bisexual young people report being bullied.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than three in five (63%) frequently of often hear homophobic language at school.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than 2 in 5 who do experience homophobic bullying don’t tell anyone.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Most bullying is verbal (46%) or gossip (41%). It also includes being ignored or isolated (27%), but can also be physical (10%), having things stolen (8%) or threats or sexual assault (5%).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63F586-2B08-4B3B-B77F-C789CC80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043" y="615877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2290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484095" y="615877"/>
            <a:ext cx="5611906" cy="560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Bullying and violence at school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It mostly happens in corridors and school grounds (around 35%) but also happens in classes during lessons (30%) and outside school (25%) and online (21%)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Just a third (32%) of lesbian, gay and bisexual young people who are bullied say teachers do anything, even when they are there when it’s happening.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B63F586-2B08-4B3B-B77F-C789CC80A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043" y="615877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31102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648930" y="645982"/>
            <a:ext cx="5568990" cy="557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How does this make young people feel?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“The bullying went on for years and still does. I’m totally alone and denying who I am” </a:t>
            </a:r>
            <a:r>
              <a:rPr lang="en-US" sz="2400" dirty="0"/>
              <a:t>Rachel age 16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“I was constantly shouted at in corridors and things were thrown at me almost every day” </a:t>
            </a:r>
            <a:r>
              <a:rPr lang="en-US" sz="2400" dirty="0"/>
              <a:t>Jack age 15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i="1" dirty="0"/>
              <a:t>“It definitely demolishes any sense of self-worth or achievement. It makes you not want to stay in school” </a:t>
            </a:r>
            <a:br>
              <a:rPr lang="en-US" sz="2400" i="1" dirty="0"/>
            </a:br>
            <a:r>
              <a:rPr lang="en-US" sz="2400" dirty="0"/>
              <a:t>Natalie age 14</a:t>
            </a:r>
          </a:p>
        </p:txBody>
      </p:sp>
      <p:pic>
        <p:nvPicPr>
          <p:cNvPr id="3" name="Picture 2" descr="A red stop sign sitting on the ground&#10;&#10;Description automatically generated">
            <a:extLst>
              <a:ext uri="{FF2B5EF4-FFF2-40B4-BE49-F238E27FC236}">
                <a16:creationId xmlns:a16="http://schemas.microsoft.com/office/drawing/2014/main" id="{F30DCC7B-F9AC-45E9-ABF1-568E5DD99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276" y="532505"/>
            <a:ext cx="5461724" cy="5577837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3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861</Words>
  <Application>Microsoft Office PowerPoint</Application>
  <PresentationFormat>Widescreen</PresentationFormat>
  <Paragraphs>76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Futura Medium</vt:lpstr>
      <vt:lpstr>Office Theme</vt:lpstr>
      <vt:lpstr>Lesbian, Gay and Bisexual equality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Lesbian, Gay and Bisexual (LGB) equality </dc:title>
  <dc:creator>Colin Morrison</dc:creator>
  <cp:lastModifiedBy>Colin Morrison TASC Morrison</cp:lastModifiedBy>
  <cp:revision>1</cp:revision>
  <dcterms:created xsi:type="dcterms:W3CDTF">2019-06-28T12:40:24Z</dcterms:created>
  <dcterms:modified xsi:type="dcterms:W3CDTF">2024-01-10T09:46:01Z</dcterms:modified>
</cp:coreProperties>
</file>