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1" r:id="rId5"/>
    <p:sldId id="272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72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6DBBA278-5E5D-442D-A45D-14692CB522DC}"/>
    <pc:docChg chg="modSld">
      <pc:chgData name="Colin Morrison TASC Morrison" userId="9e8379d8aac75974" providerId="LiveId" clId="{6DBBA278-5E5D-442D-A45D-14692CB522DC}" dt="2023-12-01T09:39:59.719" v="1" actId="20577"/>
      <pc:docMkLst>
        <pc:docMk/>
      </pc:docMkLst>
      <pc:sldChg chg="modSp mod">
        <pc:chgData name="Colin Morrison TASC Morrison" userId="9e8379d8aac75974" providerId="LiveId" clId="{6DBBA278-5E5D-442D-A45D-14692CB522DC}" dt="2023-12-01T09:39:46.935" v="0" actId="207"/>
        <pc:sldMkLst>
          <pc:docMk/>
          <pc:sldMk cId="1285512107" sldId="269"/>
        </pc:sldMkLst>
        <pc:spChg chg="mod">
          <ac:chgData name="Colin Morrison TASC Morrison" userId="9e8379d8aac75974" providerId="LiveId" clId="{6DBBA278-5E5D-442D-A45D-14692CB522DC}" dt="2023-12-01T09:39:46.935" v="0" actId="207"/>
          <ac:spMkLst>
            <pc:docMk/>
            <pc:sldMk cId="1285512107" sldId="269"/>
            <ac:spMk id="3" creationId="{8579EE38-C106-4405-A254-2E14F2BE147B}"/>
          </ac:spMkLst>
        </pc:spChg>
      </pc:sldChg>
      <pc:sldChg chg="modSp mod">
        <pc:chgData name="Colin Morrison TASC Morrison" userId="9e8379d8aac75974" providerId="LiveId" clId="{6DBBA278-5E5D-442D-A45D-14692CB522DC}" dt="2023-12-01T09:39:59.719" v="1" actId="20577"/>
        <pc:sldMkLst>
          <pc:docMk/>
          <pc:sldMk cId="1574030092" sldId="276"/>
        </pc:sldMkLst>
        <pc:spChg chg="mod">
          <ac:chgData name="Colin Morrison TASC Morrison" userId="9e8379d8aac75974" providerId="LiveId" clId="{6DBBA278-5E5D-442D-A45D-14692CB522DC}" dt="2023-12-01T09:39:59.719" v="1" actId="20577"/>
          <ac:spMkLst>
            <pc:docMk/>
            <pc:sldMk cId="1574030092" sldId="276"/>
            <ac:spMk id="2" creationId="{029A3B56-A96A-4551-B320-8F7C3DC4BC9C}"/>
          </ac:spMkLst>
        </pc:spChg>
      </pc:sldChg>
    </pc:docChg>
  </pc:docChgLst>
  <pc:docChgLst>
    <pc:chgData name="Colin Morrison TASC Morrison" userId="9e8379d8aac75974" providerId="LiveId" clId="{6553158F-8DAF-43F5-B6C5-C7F422B29664}"/>
    <pc:docChg chg="modSld">
      <pc:chgData name="Colin Morrison TASC Morrison" userId="9e8379d8aac75974" providerId="LiveId" clId="{6553158F-8DAF-43F5-B6C5-C7F422B29664}" dt="2023-08-22T11:18:26.150" v="5" actId="20577"/>
      <pc:docMkLst>
        <pc:docMk/>
      </pc:docMkLst>
      <pc:sldChg chg="modSp mod">
        <pc:chgData name="Colin Morrison TASC Morrison" userId="9e8379d8aac75974" providerId="LiveId" clId="{6553158F-8DAF-43F5-B6C5-C7F422B29664}" dt="2023-08-22T11:18:13.308" v="1"/>
        <pc:sldMkLst>
          <pc:docMk/>
          <pc:sldMk cId="804505304" sldId="267"/>
        </pc:sldMkLst>
        <pc:spChg chg="mod">
          <ac:chgData name="Colin Morrison TASC Morrison" userId="9e8379d8aac75974" providerId="LiveId" clId="{6553158F-8DAF-43F5-B6C5-C7F422B29664}" dt="2023-08-22T11:18:13.308" v="1"/>
          <ac:spMkLst>
            <pc:docMk/>
            <pc:sldMk cId="804505304" sldId="267"/>
            <ac:spMk id="3" creationId="{A16C9E29-701F-418B-8FC7-0B0A7A00A7BD}"/>
          </ac:spMkLst>
        </pc:spChg>
      </pc:sldChg>
      <pc:sldChg chg="modSp mod">
        <pc:chgData name="Colin Morrison TASC Morrison" userId="9e8379d8aac75974" providerId="LiveId" clId="{6553158F-8DAF-43F5-B6C5-C7F422B29664}" dt="2023-08-22T11:18:26.150" v="5" actId="20577"/>
        <pc:sldMkLst>
          <pc:docMk/>
          <pc:sldMk cId="1285512107" sldId="269"/>
        </pc:sldMkLst>
        <pc:spChg chg="mod">
          <ac:chgData name="Colin Morrison TASC Morrison" userId="9e8379d8aac75974" providerId="LiveId" clId="{6553158F-8DAF-43F5-B6C5-C7F422B29664}" dt="2023-08-22T11:18:26.150" v="5" actId="20577"/>
          <ac:spMkLst>
            <pc:docMk/>
            <pc:sldMk cId="1285512107" sldId="269"/>
            <ac:spMk id="3" creationId="{8579EE38-C106-4405-A254-2E14F2BE147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57ECB-CBD3-4F93-AE1F-5001DA2995E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EF1D24-00D2-45D5-9087-CA566D8023B1}">
      <dgm:prSet custT="1"/>
      <dgm:spPr/>
      <dgm:t>
        <a:bodyPr/>
        <a:lstStyle/>
        <a:p>
          <a:r>
            <a:rPr lang="en-GB" sz="1400"/>
            <a:t>First, please remember, it’s always risky to meet up with someone face-to-face. There are some common sense rules if you do.</a:t>
          </a:r>
          <a:endParaRPr lang="en-US" sz="1400"/>
        </a:p>
      </dgm:t>
    </dgm:pt>
    <dgm:pt modelId="{966889DC-77EC-4479-BE6C-5C7D28F01D71}" type="parTrans" cxnId="{534E03A7-7B36-4DAF-99F5-C813CC40D46C}">
      <dgm:prSet/>
      <dgm:spPr/>
      <dgm:t>
        <a:bodyPr/>
        <a:lstStyle/>
        <a:p>
          <a:endParaRPr lang="en-US"/>
        </a:p>
      </dgm:t>
    </dgm:pt>
    <dgm:pt modelId="{4A77200B-2329-485A-927B-D6AC58C835F6}" type="sibTrans" cxnId="{534E03A7-7B36-4DAF-99F5-C813CC40D46C}">
      <dgm:prSet/>
      <dgm:spPr/>
      <dgm:t>
        <a:bodyPr/>
        <a:lstStyle/>
        <a:p>
          <a:endParaRPr lang="en-US"/>
        </a:p>
      </dgm:t>
    </dgm:pt>
    <dgm:pt modelId="{038F4EC2-DFC8-4FBA-95B7-FB19D25FCBE7}">
      <dgm:prSet custT="1"/>
      <dgm:spPr/>
      <dgm:t>
        <a:bodyPr/>
        <a:lstStyle/>
        <a:p>
          <a:r>
            <a:rPr lang="en-GB" sz="1400"/>
            <a:t>Always meet </a:t>
          </a:r>
          <a:r>
            <a:rPr lang="en-GB" sz="1400" u="sng"/>
            <a:t>and stay</a:t>
          </a:r>
          <a:r>
            <a:rPr lang="en-GB" sz="1400"/>
            <a:t> in a busy public place.</a:t>
          </a:r>
          <a:endParaRPr lang="en-US" sz="1400"/>
        </a:p>
      </dgm:t>
    </dgm:pt>
    <dgm:pt modelId="{7F801AFD-FB1F-4AFA-ABDD-55F699C9A3C7}" type="parTrans" cxnId="{3CFAFF5D-0060-43EC-9986-60654741F17C}">
      <dgm:prSet/>
      <dgm:spPr/>
      <dgm:t>
        <a:bodyPr/>
        <a:lstStyle/>
        <a:p>
          <a:endParaRPr lang="en-US"/>
        </a:p>
      </dgm:t>
    </dgm:pt>
    <dgm:pt modelId="{A9B0AE30-39EE-4B52-9169-F8A2AE0E79D6}" type="sibTrans" cxnId="{3CFAFF5D-0060-43EC-9986-60654741F17C}">
      <dgm:prSet/>
      <dgm:spPr/>
      <dgm:t>
        <a:bodyPr/>
        <a:lstStyle/>
        <a:p>
          <a:endParaRPr lang="en-US"/>
        </a:p>
      </dgm:t>
    </dgm:pt>
    <dgm:pt modelId="{A8589D50-F3A3-48C6-91FF-143F44D66342}">
      <dgm:prSet custT="1"/>
      <dgm:spPr/>
      <dgm:t>
        <a:bodyPr/>
        <a:lstStyle/>
        <a:p>
          <a:r>
            <a:rPr lang="en-GB" sz="1000" dirty="0"/>
            <a:t>Take a trusted responsible adult with you, not  a friend. If the person you are meeting isn’t being honest, taking a friend will put you both at risk. (If you tell the person you are bringing an adult they shouldn’t have a problem with that; if they do, don’t go).</a:t>
          </a:r>
          <a:endParaRPr lang="en-US" sz="1000" dirty="0"/>
        </a:p>
      </dgm:t>
    </dgm:pt>
    <dgm:pt modelId="{940B96B9-095E-4C53-9953-5887F2513368}" type="parTrans" cxnId="{5D973108-5EB2-4149-8FDC-22192ABD0CDF}">
      <dgm:prSet/>
      <dgm:spPr/>
      <dgm:t>
        <a:bodyPr/>
        <a:lstStyle/>
        <a:p>
          <a:endParaRPr lang="en-US"/>
        </a:p>
      </dgm:t>
    </dgm:pt>
    <dgm:pt modelId="{BA6E539D-A7B6-4F11-B0F1-01F73989F7F1}" type="sibTrans" cxnId="{5D973108-5EB2-4149-8FDC-22192ABD0CDF}">
      <dgm:prSet/>
      <dgm:spPr/>
      <dgm:t>
        <a:bodyPr/>
        <a:lstStyle/>
        <a:p>
          <a:endParaRPr lang="en-US"/>
        </a:p>
      </dgm:t>
    </dgm:pt>
    <dgm:pt modelId="{D103C3ED-547B-4A71-A603-F33B480DACC6}">
      <dgm:prSet/>
      <dgm:spPr/>
      <dgm:t>
        <a:bodyPr/>
        <a:lstStyle/>
        <a:p>
          <a:r>
            <a:rPr lang="en-GB"/>
            <a:t>Make sure someone knows who you are meeting, where you are going, and when you will be back.</a:t>
          </a:r>
          <a:endParaRPr lang="en-US"/>
        </a:p>
      </dgm:t>
    </dgm:pt>
    <dgm:pt modelId="{A79A1644-5C2F-43F1-8D2E-B6AB2C01A6A3}" type="parTrans" cxnId="{A5E88B25-0984-4F68-A50D-69FBE6D69C35}">
      <dgm:prSet/>
      <dgm:spPr/>
      <dgm:t>
        <a:bodyPr/>
        <a:lstStyle/>
        <a:p>
          <a:endParaRPr lang="en-US"/>
        </a:p>
      </dgm:t>
    </dgm:pt>
    <dgm:pt modelId="{419EF287-4865-434D-BDA7-DA99CB72B22E}" type="sibTrans" cxnId="{A5E88B25-0984-4F68-A50D-69FBE6D69C35}">
      <dgm:prSet/>
      <dgm:spPr/>
      <dgm:t>
        <a:bodyPr/>
        <a:lstStyle/>
        <a:p>
          <a:endParaRPr lang="en-US"/>
        </a:p>
      </dgm:t>
    </dgm:pt>
    <dgm:pt modelId="{4050C27F-01F5-495E-9488-CE22E9E1D508}">
      <dgm:prSet/>
      <dgm:spPr/>
      <dgm:t>
        <a:bodyPr/>
        <a:lstStyle/>
        <a:p>
          <a:r>
            <a:rPr lang="en-GB" dirty="0"/>
            <a:t>If your instinct tells you something is wrong, it probably is. If the person doesn’t look like the person you expected then leave as soon as possible.</a:t>
          </a:r>
          <a:endParaRPr lang="en-US" dirty="0"/>
        </a:p>
      </dgm:t>
    </dgm:pt>
    <dgm:pt modelId="{02DA3E3C-AA5E-4FD8-97FF-DF994084C3FF}" type="parTrans" cxnId="{EF56B152-AD39-4B50-A347-DC94C5D59A47}">
      <dgm:prSet/>
      <dgm:spPr/>
      <dgm:t>
        <a:bodyPr/>
        <a:lstStyle/>
        <a:p>
          <a:endParaRPr lang="en-US"/>
        </a:p>
      </dgm:t>
    </dgm:pt>
    <dgm:pt modelId="{A0906001-E23B-47A3-A455-607F93A0418B}" type="sibTrans" cxnId="{EF56B152-AD39-4B50-A347-DC94C5D59A47}">
      <dgm:prSet/>
      <dgm:spPr/>
      <dgm:t>
        <a:bodyPr/>
        <a:lstStyle/>
        <a:p>
          <a:endParaRPr lang="en-US"/>
        </a:p>
      </dgm:t>
    </dgm:pt>
    <dgm:pt modelId="{A46B5F50-FDE0-4C8C-8961-64743D7AC128}">
      <dgm:prSet/>
      <dgm:spPr/>
      <dgm:t>
        <a:bodyPr/>
        <a:lstStyle/>
        <a:p>
          <a:r>
            <a:rPr lang="en-GB"/>
            <a:t>Do not accept a lift from someone you meet.</a:t>
          </a:r>
          <a:endParaRPr lang="en-US"/>
        </a:p>
      </dgm:t>
    </dgm:pt>
    <dgm:pt modelId="{78326D7A-92AB-4737-A4A3-99657AC7453E}" type="parTrans" cxnId="{7092A4D7-4014-4684-80EE-892300371FF5}">
      <dgm:prSet/>
      <dgm:spPr/>
      <dgm:t>
        <a:bodyPr/>
        <a:lstStyle/>
        <a:p>
          <a:endParaRPr lang="en-US"/>
        </a:p>
      </dgm:t>
    </dgm:pt>
    <dgm:pt modelId="{598DA76B-602A-4E6F-B056-C02B516F45ED}" type="sibTrans" cxnId="{7092A4D7-4014-4684-80EE-892300371FF5}">
      <dgm:prSet/>
      <dgm:spPr/>
      <dgm:t>
        <a:bodyPr/>
        <a:lstStyle/>
        <a:p>
          <a:endParaRPr lang="en-US"/>
        </a:p>
      </dgm:t>
    </dgm:pt>
    <dgm:pt modelId="{217E077C-9F1A-4972-ACCC-DD860CF661A9}">
      <dgm:prSet/>
      <dgm:spPr/>
      <dgm:t>
        <a:bodyPr/>
        <a:lstStyle/>
        <a:p>
          <a:r>
            <a:rPr lang="en-GB"/>
            <a:t>Stay sober.</a:t>
          </a:r>
          <a:endParaRPr lang="en-US"/>
        </a:p>
      </dgm:t>
    </dgm:pt>
    <dgm:pt modelId="{E2AED826-3F3A-4770-8405-AD8944B9691D}" type="parTrans" cxnId="{A9F7180E-E4F5-44F9-855E-C801CEF2F701}">
      <dgm:prSet/>
      <dgm:spPr/>
      <dgm:t>
        <a:bodyPr/>
        <a:lstStyle/>
        <a:p>
          <a:endParaRPr lang="en-US"/>
        </a:p>
      </dgm:t>
    </dgm:pt>
    <dgm:pt modelId="{B22AEB39-9A38-4465-9986-D6DEB9DCB277}" type="sibTrans" cxnId="{A9F7180E-E4F5-44F9-855E-C801CEF2F701}">
      <dgm:prSet/>
      <dgm:spPr/>
      <dgm:t>
        <a:bodyPr/>
        <a:lstStyle/>
        <a:p>
          <a:endParaRPr lang="en-US"/>
        </a:p>
      </dgm:t>
    </dgm:pt>
    <dgm:pt modelId="{1074C184-5EB2-4206-B76F-E6AA0E5DEE69}">
      <dgm:prSet/>
      <dgm:spPr/>
      <dgm:t>
        <a:bodyPr/>
        <a:lstStyle/>
        <a:p>
          <a:r>
            <a:rPr lang="en-GB" dirty="0"/>
            <a:t>Take your phone, keep it switched on, with credit. </a:t>
          </a:r>
          <a:endParaRPr lang="en-US" dirty="0"/>
        </a:p>
      </dgm:t>
    </dgm:pt>
    <dgm:pt modelId="{05207741-8AA0-4CF2-B0F2-B23531A6E38E}" type="parTrans" cxnId="{BFD09EEE-8FBF-4808-BA2E-538FD96E8D6A}">
      <dgm:prSet/>
      <dgm:spPr/>
      <dgm:t>
        <a:bodyPr/>
        <a:lstStyle/>
        <a:p>
          <a:endParaRPr lang="en-US"/>
        </a:p>
      </dgm:t>
    </dgm:pt>
    <dgm:pt modelId="{E288A917-DFAC-4BF3-8480-1789424A98C2}" type="sibTrans" cxnId="{BFD09EEE-8FBF-4808-BA2E-538FD96E8D6A}">
      <dgm:prSet/>
      <dgm:spPr/>
      <dgm:t>
        <a:bodyPr/>
        <a:lstStyle/>
        <a:p>
          <a:endParaRPr lang="en-US"/>
        </a:p>
      </dgm:t>
    </dgm:pt>
    <dgm:pt modelId="{6BD35F31-9435-4B6F-BE18-25B33DD6EC46}">
      <dgm:prSet/>
      <dgm:spPr/>
      <dgm:t>
        <a:bodyPr/>
        <a:lstStyle/>
        <a:p>
          <a:r>
            <a:rPr lang="en-GB"/>
            <a:t>Your personal belongings can be stolen, don’t leave them unattended.</a:t>
          </a:r>
          <a:endParaRPr lang="en-US"/>
        </a:p>
      </dgm:t>
    </dgm:pt>
    <dgm:pt modelId="{EADA8F8A-FCAA-421D-9B0F-D8F5517365AB}" type="parTrans" cxnId="{7A3E9691-8693-45FA-B0F4-324DF0BC3DB6}">
      <dgm:prSet/>
      <dgm:spPr/>
      <dgm:t>
        <a:bodyPr/>
        <a:lstStyle/>
        <a:p>
          <a:endParaRPr lang="en-US"/>
        </a:p>
      </dgm:t>
    </dgm:pt>
    <dgm:pt modelId="{3B484B08-1F97-4B9B-9F90-DE0EA611D652}" type="sibTrans" cxnId="{7A3E9691-8693-45FA-B0F4-324DF0BC3DB6}">
      <dgm:prSet/>
      <dgm:spPr/>
      <dgm:t>
        <a:bodyPr/>
        <a:lstStyle/>
        <a:p>
          <a:endParaRPr lang="en-US"/>
        </a:p>
      </dgm:t>
    </dgm:pt>
    <dgm:pt modelId="{6665B53A-1397-4DFB-92FA-D56ADAC72271}">
      <dgm:prSet/>
      <dgm:spPr/>
      <dgm:t>
        <a:bodyPr/>
        <a:lstStyle/>
        <a:p>
          <a:r>
            <a:rPr lang="en-GB" dirty="0"/>
            <a:t>If you are worried about your safety or think you are in danger do not hesitate, phone 999. </a:t>
          </a:r>
          <a:endParaRPr lang="en-US" dirty="0"/>
        </a:p>
      </dgm:t>
    </dgm:pt>
    <dgm:pt modelId="{4EFC90B3-2EA7-43C5-BC55-0EA23ACE2E71}" type="parTrans" cxnId="{2CC8EB86-6378-4530-8D75-BB422B21EA7B}">
      <dgm:prSet/>
      <dgm:spPr/>
      <dgm:t>
        <a:bodyPr/>
        <a:lstStyle/>
        <a:p>
          <a:endParaRPr lang="en-US"/>
        </a:p>
      </dgm:t>
    </dgm:pt>
    <dgm:pt modelId="{B035FFA8-048B-4636-8DE0-A62931A97033}" type="sibTrans" cxnId="{2CC8EB86-6378-4530-8D75-BB422B21EA7B}">
      <dgm:prSet/>
      <dgm:spPr/>
      <dgm:t>
        <a:bodyPr/>
        <a:lstStyle/>
        <a:p>
          <a:endParaRPr lang="en-US"/>
        </a:p>
      </dgm:t>
    </dgm:pt>
    <dgm:pt modelId="{E3A3ED91-3960-4760-9C47-A588484437ED}" type="pres">
      <dgm:prSet presAssocID="{8C957ECB-CBD3-4F93-AE1F-5001DA2995E3}" presName="diagram" presStyleCnt="0">
        <dgm:presLayoutVars>
          <dgm:dir/>
          <dgm:resizeHandles val="exact"/>
        </dgm:presLayoutVars>
      </dgm:prSet>
      <dgm:spPr/>
    </dgm:pt>
    <dgm:pt modelId="{4A006421-342A-44E7-AD3A-163029373246}" type="pres">
      <dgm:prSet presAssocID="{80EF1D24-00D2-45D5-9087-CA566D8023B1}" presName="node" presStyleLbl="node1" presStyleIdx="0" presStyleCnt="10">
        <dgm:presLayoutVars>
          <dgm:bulletEnabled val="1"/>
        </dgm:presLayoutVars>
      </dgm:prSet>
      <dgm:spPr/>
    </dgm:pt>
    <dgm:pt modelId="{97F91E57-162F-407D-9DA8-9D744787AAC3}" type="pres">
      <dgm:prSet presAssocID="{4A77200B-2329-485A-927B-D6AC58C835F6}" presName="sibTrans" presStyleCnt="0"/>
      <dgm:spPr/>
    </dgm:pt>
    <dgm:pt modelId="{E94EFAF8-6D98-4A5C-AF54-91B99B1BB1E3}" type="pres">
      <dgm:prSet presAssocID="{038F4EC2-DFC8-4FBA-95B7-FB19D25FCBE7}" presName="node" presStyleLbl="node1" presStyleIdx="1" presStyleCnt="10">
        <dgm:presLayoutVars>
          <dgm:bulletEnabled val="1"/>
        </dgm:presLayoutVars>
      </dgm:prSet>
      <dgm:spPr/>
    </dgm:pt>
    <dgm:pt modelId="{9A9A4980-0335-425C-888A-D48502FE1B9D}" type="pres">
      <dgm:prSet presAssocID="{A9B0AE30-39EE-4B52-9169-F8A2AE0E79D6}" presName="sibTrans" presStyleCnt="0"/>
      <dgm:spPr/>
    </dgm:pt>
    <dgm:pt modelId="{D5DC13D0-8511-4E01-BE31-6DADDBB8851B}" type="pres">
      <dgm:prSet presAssocID="{A8589D50-F3A3-48C6-91FF-143F44D66342}" presName="node" presStyleLbl="node1" presStyleIdx="2" presStyleCnt="10">
        <dgm:presLayoutVars>
          <dgm:bulletEnabled val="1"/>
        </dgm:presLayoutVars>
      </dgm:prSet>
      <dgm:spPr/>
    </dgm:pt>
    <dgm:pt modelId="{F50310D4-238D-4658-BC86-0E6FDA4177FB}" type="pres">
      <dgm:prSet presAssocID="{BA6E539D-A7B6-4F11-B0F1-01F73989F7F1}" presName="sibTrans" presStyleCnt="0"/>
      <dgm:spPr/>
    </dgm:pt>
    <dgm:pt modelId="{BE055822-A729-47E7-AECB-C2D0EB850620}" type="pres">
      <dgm:prSet presAssocID="{D103C3ED-547B-4A71-A603-F33B480DACC6}" presName="node" presStyleLbl="node1" presStyleIdx="3" presStyleCnt="10">
        <dgm:presLayoutVars>
          <dgm:bulletEnabled val="1"/>
        </dgm:presLayoutVars>
      </dgm:prSet>
      <dgm:spPr/>
    </dgm:pt>
    <dgm:pt modelId="{D415C216-607A-4A83-905C-58C1A0759046}" type="pres">
      <dgm:prSet presAssocID="{419EF287-4865-434D-BDA7-DA99CB72B22E}" presName="sibTrans" presStyleCnt="0"/>
      <dgm:spPr/>
    </dgm:pt>
    <dgm:pt modelId="{CE92C0E7-76C0-4809-9B26-73C76EF8CB83}" type="pres">
      <dgm:prSet presAssocID="{4050C27F-01F5-495E-9488-CE22E9E1D508}" presName="node" presStyleLbl="node1" presStyleIdx="4" presStyleCnt="10">
        <dgm:presLayoutVars>
          <dgm:bulletEnabled val="1"/>
        </dgm:presLayoutVars>
      </dgm:prSet>
      <dgm:spPr/>
    </dgm:pt>
    <dgm:pt modelId="{6A0F2263-6B83-4D0E-9B90-B58D1E73412D}" type="pres">
      <dgm:prSet presAssocID="{A0906001-E23B-47A3-A455-607F93A0418B}" presName="sibTrans" presStyleCnt="0"/>
      <dgm:spPr/>
    </dgm:pt>
    <dgm:pt modelId="{B1EB0882-33A4-4D4E-B62B-98486D5FBF7D}" type="pres">
      <dgm:prSet presAssocID="{A46B5F50-FDE0-4C8C-8961-64743D7AC128}" presName="node" presStyleLbl="node1" presStyleIdx="5" presStyleCnt="10">
        <dgm:presLayoutVars>
          <dgm:bulletEnabled val="1"/>
        </dgm:presLayoutVars>
      </dgm:prSet>
      <dgm:spPr/>
    </dgm:pt>
    <dgm:pt modelId="{9C28E349-B402-4BA7-BC3A-F3494C773FF1}" type="pres">
      <dgm:prSet presAssocID="{598DA76B-602A-4E6F-B056-C02B516F45ED}" presName="sibTrans" presStyleCnt="0"/>
      <dgm:spPr/>
    </dgm:pt>
    <dgm:pt modelId="{E9FD497B-DDDD-450E-9D74-91EE725677E9}" type="pres">
      <dgm:prSet presAssocID="{217E077C-9F1A-4972-ACCC-DD860CF661A9}" presName="node" presStyleLbl="node1" presStyleIdx="6" presStyleCnt="10">
        <dgm:presLayoutVars>
          <dgm:bulletEnabled val="1"/>
        </dgm:presLayoutVars>
      </dgm:prSet>
      <dgm:spPr/>
    </dgm:pt>
    <dgm:pt modelId="{5284F97C-8BCD-4BC9-90C4-AF4112D0A53B}" type="pres">
      <dgm:prSet presAssocID="{B22AEB39-9A38-4465-9986-D6DEB9DCB277}" presName="sibTrans" presStyleCnt="0"/>
      <dgm:spPr/>
    </dgm:pt>
    <dgm:pt modelId="{FF909A5D-84F5-48DD-9B11-5238B736C5C6}" type="pres">
      <dgm:prSet presAssocID="{1074C184-5EB2-4206-B76F-E6AA0E5DEE69}" presName="node" presStyleLbl="node1" presStyleIdx="7" presStyleCnt="10">
        <dgm:presLayoutVars>
          <dgm:bulletEnabled val="1"/>
        </dgm:presLayoutVars>
      </dgm:prSet>
      <dgm:spPr/>
    </dgm:pt>
    <dgm:pt modelId="{D1F192A3-EC51-427A-AB82-1D3D7427A389}" type="pres">
      <dgm:prSet presAssocID="{E288A917-DFAC-4BF3-8480-1789424A98C2}" presName="sibTrans" presStyleCnt="0"/>
      <dgm:spPr/>
    </dgm:pt>
    <dgm:pt modelId="{DD9E31FD-EFF3-4AD8-9C3B-036389B2CC21}" type="pres">
      <dgm:prSet presAssocID="{6BD35F31-9435-4B6F-BE18-25B33DD6EC46}" presName="node" presStyleLbl="node1" presStyleIdx="8" presStyleCnt="10">
        <dgm:presLayoutVars>
          <dgm:bulletEnabled val="1"/>
        </dgm:presLayoutVars>
      </dgm:prSet>
      <dgm:spPr/>
    </dgm:pt>
    <dgm:pt modelId="{9DFD3DA8-71E9-4D79-B25D-38AF55586632}" type="pres">
      <dgm:prSet presAssocID="{3B484B08-1F97-4B9B-9F90-DE0EA611D652}" presName="sibTrans" presStyleCnt="0"/>
      <dgm:spPr/>
    </dgm:pt>
    <dgm:pt modelId="{37F6BCA4-AAB5-4740-8C24-889920F51F95}" type="pres">
      <dgm:prSet presAssocID="{6665B53A-1397-4DFB-92FA-D56ADAC72271}" presName="node" presStyleLbl="node1" presStyleIdx="9" presStyleCnt="10">
        <dgm:presLayoutVars>
          <dgm:bulletEnabled val="1"/>
        </dgm:presLayoutVars>
      </dgm:prSet>
      <dgm:spPr/>
    </dgm:pt>
  </dgm:ptLst>
  <dgm:cxnLst>
    <dgm:cxn modelId="{5D973108-5EB2-4149-8FDC-22192ABD0CDF}" srcId="{8C957ECB-CBD3-4F93-AE1F-5001DA2995E3}" destId="{A8589D50-F3A3-48C6-91FF-143F44D66342}" srcOrd="2" destOrd="0" parTransId="{940B96B9-095E-4C53-9953-5887F2513368}" sibTransId="{BA6E539D-A7B6-4F11-B0F1-01F73989F7F1}"/>
    <dgm:cxn modelId="{A9F7180E-E4F5-44F9-855E-C801CEF2F701}" srcId="{8C957ECB-CBD3-4F93-AE1F-5001DA2995E3}" destId="{217E077C-9F1A-4972-ACCC-DD860CF661A9}" srcOrd="6" destOrd="0" parTransId="{E2AED826-3F3A-4770-8405-AD8944B9691D}" sibTransId="{B22AEB39-9A38-4465-9986-D6DEB9DCB277}"/>
    <dgm:cxn modelId="{A5E88B25-0984-4F68-A50D-69FBE6D69C35}" srcId="{8C957ECB-CBD3-4F93-AE1F-5001DA2995E3}" destId="{D103C3ED-547B-4A71-A603-F33B480DACC6}" srcOrd="3" destOrd="0" parTransId="{A79A1644-5C2F-43F1-8D2E-B6AB2C01A6A3}" sibTransId="{419EF287-4865-434D-BDA7-DA99CB72B22E}"/>
    <dgm:cxn modelId="{3CFAFF5D-0060-43EC-9986-60654741F17C}" srcId="{8C957ECB-CBD3-4F93-AE1F-5001DA2995E3}" destId="{038F4EC2-DFC8-4FBA-95B7-FB19D25FCBE7}" srcOrd="1" destOrd="0" parTransId="{7F801AFD-FB1F-4AFA-ABDD-55F699C9A3C7}" sibTransId="{A9B0AE30-39EE-4B52-9169-F8A2AE0E79D6}"/>
    <dgm:cxn modelId="{9C9D8A43-D40F-4506-AD4D-5CC44F9FC0BB}" type="presOf" srcId="{80EF1D24-00D2-45D5-9087-CA566D8023B1}" destId="{4A006421-342A-44E7-AD3A-163029373246}" srcOrd="0" destOrd="0" presId="urn:microsoft.com/office/officeart/2005/8/layout/default"/>
    <dgm:cxn modelId="{97EA5D65-17EC-4438-B932-7C2864D9D999}" type="presOf" srcId="{217E077C-9F1A-4972-ACCC-DD860CF661A9}" destId="{E9FD497B-DDDD-450E-9D74-91EE725677E9}" srcOrd="0" destOrd="0" presId="urn:microsoft.com/office/officeart/2005/8/layout/default"/>
    <dgm:cxn modelId="{0932654B-49CB-4F51-B2F0-785F0F14B00E}" type="presOf" srcId="{1074C184-5EB2-4206-B76F-E6AA0E5DEE69}" destId="{FF909A5D-84F5-48DD-9B11-5238B736C5C6}" srcOrd="0" destOrd="0" presId="urn:microsoft.com/office/officeart/2005/8/layout/default"/>
    <dgm:cxn modelId="{DE640A6F-7108-4889-8856-78766C7E304D}" type="presOf" srcId="{6665B53A-1397-4DFB-92FA-D56ADAC72271}" destId="{37F6BCA4-AAB5-4740-8C24-889920F51F95}" srcOrd="0" destOrd="0" presId="urn:microsoft.com/office/officeart/2005/8/layout/default"/>
    <dgm:cxn modelId="{EF56B152-AD39-4B50-A347-DC94C5D59A47}" srcId="{8C957ECB-CBD3-4F93-AE1F-5001DA2995E3}" destId="{4050C27F-01F5-495E-9488-CE22E9E1D508}" srcOrd="4" destOrd="0" parTransId="{02DA3E3C-AA5E-4FD8-97FF-DF994084C3FF}" sibTransId="{A0906001-E23B-47A3-A455-607F93A0418B}"/>
    <dgm:cxn modelId="{AEFBEF7B-D0B0-44B9-B179-0BEE91F2B87B}" type="presOf" srcId="{A46B5F50-FDE0-4C8C-8961-64743D7AC128}" destId="{B1EB0882-33A4-4D4E-B62B-98486D5FBF7D}" srcOrd="0" destOrd="0" presId="urn:microsoft.com/office/officeart/2005/8/layout/default"/>
    <dgm:cxn modelId="{BF744B7C-5B8F-4FAF-8829-DCC4BCAB1F21}" type="presOf" srcId="{D103C3ED-547B-4A71-A603-F33B480DACC6}" destId="{BE055822-A729-47E7-AECB-C2D0EB850620}" srcOrd="0" destOrd="0" presId="urn:microsoft.com/office/officeart/2005/8/layout/default"/>
    <dgm:cxn modelId="{BEE40B81-8CD4-4E98-9F16-684A4CB51773}" type="presOf" srcId="{8C957ECB-CBD3-4F93-AE1F-5001DA2995E3}" destId="{E3A3ED91-3960-4760-9C47-A588484437ED}" srcOrd="0" destOrd="0" presId="urn:microsoft.com/office/officeart/2005/8/layout/default"/>
    <dgm:cxn modelId="{2CC8EB86-6378-4530-8D75-BB422B21EA7B}" srcId="{8C957ECB-CBD3-4F93-AE1F-5001DA2995E3}" destId="{6665B53A-1397-4DFB-92FA-D56ADAC72271}" srcOrd="9" destOrd="0" parTransId="{4EFC90B3-2EA7-43C5-BC55-0EA23ACE2E71}" sibTransId="{B035FFA8-048B-4636-8DE0-A62931A97033}"/>
    <dgm:cxn modelId="{7A3E9691-8693-45FA-B0F4-324DF0BC3DB6}" srcId="{8C957ECB-CBD3-4F93-AE1F-5001DA2995E3}" destId="{6BD35F31-9435-4B6F-BE18-25B33DD6EC46}" srcOrd="8" destOrd="0" parTransId="{EADA8F8A-FCAA-421D-9B0F-D8F5517365AB}" sibTransId="{3B484B08-1F97-4B9B-9F90-DE0EA611D652}"/>
    <dgm:cxn modelId="{4C4914A1-B1D7-43C9-888F-E1437182D239}" type="presOf" srcId="{A8589D50-F3A3-48C6-91FF-143F44D66342}" destId="{D5DC13D0-8511-4E01-BE31-6DADDBB8851B}" srcOrd="0" destOrd="0" presId="urn:microsoft.com/office/officeart/2005/8/layout/default"/>
    <dgm:cxn modelId="{534E03A7-7B36-4DAF-99F5-C813CC40D46C}" srcId="{8C957ECB-CBD3-4F93-AE1F-5001DA2995E3}" destId="{80EF1D24-00D2-45D5-9087-CA566D8023B1}" srcOrd="0" destOrd="0" parTransId="{966889DC-77EC-4479-BE6C-5C7D28F01D71}" sibTransId="{4A77200B-2329-485A-927B-D6AC58C835F6}"/>
    <dgm:cxn modelId="{DD0025B1-6C2B-4995-876B-FA5E2BDE6E51}" type="presOf" srcId="{4050C27F-01F5-495E-9488-CE22E9E1D508}" destId="{CE92C0E7-76C0-4809-9B26-73C76EF8CB83}" srcOrd="0" destOrd="0" presId="urn:microsoft.com/office/officeart/2005/8/layout/default"/>
    <dgm:cxn modelId="{9A362FB7-495D-43D8-93F8-DA0FD0AB6A22}" type="presOf" srcId="{038F4EC2-DFC8-4FBA-95B7-FB19D25FCBE7}" destId="{E94EFAF8-6D98-4A5C-AF54-91B99B1BB1E3}" srcOrd="0" destOrd="0" presId="urn:microsoft.com/office/officeart/2005/8/layout/default"/>
    <dgm:cxn modelId="{8EEBA3C5-9A2A-49A3-9D80-844320F625AD}" type="presOf" srcId="{6BD35F31-9435-4B6F-BE18-25B33DD6EC46}" destId="{DD9E31FD-EFF3-4AD8-9C3B-036389B2CC21}" srcOrd="0" destOrd="0" presId="urn:microsoft.com/office/officeart/2005/8/layout/default"/>
    <dgm:cxn modelId="{7092A4D7-4014-4684-80EE-892300371FF5}" srcId="{8C957ECB-CBD3-4F93-AE1F-5001DA2995E3}" destId="{A46B5F50-FDE0-4C8C-8961-64743D7AC128}" srcOrd="5" destOrd="0" parTransId="{78326D7A-92AB-4737-A4A3-99657AC7453E}" sibTransId="{598DA76B-602A-4E6F-B056-C02B516F45ED}"/>
    <dgm:cxn modelId="{BFD09EEE-8FBF-4808-BA2E-538FD96E8D6A}" srcId="{8C957ECB-CBD3-4F93-AE1F-5001DA2995E3}" destId="{1074C184-5EB2-4206-B76F-E6AA0E5DEE69}" srcOrd="7" destOrd="0" parTransId="{05207741-8AA0-4CF2-B0F2-B23531A6E38E}" sibTransId="{E288A917-DFAC-4BF3-8480-1789424A98C2}"/>
    <dgm:cxn modelId="{E6B0DE46-29E6-44EB-A628-79657FAEB5E9}" type="presParOf" srcId="{E3A3ED91-3960-4760-9C47-A588484437ED}" destId="{4A006421-342A-44E7-AD3A-163029373246}" srcOrd="0" destOrd="0" presId="urn:microsoft.com/office/officeart/2005/8/layout/default"/>
    <dgm:cxn modelId="{8863108A-CF4F-48D1-B477-267F9836D7B8}" type="presParOf" srcId="{E3A3ED91-3960-4760-9C47-A588484437ED}" destId="{97F91E57-162F-407D-9DA8-9D744787AAC3}" srcOrd="1" destOrd="0" presId="urn:microsoft.com/office/officeart/2005/8/layout/default"/>
    <dgm:cxn modelId="{442DBAD5-CB1D-4150-A181-84BDCD07F245}" type="presParOf" srcId="{E3A3ED91-3960-4760-9C47-A588484437ED}" destId="{E94EFAF8-6D98-4A5C-AF54-91B99B1BB1E3}" srcOrd="2" destOrd="0" presId="urn:microsoft.com/office/officeart/2005/8/layout/default"/>
    <dgm:cxn modelId="{67AE952F-833F-4D33-96D1-50CFE9160DE8}" type="presParOf" srcId="{E3A3ED91-3960-4760-9C47-A588484437ED}" destId="{9A9A4980-0335-425C-888A-D48502FE1B9D}" srcOrd="3" destOrd="0" presId="urn:microsoft.com/office/officeart/2005/8/layout/default"/>
    <dgm:cxn modelId="{690CD077-783A-4B9E-B103-6D71E88BF9A4}" type="presParOf" srcId="{E3A3ED91-3960-4760-9C47-A588484437ED}" destId="{D5DC13D0-8511-4E01-BE31-6DADDBB8851B}" srcOrd="4" destOrd="0" presId="urn:microsoft.com/office/officeart/2005/8/layout/default"/>
    <dgm:cxn modelId="{BA253AF1-D0CF-4ACB-936B-F936F73B5553}" type="presParOf" srcId="{E3A3ED91-3960-4760-9C47-A588484437ED}" destId="{F50310D4-238D-4658-BC86-0E6FDA4177FB}" srcOrd="5" destOrd="0" presId="urn:microsoft.com/office/officeart/2005/8/layout/default"/>
    <dgm:cxn modelId="{912111C8-ACCF-4C43-87CE-814E8F9AB81F}" type="presParOf" srcId="{E3A3ED91-3960-4760-9C47-A588484437ED}" destId="{BE055822-A729-47E7-AECB-C2D0EB850620}" srcOrd="6" destOrd="0" presId="urn:microsoft.com/office/officeart/2005/8/layout/default"/>
    <dgm:cxn modelId="{5AFD129B-D6AF-4743-96EB-B7D7BC1088B9}" type="presParOf" srcId="{E3A3ED91-3960-4760-9C47-A588484437ED}" destId="{D415C216-607A-4A83-905C-58C1A0759046}" srcOrd="7" destOrd="0" presId="urn:microsoft.com/office/officeart/2005/8/layout/default"/>
    <dgm:cxn modelId="{4E896531-4112-40D5-9A6F-C5C9F995388B}" type="presParOf" srcId="{E3A3ED91-3960-4760-9C47-A588484437ED}" destId="{CE92C0E7-76C0-4809-9B26-73C76EF8CB83}" srcOrd="8" destOrd="0" presId="urn:microsoft.com/office/officeart/2005/8/layout/default"/>
    <dgm:cxn modelId="{02016299-D1F6-41DF-B1D8-973344D4859A}" type="presParOf" srcId="{E3A3ED91-3960-4760-9C47-A588484437ED}" destId="{6A0F2263-6B83-4D0E-9B90-B58D1E73412D}" srcOrd="9" destOrd="0" presId="urn:microsoft.com/office/officeart/2005/8/layout/default"/>
    <dgm:cxn modelId="{3953AE88-D77A-450E-8D7D-FEED23986DAC}" type="presParOf" srcId="{E3A3ED91-3960-4760-9C47-A588484437ED}" destId="{B1EB0882-33A4-4D4E-B62B-98486D5FBF7D}" srcOrd="10" destOrd="0" presId="urn:microsoft.com/office/officeart/2005/8/layout/default"/>
    <dgm:cxn modelId="{469E362E-6D46-48B7-8870-BF6A111ED229}" type="presParOf" srcId="{E3A3ED91-3960-4760-9C47-A588484437ED}" destId="{9C28E349-B402-4BA7-BC3A-F3494C773FF1}" srcOrd="11" destOrd="0" presId="urn:microsoft.com/office/officeart/2005/8/layout/default"/>
    <dgm:cxn modelId="{FCF4297B-6635-4452-BDED-3D9133B00C70}" type="presParOf" srcId="{E3A3ED91-3960-4760-9C47-A588484437ED}" destId="{E9FD497B-DDDD-450E-9D74-91EE725677E9}" srcOrd="12" destOrd="0" presId="urn:microsoft.com/office/officeart/2005/8/layout/default"/>
    <dgm:cxn modelId="{D3FF0B7B-26D5-41B0-A988-08DCF279A1E4}" type="presParOf" srcId="{E3A3ED91-3960-4760-9C47-A588484437ED}" destId="{5284F97C-8BCD-4BC9-90C4-AF4112D0A53B}" srcOrd="13" destOrd="0" presId="urn:microsoft.com/office/officeart/2005/8/layout/default"/>
    <dgm:cxn modelId="{4621E3D8-B674-4936-A8C2-D7CA1A4BC082}" type="presParOf" srcId="{E3A3ED91-3960-4760-9C47-A588484437ED}" destId="{FF909A5D-84F5-48DD-9B11-5238B736C5C6}" srcOrd="14" destOrd="0" presId="urn:microsoft.com/office/officeart/2005/8/layout/default"/>
    <dgm:cxn modelId="{90BEC183-07CF-4A85-B6A1-3A579B237027}" type="presParOf" srcId="{E3A3ED91-3960-4760-9C47-A588484437ED}" destId="{D1F192A3-EC51-427A-AB82-1D3D7427A389}" srcOrd="15" destOrd="0" presId="urn:microsoft.com/office/officeart/2005/8/layout/default"/>
    <dgm:cxn modelId="{4867AFDA-A375-41A6-82ED-6DD5425666D4}" type="presParOf" srcId="{E3A3ED91-3960-4760-9C47-A588484437ED}" destId="{DD9E31FD-EFF3-4AD8-9C3B-036389B2CC21}" srcOrd="16" destOrd="0" presId="urn:microsoft.com/office/officeart/2005/8/layout/default"/>
    <dgm:cxn modelId="{0AC97337-F256-4310-801E-DE47C42AC513}" type="presParOf" srcId="{E3A3ED91-3960-4760-9C47-A588484437ED}" destId="{9DFD3DA8-71E9-4D79-B25D-38AF55586632}" srcOrd="17" destOrd="0" presId="urn:microsoft.com/office/officeart/2005/8/layout/default"/>
    <dgm:cxn modelId="{53238B51-A096-471C-BA59-86E87C2DD820}" type="presParOf" srcId="{E3A3ED91-3960-4760-9C47-A588484437ED}" destId="{37F6BCA4-AAB5-4740-8C24-889920F51F9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06421-342A-44E7-AD3A-163029373246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First, please remember, it’s always risky to meet up with someone face-to-face. There are some common sense rules if you do.</a:t>
          </a:r>
          <a:endParaRPr lang="en-US" sz="1400" kern="1200"/>
        </a:p>
      </dsp:txBody>
      <dsp:txXfrm>
        <a:off x="582645" y="1178"/>
        <a:ext cx="2174490" cy="1304694"/>
      </dsp:txXfrm>
    </dsp:sp>
    <dsp:sp modelId="{E94EFAF8-6D98-4A5C-AF54-91B99B1BB1E3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Always meet </a:t>
          </a:r>
          <a:r>
            <a:rPr lang="en-GB" sz="1400" u="sng" kern="1200"/>
            <a:t>and stay</a:t>
          </a:r>
          <a:r>
            <a:rPr lang="en-GB" sz="1400" kern="1200"/>
            <a:t> in a busy public place.</a:t>
          </a:r>
          <a:endParaRPr lang="en-US" sz="1400" kern="1200"/>
        </a:p>
      </dsp:txBody>
      <dsp:txXfrm>
        <a:off x="2974584" y="1178"/>
        <a:ext cx="2174490" cy="1304694"/>
      </dsp:txXfrm>
    </dsp:sp>
    <dsp:sp modelId="{D5DC13D0-8511-4E01-BE31-6DADDBB8851B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Take a trusted responsible adult with you, not  a friend. If the person you are meeting isn’t being honest, taking a friend will put you both at risk. (If you tell the person you are bringing an adult they shouldn’t have a problem with that; if they do, don’t go).</a:t>
          </a:r>
          <a:endParaRPr lang="en-US" sz="1000" kern="1200" dirty="0"/>
        </a:p>
      </dsp:txBody>
      <dsp:txXfrm>
        <a:off x="5366524" y="1178"/>
        <a:ext cx="2174490" cy="1304694"/>
      </dsp:txXfrm>
    </dsp:sp>
    <dsp:sp modelId="{BE055822-A729-47E7-AECB-C2D0EB850620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Make sure someone knows who you are meeting, where you are going, and when you will be back.</a:t>
          </a:r>
          <a:endParaRPr lang="en-US" sz="1400" kern="1200"/>
        </a:p>
      </dsp:txBody>
      <dsp:txXfrm>
        <a:off x="7758464" y="1178"/>
        <a:ext cx="2174490" cy="1304694"/>
      </dsp:txXfrm>
    </dsp:sp>
    <dsp:sp modelId="{CE92C0E7-76C0-4809-9B26-73C76EF8CB83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If your instinct tells you something is wrong, it probably is. If the person doesn’t look like the person you expected then leave as soon as possible.</a:t>
          </a:r>
          <a:endParaRPr lang="en-US" sz="1400" kern="1200" dirty="0"/>
        </a:p>
      </dsp:txBody>
      <dsp:txXfrm>
        <a:off x="582645" y="1523321"/>
        <a:ext cx="2174490" cy="1304694"/>
      </dsp:txXfrm>
    </dsp:sp>
    <dsp:sp modelId="{B1EB0882-33A4-4D4E-B62B-98486D5FBF7D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Do not accept a lift from someone you meet.</a:t>
          </a:r>
          <a:endParaRPr lang="en-US" sz="1400" kern="1200"/>
        </a:p>
      </dsp:txBody>
      <dsp:txXfrm>
        <a:off x="2974584" y="1523321"/>
        <a:ext cx="2174490" cy="1304694"/>
      </dsp:txXfrm>
    </dsp:sp>
    <dsp:sp modelId="{E9FD497B-DDDD-450E-9D74-91EE725677E9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Stay sober.</a:t>
          </a:r>
          <a:endParaRPr lang="en-US" sz="1400" kern="1200"/>
        </a:p>
      </dsp:txBody>
      <dsp:txXfrm>
        <a:off x="5366524" y="1523321"/>
        <a:ext cx="2174490" cy="1304694"/>
      </dsp:txXfrm>
    </dsp:sp>
    <dsp:sp modelId="{FF909A5D-84F5-48DD-9B11-5238B736C5C6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Take your phone, keep it switched on, with credit. </a:t>
          </a:r>
          <a:endParaRPr lang="en-US" sz="1400" kern="1200" dirty="0"/>
        </a:p>
      </dsp:txBody>
      <dsp:txXfrm>
        <a:off x="7758464" y="1523321"/>
        <a:ext cx="2174490" cy="1304694"/>
      </dsp:txXfrm>
    </dsp:sp>
    <dsp:sp modelId="{DD9E31FD-EFF3-4AD8-9C3B-036389B2CC21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Your personal belongings can be stolen, don’t leave them unattended.</a:t>
          </a:r>
          <a:endParaRPr lang="en-US" sz="1400" kern="1200"/>
        </a:p>
      </dsp:txBody>
      <dsp:txXfrm>
        <a:off x="2974584" y="3045465"/>
        <a:ext cx="2174490" cy="1304694"/>
      </dsp:txXfrm>
    </dsp:sp>
    <dsp:sp modelId="{37F6BCA4-AAB5-4740-8C24-889920F51F95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If you are worried about your safety or think you are in danger do not hesitate, phone 999. </a:t>
          </a:r>
          <a:endParaRPr lang="en-US" sz="1400" kern="1200" dirty="0"/>
        </a:p>
      </dsp:txBody>
      <dsp:txXfrm>
        <a:off x="536652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EC6A-4C59-4980-91A4-C21CA74F4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96902-CAEB-4743-B569-37EE7C30C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8D565-F5E0-46FB-A01B-4D3F68F2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92E-AADC-4B8C-B611-A61041A798DD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62B9B-9034-4748-BB4C-2A48F052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D1259-D5F8-481B-87BF-BA6AAD83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94DC-2C35-44B6-94EB-3C4FF5D56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61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6A2F0-400D-4038-ACF7-B4B250B0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13D53-C4EB-43B6-AE27-EFEF631FD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F42DF-7785-4F87-97B6-90F0EE90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92E-AADC-4B8C-B611-A61041A798DD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FAC32-12C2-47CA-B0C5-B8BB2E6C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C5615-C77F-43EB-9E2C-AA212DDC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94DC-2C35-44B6-94EB-3C4FF5D56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34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2C4B26-F1DC-453A-99FC-4231B6FA6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4668D-EA5C-4AA4-93B8-088C7DCED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75EAC-2D67-4944-B7F3-3CC84D1A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92E-AADC-4B8C-B611-A61041A798DD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8C2F1-64FA-4BCC-9F89-81497D6E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EA029-C989-4448-A3A2-1A5C6AB4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94DC-2C35-44B6-94EB-3C4FF5D56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4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6B7F-4F21-4084-9D5B-EDFC633F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BBB82-DE17-44DE-A298-3A43D435F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D7CB5-6C84-433E-A5D7-D6CCC284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92E-AADC-4B8C-B611-A61041A798DD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7892-9C5D-4658-9AF0-F55E779C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532BE-5982-45DC-AE39-3B17F9487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94DC-2C35-44B6-94EB-3C4FF5D56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5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1734-6B49-4BA9-9E4C-043EF854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2B945-A21F-40F9-8EBA-23A1C26E5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A29E5-01A2-4F5B-8CE9-13696794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92E-AADC-4B8C-B611-A61041A798DD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8BCC1-921E-49C4-84A7-405C19E4E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3296B-BB21-4742-B852-9B4B9BA1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94DC-2C35-44B6-94EB-3C4FF5D56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1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E2381-E96A-4B4D-82AB-088565FD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76A45-DFFD-46EC-A84C-A9E402DC5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7E318-5625-448E-ADF4-9BCBA5DC7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596F1-1DA7-4998-8F69-02B44D75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92E-AADC-4B8C-B611-A61041A798DD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783B5-5204-4E3D-B7E9-DCF6199D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DA66C-9BBA-4D76-B00F-483A4B64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94DC-2C35-44B6-94EB-3C4FF5D56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BAD71-8DD4-4771-B6CB-E3051E38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B5963-1F0F-46AA-A6F7-5A2DB3C93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13D3A-1E3C-4AD0-B43B-4FC13D972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4BE5F6-78D4-496E-893E-F8ED196CF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E4F38-734C-4CD6-AB4A-804F22793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82C03F-8897-4385-B8A5-D50F413F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92E-AADC-4B8C-B611-A61041A798DD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9AAD8-FF28-466C-A6D9-19EACBB4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0D086-B201-48FD-897B-E507D8FC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94DC-2C35-44B6-94EB-3C4FF5D56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87DB-3E69-4E79-8902-5F7E648E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A9BA2-4A61-40AF-ADD4-DDB88EE3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92E-AADC-4B8C-B611-A61041A798DD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58960-33F6-4CB4-AB3B-7C3D65CC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8107A-4F62-4A9B-AA88-E45C6F6F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94DC-2C35-44B6-94EB-3C4FF5D56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12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40DBF-EFB4-4033-A4BA-C57B09A9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92E-AADC-4B8C-B611-A61041A798DD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5AF38-B80B-45F7-B068-5AC9FC1C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5947F-54F9-4CA1-B69B-4458273E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94DC-2C35-44B6-94EB-3C4FF5D56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29EA-64B7-4CD5-9738-C296769A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B8F3A-B73F-423A-919A-4AE8D00F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B8665-76B4-4A9C-871A-0C8550797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B2B4B-DC6D-47E9-AF7D-554216F8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92E-AADC-4B8C-B611-A61041A798DD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33055-3C3B-4F28-99D2-FE898BE9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13C2D-11A4-4391-8B6B-C7691CBB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94DC-2C35-44B6-94EB-3C4FF5D56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49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A5E39-094D-42A9-9290-C02BBE58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6D305-D94C-4231-B121-E7D70C100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99A57-9024-4229-A9D8-B9F97F4E7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85662-7AD0-415C-8DEA-702B161E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92E-AADC-4B8C-B611-A61041A798DD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EF186-1AB4-46F8-A922-6DD3D987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FD46A-F9F0-46A4-BAC9-F7301C93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94DC-2C35-44B6-94EB-3C4FF5D56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4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93B8D-6452-4AB2-B965-9C5C3A4C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C82D7-5448-4CD5-A3BF-54EA08767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940E3-68B4-4115-BD67-F39B5E051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8592E-AADC-4B8C-B611-A61041A798DD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8A347-E115-4957-8550-A29F4A6AB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BC924-9A02-49AA-805B-488A5BBCB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94DC-2C35-44B6-94EB-3C4FF5D56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18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Sj78ZO-mBk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uknow.co.uk/11_18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news.sky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thinkuknow.co.uk/11_1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icdn4.digitaltrends.com/image/digitaltrends/okcupid-2-best-dating-apps-2-750x133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inder_(app)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cdn3.digitaltrends.com/image/digitaltrends/facebook-dating-3-best-dating-apps-263x528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news.sky.com/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DE4DB-FDA1-40E0-A439-B25CBBE15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029" y="1092857"/>
            <a:ext cx="3669704" cy="4389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Going out</a:t>
            </a:r>
            <a:b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Part 2: Meeting and dating online</a:t>
            </a:r>
            <a:b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C8BCB-1515-467F-8574-5A9A6B268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6884" y="1234440"/>
            <a:ext cx="5670087" cy="43891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can talk about my own safety and wellbeing in social situations – face-to-face and online.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can plan and respond in social situations in order to ensure my own safety and wellbeing and that of others.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am building understanding, skills and capacity to assert myself and express what I want and don’t want.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am aware of how my behaviour, both verbal and non-verbal, can impact on others.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83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D938A4-397D-4F8D-ADFF-E916F0E8C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36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5036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6E2C681-FC53-4A05-816C-551B3C29DB5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22939" y="955734"/>
            <a:ext cx="2169811" cy="3387665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56045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37614" y="2755933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14ACA-4CAB-49D9-AE93-7F8E3C2C39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326" y="4664933"/>
            <a:ext cx="2066062" cy="198858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1389-DEAC-42D0-8D86-8C3ABEBFA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943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How are dating apps changing relationships?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CBS News (11 minutes 7 seconds)</a:t>
            </a:r>
            <a:r>
              <a:rPr lang="en-GB" b="1" dirty="0"/>
              <a:t> </a:t>
            </a:r>
            <a:r>
              <a:rPr lang="en-GB" u="sng" dirty="0">
                <a:hlinkClick r:id="rId4"/>
              </a:rPr>
              <a:t>https://youtu.be/Sj78ZO-mBkU</a:t>
            </a:r>
            <a:endParaRPr lang="en-GB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53204" y="402001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E73EB10-AEDA-42B9-9D11-54E59B48D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2F904-C6E7-43B3-A05F-B65900D7128A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29" r="-3" b="17687"/>
          <a:stretch/>
        </p:blipFill>
        <p:spPr bwMode="auto">
          <a:xfrm>
            <a:off x="7092462" y="1825625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58A68-654B-434D-90B3-33BA7A3B5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So you are chatting online…. </a:t>
            </a:r>
            <a:r>
              <a:rPr lang="en-GB" sz="2400" dirty="0"/>
              <a:t>They seem nice. You have chatted a few times. Then there is something that doesn’t feel right…. </a:t>
            </a:r>
          </a:p>
          <a:p>
            <a:pPr marL="0" indent="0">
              <a:buNone/>
            </a:pPr>
            <a:r>
              <a:rPr lang="en-GB" sz="2400" b="1" dirty="0"/>
              <a:t>What are the warning signs that someone could be fake or an abuser?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6768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F0995-4653-4B90-9F47-AACA2E7E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569604"/>
            <a:ext cx="7286625" cy="8636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sz="2100" b="1" dirty="0">
                <a:latin typeface="+mn-lt"/>
              </a:rPr>
              <a:t>So you are chatting online…. </a:t>
            </a:r>
            <a:br>
              <a:rPr lang="en-GB" sz="2100" dirty="0">
                <a:latin typeface="+mn-lt"/>
              </a:rPr>
            </a:br>
            <a:r>
              <a:rPr lang="en-GB" sz="2100" b="1" dirty="0">
                <a:latin typeface="+mn-lt"/>
              </a:rPr>
              <a:t>What are the warning signs that someone could be fake or an abuser?</a:t>
            </a:r>
            <a:br>
              <a:rPr lang="en-GB" sz="2100" b="1" dirty="0">
                <a:latin typeface="+mn-lt"/>
              </a:rPr>
            </a:br>
            <a:endParaRPr lang="en-GB" sz="21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E3833-563F-45A8-9629-57EF72D28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304925"/>
            <a:ext cx="6248399" cy="4872038"/>
          </a:xfrm>
        </p:spPr>
        <p:txBody>
          <a:bodyPr>
            <a:normAutofit/>
          </a:bodyPr>
          <a:lstStyle/>
          <a:p>
            <a:pPr lvl="0"/>
            <a:r>
              <a:rPr lang="en-GB" sz="1800" b="1" dirty="0"/>
              <a:t>They are just too good to be true. </a:t>
            </a:r>
            <a:r>
              <a:rPr lang="en-GB" sz="1800" dirty="0"/>
              <a:t>They share all your interests, they give you lots of attention, they make you feel special, things are moving fast…</a:t>
            </a:r>
          </a:p>
          <a:p>
            <a:pPr lvl="0"/>
            <a:r>
              <a:rPr lang="en-GB" sz="1800" b="1" dirty="0"/>
              <a:t>Flattery. </a:t>
            </a:r>
            <a:r>
              <a:rPr lang="en-GB" sz="1800" dirty="0"/>
              <a:t>They praise pictures on your profile, say you’re sexy, fit…. It’s hard to think critically because they are praising you. </a:t>
            </a:r>
          </a:p>
          <a:p>
            <a:pPr lvl="0"/>
            <a:r>
              <a:rPr lang="en-GB" sz="1800" b="1" dirty="0"/>
              <a:t>Let’s talk about sex. </a:t>
            </a:r>
            <a:r>
              <a:rPr lang="en-GB" sz="1800" dirty="0"/>
              <a:t>They try to get you to talk about sex...</a:t>
            </a:r>
          </a:p>
          <a:p>
            <a:pPr lvl="0"/>
            <a:r>
              <a:rPr lang="en-GB" sz="1800" b="1" dirty="0"/>
              <a:t>Got any sexy pictures</a:t>
            </a:r>
            <a:r>
              <a:rPr lang="en-GB" sz="1800" dirty="0"/>
              <a:t>? They are asking you for pictures….</a:t>
            </a:r>
          </a:p>
          <a:p>
            <a:pPr lvl="0"/>
            <a:r>
              <a:rPr lang="en-GB" sz="1800" b="1" dirty="0"/>
              <a:t>Can we go somewhere more private</a:t>
            </a:r>
            <a:r>
              <a:rPr lang="en-GB" sz="1800" dirty="0"/>
              <a:t>? They ask for private chats….</a:t>
            </a:r>
          </a:p>
          <a:p>
            <a:pPr lvl="0"/>
            <a:r>
              <a:rPr lang="en-GB" sz="1800" b="1" dirty="0"/>
              <a:t>Our little secret</a:t>
            </a:r>
            <a:r>
              <a:rPr lang="en-GB" sz="1800" dirty="0"/>
              <a:t>? They don’t want other people to know you are chatting.</a:t>
            </a:r>
          </a:p>
          <a:p>
            <a:pPr lvl="0"/>
            <a:r>
              <a:rPr lang="en-GB" sz="1800" b="1" dirty="0"/>
              <a:t>Mood swings. </a:t>
            </a:r>
            <a:r>
              <a:rPr lang="en-GB" sz="1800" dirty="0"/>
              <a:t>They flatter you and pay attention, then they ask for something, you hesitate or say ‘no’ so they take that attention away or turn nasty. </a:t>
            </a:r>
          </a:p>
          <a:p>
            <a:pPr lvl="0"/>
            <a:r>
              <a:rPr lang="en-GB" sz="1800" b="1" dirty="0"/>
              <a:t>My camera’s broken. </a:t>
            </a:r>
            <a:r>
              <a:rPr lang="en-GB" sz="1800" dirty="0"/>
              <a:t>They don’t want you to see them.  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Picture 4" descr="A hand holding a remote control&#10;&#10;Description automatically generated">
            <a:extLst>
              <a:ext uri="{FF2B5EF4-FFF2-40B4-BE49-F238E27FC236}">
                <a16:creationId xmlns:a16="http://schemas.microsoft.com/office/drawing/2014/main" id="{D64A74B5-152A-4EEA-861A-5F89491F87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26" r="1" b="4425"/>
          <a:stretch/>
        </p:blipFill>
        <p:spPr>
          <a:xfrm>
            <a:off x="6436336" y="814637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69C09C-DBDD-4278-B34E-7ACF55512D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4309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Arc 34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C9E29-701F-418B-8FC7-0B0A7A00A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Worried your friend has met someone dodgy online? </a:t>
            </a:r>
          </a:p>
          <a:p>
            <a:pPr marL="0" indent="0">
              <a:buNone/>
            </a:pPr>
            <a:r>
              <a:rPr lang="en-GB" sz="2400" b="1" dirty="0"/>
              <a:t>How would you know and what could you do to help?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203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037C1C0-FADA-40C7-B923-037899A24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is using his cell phone&#10;&#10;Description automatically generated">
            <a:extLst>
              <a:ext uri="{FF2B5EF4-FFF2-40B4-BE49-F238E27FC236}">
                <a16:creationId xmlns:a16="http://schemas.microsoft.com/office/drawing/2014/main" id="{2AEACE46-0A7C-485F-968D-ABC5270CAC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12350"/>
          <a:stretch/>
        </p:blipFill>
        <p:spPr>
          <a:xfrm>
            <a:off x="352425" y="729192"/>
            <a:ext cx="4261337" cy="553349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4B56CC07-3AFD-4C79-AFB2-0428FBBD7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943208">
            <a:off x="-619225" y="5190398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C9E29-701F-418B-8FC7-0B0A7A00A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044" y="447674"/>
            <a:ext cx="7305674" cy="41167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/>
              <a:t>Worried your friend has met someone dodgy online?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9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/>
              <a:t>How would you know? What would be the warning signs? </a:t>
            </a:r>
            <a:endParaRPr lang="en-GB" sz="20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Have they become very secretive? And stopped sharing messages or their profile?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Are they distant?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Have they mentioned someone new? Or someone older?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Are they sad or withdrawn but won’t say why?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Are they unable to switch off from their phone or social media?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05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/>
              <a:t>How could you help?</a:t>
            </a:r>
            <a:endParaRPr lang="en-GB" sz="20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Listen, don’t judge, be there for them.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Help them understand the risks of chatting to people online – especially someone older.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Show them how to get help and understand they won’t be in trouble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You should tell an adult you trust or contact a helpline for advice – don’t keep a secret if a friend is in danger.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Internet, Relationships and You: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11-18s | CEOP Education (thinkuknow.co.uk)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0450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18E3F-FFBB-443F-9FE0-7D91BD01F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615950"/>
            <a:ext cx="63817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So what are the dangers of digital dating?</a:t>
            </a:r>
            <a:endParaRPr lang="en-GB" sz="2400" dirty="0"/>
          </a:p>
          <a:p>
            <a:pPr lvl="0"/>
            <a:r>
              <a:rPr lang="en-GB" sz="2400" dirty="0"/>
              <a:t>Some people – men and women – use the internet to look for sex and target young people. They use sites and apps where they know young people go to look for love, flirt or find support. </a:t>
            </a:r>
          </a:p>
          <a:p>
            <a:pPr marL="0" lvl="0" indent="0">
              <a:buNone/>
            </a:pPr>
            <a:endParaRPr lang="en-GB" sz="700" dirty="0"/>
          </a:p>
          <a:p>
            <a:pPr lvl="0"/>
            <a:r>
              <a:rPr lang="en-GB" sz="2400" dirty="0"/>
              <a:t>Some adults don’t care who they have sex with but think young people are easier to trick, pressure or force into having sex. </a:t>
            </a:r>
          </a:p>
          <a:p>
            <a:pPr marL="0" lvl="0" indent="0">
              <a:buNone/>
            </a:pPr>
            <a:endParaRPr lang="en-GB" sz="700" dirty="0"/>
          </a:p>
          <a:p>
            <a:pPr lvl="0"/>
            <a:r>
              <a:rPr lang="en-GB" sz="2400" dirty="0"/>
              <a:t>Online a person can pretend to be something they are not – a friend, a mentor, a boyfriend or girlfriend. You can even pretend ot be a completely different person. It can be hard to tell the difference between someone genuine and someone dangerous.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5782CC-6D0A-434D-9D59-7E6AB237BC62}"/>
              </a:ext>
            </a:extLst>
          </p:cNvPr>
          <p:cNvSpPr/>
          <p:nvPr/>
        </p:nvSpPr>
        <p:spPr>
          <a:xfrm>
            <a:off x="676275" y="3372264"/>
            <a:ext cx="4010025" cy="123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1" kern="0" dirty="0">
                <a:solidFill>
                  <a:srgbClr val="4A4A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Dark side of online dating: Crimes rise dramatically in last five years </a:t>
            </a:r>
            <a:endParaRPr lang="en-GB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4A4A4A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By Siobhan Robbins, Sky News Correspondent</a:t>
            </a:r>
            <a:endParaRPr lang="en-GB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 descr="sky news logo">
            <a:hlinkClick r:id="rId2"/>
            <a:extLst>
              <a:ext uri="{FF2B5EF4-FFF2-40B4-BE49-F238E27FC236}">
                <a16:creationId xmlns:a16="http://schemas.microsoft.com/office/drawing/2014/main" id="{90DBBB71-B4AE-4750-9ECA-5ADADD1463AA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" y="2403086"/>
            <a:ext cx="4010025" cy="969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618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9EE38-C106-4405-A254-2E14F2BE1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49" y="2514516"/>
            <a:ext cx="6042785" cy="3979585"/>
          </a:xfrm>
        </p:spPr>
        <p:txBody>
          <a:bodyPr anchor="ctr">
            <a:noAutofit/>
          </a:bodyPr>
          <a:lstStyle/>
          <a:p>
            <a:pPr lvl="0"/>
            <a:r>
              <a:rPr lang="en-GB" sz="1800" dirty="0"/>
              <a:t>Think about how you look and present yourself online. Fakers and abusers target young people with sexy images/names on their profiles.</a:t>
            </a:r>
          </a:p>
          <a:p>
            <a:pPr lvl="0"/>
            <a:r>
              <a:rPr lang="en-GB" sz="1800" dirty="0"/>
              <a:t>Keep private stuff private – don’t share personal details like phone numbers or school or address.</a:t>
            </a:r>
          </a:p>
          <a:p>
            <a:pPr lvl="0"/>
            <a:r>
              <a:rPr lang="en-GB" sz="1800" dirty="0"/>
              <a:t>If someone claims to be a ‘friend of a friend’ check them out – have they actually ever met?</a:t>
            </a:r>
          </a:p>
          <a:p>
            <a:pPr lvl="0"/>
            <a:r>
              <a:rPr lang="en-GB" sz="1800" dirty="0"/>
              <a:t>Don’t share sexual pictures/nudes and don’t do anything on video chat with a stranger - they might share or threaten to share.</a:t>
            </a:r>
          </a:p>
          <a:p>
            <a:pPr lvl="0"/>
            <a:r>
              <a:rPr lang="en-GB" sz="1800" dirty="0"/>
              <a:t>ChildLine is always available for a chat</a:t>
            </a:r>
          </a:p>
          <a:p>
            <a:pPr lvl="0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Internet, Relationships and You: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11-18s | CEOP Education (thinkuknow.co.uk)</a:t>
            </a:r>
            <a:endParaRPr lang="en-GB" sz="1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F4D19E6-6EC3-4A38-A741-72A90052F1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22" b="4333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3D4BDD8-EB32-4F32-A72B-5868047767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46" r="1" b="8647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EDCF23-5F3F-46AB-B68C-5E616AF32766}"/>
              </a:ext>
            </a:extLst>
          </p:cNvPr>
          <p:cNvSpPr/>
          <p:nvPr/>
        </p:nvSpPr>
        <p:spPr>
          <a:xfrm>
            <a:off x="711144" y="1449908"/>
            <a:ext cx="1854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And remember….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512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A3B56-A96A-4551-B320-8F7C3DC4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136900" cy="23726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latin typeface="+mn-lt"/>
              </a:rPr>
              <a:t>If you decide to meet up what rules should you follow?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27E7669-88D4-42EF-AC9E-76124E55CF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7" r="362" b="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26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038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3B56-A96A-4551-B320-8F7C3DC4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Question: </a:t>
            </a:r>
            <a:r>
              <a:rPr lang="en-GB" sz="2400" b="1" dirty="0">
                <a:latin typeface="+mn-lt"/>
              </a:rPr>
              <a:t>If you decide to </a:t>
            </a:r>
            <a:r>
              <a:rPr lang="en-GB" sz="2400" b="1">
                <a:latin typeface="+mn-lt"/>
              </a:rPr>
              <a:t>meet up, </a:t>
            </a:r>
            <a:r>
              <a:rPr lang="en-GB" sz="2400" b="1" dirty="0">
                <a:latin typeface="+mn-lt"/>
              </a:rPr>
              <a:t>what rules should you follow?</a:t>
            </a:r>
            <a:br>
              <a:rPr lang="en-GB" sz="2400" dirty="0">
                <a:latin typeface="+mn-lt"/>
              </a:rPr>
            </a:br>
            <a:endParaRPr lang="en-GB" sz="2400" dirty="0">
              <a:latin typeface="+mn-lt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BEBE311-E7FA-42CC-BD3B-851B49CE23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403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30F66-C375-457D-B065-E32282EE7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Do you feel freer or braver when you are online? </a:t>
            </a:r>
          </a:p>
          <a:p>
            <a:pPr marL="0" indent="0">
              <a:buNone/>
            </a:pPr>
            <a:r>
              <a:rPr lang="en-GB" b="1"/>
              <a:t>Does meeting someone online feel different to meeting face-to-face?</a:t>
            </a:r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hand holding a cellphone&#10;&#10;Description automatically generated">
            <a:extLst>
              <a:ext uri="{FF2B5EF4-FFF2-40B4-BE49-F238E27FC236}">
                <a16:creationId xmlns:a16="http://schemas.microsoft.com/office/drawing/2014/main" id="{8FC0B683-3530-434F-A08D-45E3BE6484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320" b="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D9D64BD-6ED1-40AE-82EB-08406E76CF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5817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342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D460E-7D48-4D20-94C5-F7A1318B2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837" y="819317"/>
            <a:ext cx="3876675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Exploring your identity online</a:t>
            </a:r>
            <a:r>
              <a:rPr lang="en-GB" sz="2400" dirty="0"/>
              <a:t>: We all feel different sometimes. It can feel like it’s hard to find people who get you: people who are into the same things, share the same experiences, and know where you’re coming from.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Do you think there are some young people who particularly look to online relationships to meet others and explore who they are?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EB6D5080-5401-44FC-9443-9FDAB714857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2593" y="951478"/>
            <a:ext cx="3560997" cy="495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EB9715-240F-480D-841C-2B54BC8FB1CC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02" y="892875"/>
            <a:ext cx="3018155" cy="4192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48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B20D8-3983-4E79-9462-97624CA84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fontAlgn="base">
              <a:buNone/>
            </a:pPr>
            <a:r>
              <a:rPr lang="en-US" sz="2400" b="1" dirty="0"/>
              <a:t>Exploring your identity online</a:t>
            </a:r>
            <a:r>
              <a:rPr lang="en-US" sz="2400" dirty="0"/>
              <a:t> </a:t>
            </a:r>
          </a:p>
          <a:p>
            <a:pPr marL="0" indent="0" fontAlgn="base">
              <a:buNone/>
            </a:pPr>
            <a:r>
              <a:rPr lang="en-US" sz="2400" dirty="0"/>
              <a:t>Apps, websites and social networks make it easy for people to connect. When you do find someone who gets you and knows what you’re going through, it feels great.</a:t>
            </a:r>
          </a:p>
        </p:txBody>
      </p:sp>
      <p:pic>
        <p:nvPicPr>
          <p:cNvPr id="4" name="Content Placeholder 3" descr="A picture containing person, indoor, man, holding&#10;&#10;Description automatically generated">
            <a:extLst>
              <a:ext uri="{FF2B5EF4-FFF2-40B4-BE49-F238E27FC236}">
                <a16:creationId xmlns:a16="http://schemas.microsoft.com/office/drawing/2014/main" id="{D5D31A22-FBAB-43F1-8F55-647F379F1C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7" r="2627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7" name="Arc 2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45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77E8A-C10D-4ACD-8AE2-DC7E6C62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98" y="365125"/>
            <a:ext cx="55172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+mn-lt"/>
              </a:rPr>
              <a:t>Exploring your identity online.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B20D8-3983-4E79-9462-97624CA84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498" y="1473200"/>
            <a:ext cx="5387502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fontAlgn="base">
              <a:buNone/>
            </a:pPr>
            <a:r>
              <a:rPr lang="en-US" sz="2400" dirty="0"/>
              <a:t>For LGBT young people being online can be particularly useful. </a:t>
            </a:r>
          </a:p>
          <a:p>
            <a:pPr marL="0" indent="0" fontAlgn="base">
              <a:buNone/>
            </a:pPr>
            <a:endParaRPr lang="en-US" sz="1400" dirty="0"/>
          </a:p>
          <a:p>
            <a:pPr marL="0" indent="0" fontAlgn="base">
              <a:buNone/>
            </a:pPr>
            <a:r>
              <a:rPr lang="en-US" sz="2400" dirty="0"/>
              <a:t>96 per cent of LGBT young people say the internet has helped them understand more about their sexual orientation and/or gender identity, and 93 per cent say they found the advice and support they needed through the internet </a:t>
            </a:r>
          </a:p>
          <a:p>
            <a:pPr marL="0" indent="0" fontAlgn="base">
              <a:buNone/>
            </a:pPr>
            <a:endParaRPr lang="en-US" sz="2400" dirty="0"/>
          </a:p>
          <a:p>
            <a:pPr marL="0" indent="0" fontAlgn="base">
              <a:buNone/>
            </a:pPr>
            <a:r>
              <a:rPr lang="en-US" sz="2400" dirty="0"/>
              <a:t>Source: Stonewall, Staying Safe Online, 2012</a:t>
            </a:r>
          </a:p>
          <a:p>
            <a:pPr marL="0" fontAlgn="base"/>
            <a:endParaRPr lang="en-US" sz="2400" dirty="0"/>
          </a:p>
          <a:p>
            <a:pPr marL="0" fontAlgn="base"/>
            <a:endParaRPr lang="en-US" sz="2400" dirty="0"/>
          </a:p>
          <a:p>
            <a:pPr marL="0"/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336" b="5794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33" name="Oval 27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rc 29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78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E73EB10-AEDA-42B9-9D11-54E59B48D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2" b="2226"/>
          <a:stretch/>
        </p:blipFill>
        <p:spPr>
          <a:xfrm>
            <a:off x="7092462" y="1825625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9" name="Arc 28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77E8A-C10D-4ACD-8AE2-DC7E6C62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114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+mn-lt"/>
              </a:rPr>
              <a:t>Exploring your identity online.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B20D8-3983-4E79-9462-97624CA84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fontAlgn="base">
              <a:buNone/>
            </a:pPr>
            <a:r>
              <a:rPr lang="en-US" sz="2400" dirty="0"/>
              <a:t>Young people with autism can find it easier to meet and connect to other people online and develop relationships.  It allows them to socialise and express themselves. </a:t>
            </a:r>
          </a:p>
          <a:p>
            <a:pPr marL="0" fontAlgn="base"/>
            <a:endParaRPr lang="en-US" dirty="0"/>
          </a:p>
          <a:p>
            <a:pPr marL="0" indent="0" fontAlgn="base">
              <a:buNone/>
            </a:pPr>
            <a:r>
              <a:rPr lang="en-US" sz="2000" dirty="0"/>
              <a:t>Source: National Autistic Society; Safeguarding Young People on the Autism Spectrum 2014</a:t>
            </a:r>
          </a:p>
          <a:p>
            <a:pPr marL="0" fontAlgn="base"/>
            <a:endParaRPr lang="en-US" dirty="0"/>
          </a:p>
          <a:p>
            <a:pPr marL="0" fontAlgn="base"/>
            <a:endParaRPr lang="en-US" dirty="0"/>
          </a:p>
          <a:p>
            <a:pPr marL="0" fontAlgn="base"/>
            <a:endParaRPr lang="en-US" dirty="0"/>
          </a:p>
          <a:p>
            <a:pPr mar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6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77E8A-C10D-4ACD-8AE2-DC7E6C62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34" y="2550722"/>
            <a:ext cx="4543217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2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What do you think the advantages might be for any young person exploring and meeting people they think are like them online</a:t>
            </a:r>
            <a:r>
              <a:rPr lang="en-US" sz="2400" i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?</a:t>
            </a:r>
            <a:br>
              <a:rPr lang="en-US" sz="2400" i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2400" i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What are the risks?</a:t>
            </a:r>
            <a:br>
              <a:rPr lang="en-US" sz="2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endParaRPr lang="en-US" sz="24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3" b="8069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CCBF3A9-C823-4C68-990D-BF44BC483B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5817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448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3D7E4C9F-7EC2-4C52-9146-0E1435CC2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5692D-D5AC-4C6F-A93F-FB2708FA1EB9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1633" y="10"/>
            <a:ext cx="3922776" cy="3937599"/>
          </a:xfrm>
          <a:prstGeom prst="rect">
            <a:avLst/>
          </a:prstGeom>
          <a:noFill/>
        </p:spPr>
      </p:pic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Tinder">
            <a:hlinkClick r:id="rId3" tooltip="&quot;Tinder&quot;"/>
            <a:extLst>
              <a:ext uri="{FF2B5EF4-FFF2-40B4-BE49-F238E27FC236}">
                <a16:creationId xmlns:a16="http://schemas.microsoft.com/office/drawing/2014/main" id="{FE9AC1C0-7FB9-4BFF-9637-DA215AA00C59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3267" y="10"/>
            <a:ext cx="3928733" cy="3937599"/>
          </a:xfrm>
          <a:prstGeom prst="rect">
            <a:avLst/>
          </a:prstGeom>
          <a:noFill/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6854" y="5257800"/>
            <a:ext cx="146304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F839C-DEFE-4C1B-A1E7-490EE7ED5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9105" y="4530852"/>
            <a:ext cx="3712464" cy="16083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What apps do people use to meet others? </a:t>
            </a:r>
          </a:p>
          <a:p>
            <a:pPr marL="0" indent="0">
              <a:buNone/>
            </a:pPr>
            <a:r>
              <a:rPr lang="en-GB" sz="2400" b="1" dirty="0"/>
              <a:t>And specifically if they are wanting to ‘date’?</a:t>
            </a:r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B32A9D5B-59D9-4790-AAB3-3CED05952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46" y="204238"/>
            <a:ext cx="3529142" cy="3529142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EF1624-E30B-432C-8136-A19466D932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609" y="4222075"/>
            <a:ext cx="2086088" cy="2093976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081EBFB-6B33-4D6F-B607-D836E2CE57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8821865" y="4150473"/>
            <a:ext cx="2386358" cy="216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8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37AFD8-49EE-4E57-8DAD-717367027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52FBB-5CEA-459A-ABEE-79AD596D4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074"/>
            <a:ext cx="4572000" cy="3776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Online relationships and dating</a:t>
            </a:r>
          </a:p>
          <a:p>
            <a:pPr marL="0" indent="0">
              <a:buNone/>
            </a:pPr>
            <a:r>
              <a:rPr lang="en-GB" sz="2400" dirty="0"/>
              <a:t>Seven million UK residents are registered on dating sites, and around one in three relationships in the UK now start online (source: Sky News). 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Why do you think so many people meet and get together online? 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EC86B-74CE-4866-BACF-DEB25F2D63FC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2175" y="381225"/>
            <a:ext cx="2639158" cy="3477924"/>
          </a:xfrm>
          <a:prstGeom prst="rect">
            <a:avLst/>
          </a:prstGeom>
          <a:noFill/>
        </p:spPr>
      </p:pic>
      <p:pic>
        <p:nvPicPr>
          <p:cNvPr id="5" name="Picture 4" descr="best dating apps facebook 3">
            <a:hlinkClick r:id="rId3"/>
            <a:extLst>
              <a:ext uri="{FF2B5EF4-FFF2-40B4-BE49-F238E27FC236}">
                <a16:creationId xmlns:a16="http://schemas.microsoft.com/office/drawing/2014/main" id="{255E77AB-2103-4F0A-B78B-6970D48084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1100" y="347853"/>
            <a:ext cx="2330004" cy="3511296"/>
          </a:xfrm>
          <a:prstGeom prst="rect">
            <a:avLst/>
          </a:prstGeom>
          <a:noFill/>
        </p:spPr>
      </p:pic>
      <p:pic>
        <p:nvPicPr>
          <p:cNvPr id="4" name="Content Placeholder 3" descr="sky news logo">
            <a:hlinkClick r:id="rId5"/>
            <a:extLst>
              <a:ext uri="{FF2B5EF4-FFF2-40B4-BE49-F238E27FC236}">
                <a16:creationId xmlns:a16="http://schemas.microsoft.com/office/drawing/2014/main" id="{7165B781-D7AC-4F93-B656-0550ADA7000F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38781" y="4156484"/>
            <a:ext cx="5208923" cy="1228486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4744D3-B068-4646-83B8-525E6D15D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048A18-0381-485F-B557-E17906AE6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393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1336</Words>
  <Application>Microsoft Office PowerPoint</Application>
  <PresentationFormat>Widescreen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Office Theme</vt:lpstr>
      <vt:lpstr>Going out Part 2: Meeting and dating online </vt:lpstr>
      <vt:lpstr>PowerPoint Presentation</vt:lpstr>
      <vt:lpstr>PowerPoint Presentation</vt:lpstr>
      <vt:lpstr> </vt:lpstr>
      <vt:lpstr>Exploring your identity online.</vt:lpstr>
      <vt:lpstr>Exploring your identity online.</vt:lpstr>
      <vt:lpstr> What do you think the advantages might be for any young person exploring and meeting people they think are like them online?  What are the risks? </vt:lpstr>
      <vt:lpstr>PowerPoint Presentation</vt:lpstr>
      <vt:lpstr>PowerPoint Presentation</vt:lpstr>
      <vt:lpstr>PowerPoint Presentation</vt:lpstr>
      <vt:lpstr>PowerPoint Presentation</vt:lpstr>
      <vt:lpstr>So you are chatting online….  What are the warning signs that someone could be fake or an abuser? </vt:lpstr>
      <vt:lpstr>PowerPoint Presentation</vt:lpstr>
      <vt:lpstr>PowerPoint Presentation</vt:lpstr>
      <vt:lpstr>PowerPoint Presentation</vt:lpstr>
      <vt:lpstr>PowerPoint Presentation</vt:lpstr>
      <vt:lpstr>If you decide to meet up what rules should you follow? </vt:lpstr>
      <vt:lpstr>Question: If you decide to meet up, what rules should you follow?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out Part 2: Meeting and dating online </dc:title>
  <dc:creator>Colin Morrison</dc:creator>
  <cp:lastModifiedBy>Colin Morrison TASC Morrison</cp:lastModifiedBy>
  <cp:revision>1</cp:revision>
  <dcterms:created xsi:type="dcterms:W3CDTF">2020-06-18T16:06:52Z</dcterms:created>
  <dcterms:modified xsi:type="dcterms:W3CDTF">2023-12-01T09:40:03Z</dcterms:modified>
</cp:coreProperties>
</file>