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"/>
  </p:notesMasterIdLst>
  <p:sldIdLst>
    <p:sldId id="283" r:id="rId2"/>
    <p:sldId id="286" r:id="rId3"/>
    <p:sldId id="297" r:id="rId4"/>
    <p:sldId id="298" r:id="rId5"/>
    <p:sldId id="299" r:id="rId6"/>
    <p:sldId id="300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DFCD0-0B37-694E-88D7-EF0E0A9274B0}" v="1" dt="2020-06-25T13:04:15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8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25/06/2020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25/06/2020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25/06/2020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0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2AB28-20D2-4766-B52C-698A61DB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When I feel sad or worried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9C33-BBE3-42DD-A7B9-2E3F8F09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928116"/>
            <a:ext cx="5916603" cy="4992624"/>
          </a:xfrm>
        </p:spPr>
        <p:txBody>
          <a:bodyPr anchor="ctr">
            <a:normAutofit/>
          </a:bodyPr>
          <a:lstStyle/>
          <a:p>
            <a:pPr lvl="0"/>
            <a:r>
              <a:rPr lang="en-GB" sz="2400" dirty="0"/>
              <a:t>I can communicate my feelings.</a:t>
            </a:r>
          </a:p>
          <a:p>
            <a:pPr lvl="0"/>
            <a:r>
              <a:rPr lang="en-GB" sz="2400" dirty="0"/>
              <a:t>I can talk about positive things about me</a:t>
            </a:r>
          </a:p>
          <a:p>
            <a:pPr lvl="0"/>
            <a:r>
              <a:rPr lang="en-GB" sz="2400" dirty="0"/>
              <a:t>I recognise when I have positive emotions, and when I feel sad or worried.</a:t>
            </a:r>
          </a:p>
          <a:p>
            <a:pPr lvl="0"/>
            <a:r>
              <a:rPr lang="en-GB" sz="2400" dirty="0"/>
              <a:t>I can reflect on my relationships with others and how they impact on my emotional wellbeing.</a:t>
            </a:r>
          </a:p>
          <a:p>
            <a:pPr lvl="0"/>
            <a:r>
              <a:rPr lang="en-GB" sz="2400" dirty="0"/>
              <a:t>I know who or where I can go to for support or if I have a worry or a question.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A5E8A-66A8-4A53-8B63-4AE00C31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4150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850830-AE6E-4C6A-A626-6C8AAE389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D143D-A07F-4B4B-9B81-C9D4C387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Feelings check-in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16030-5D81-4554-9243-BE8924AF701D}"/>
              </a:ext>
            </a:extLst>
          </p:cNvPr>
          <p:cNvSpPr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When I woke up this morning, I felt…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Just before coming into school, I felt…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Right now, I feel…</a:t>
            </a:r>
            <a:endParaRPr lang="en-US" sz="2800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04B5E-07B6-4C95-9FFC-53EA25FF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19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988A404-1206-442E-A718-6CFD0605FDE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96DF58-836F-4E32-AA47-987472EDA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661B5-5704-4608-B126-BF187649FF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FDE969-45E8-4253-85A2-64E76FD2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endParaRPr lang="en-GB" sz="2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2450-5DB6-4075-8183-54AB7E14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When someone feels sad what can they do?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b="1" dirty="0"/>
              <a:t>When someone feels worried what can they do?</a:t>
            </a:r>
            <a:endParaRPr lang="en-GB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B7FBCC-A383-4954-A8FF-CE8ECDA309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44ACF-AD02-4253-A6BB-939AF898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6339" y="6356350"/>
            <a:ext cx="379228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6320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8023-C181-4680-90B8-84F71098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Old Wormwart’s cure for worrying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C91DF-4AB3-4E5A-9E5A-1A2916DB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3611" y="6356350"/>
            <a:ext cx="371246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8" name="Picture 7" descr="A person wearing a hat&#10;&#10;Description automatically generated">
            <a:extLst>
              <a:ext uri="{FF2B5EF4-FFF2-40B4-BE49-F238E27FC236}">
                <a16:creationId xmlns:a16="http://schemas.microsoft.com/office/drawing/2014/main" id="{B95AEE42-4E88-43BC-B8BF-F2DD4ECBA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3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0E49C-254A-432C-8C93-28B22028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endParaRPr lang="en-GB" sz="3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98205-0125-4751-A7DB-C6062FC5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395" y="2543302"/>
            <a:ext cx="4498848" cy="3584448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Things to remember</a:t>
            </a:r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r>
              <a:rPr lang="en-GB" sz="2400" b="1" dirty="0"/>
              <a:t>Managing our feelings, our emotions, is one of the most important life skills a person can develop. </a:t>
            </a:r>
            <a:endParaRPr lang="en-GB" sz="2400" dirty="0"/>
          </a:p>
          <a:p>
            <a:pPr marL="0" lv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9A8B9-802C-43EC-B108-EA9984E6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BC0FD-5189-47D1-84D5-62DEBF30CA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518" y="0"/>
            <a:ext cx="35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3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0E49C-254A-432C-8C93-28B22028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endParaRPr lang="en-GB" sz="3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98205-0125-4751-A7DB-C6062FC5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459" y="2514600"/>
            <a:ext cx="4498848" cy="3584448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Things to remember</a:t>
            </a:r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r>
              <a:rPr lang="en-GB" sz="2400" b="1" dirty="0"/>
              <a:t>Notice how you feel. Pay attention to how strong the feeling is. If a feeling feels too big then it’s time to share with someone.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9A8B9-802C-43EC-B108-EA9984E6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E5426-24E3-4220-8708-AFC1B9B140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694" y="0"/>
            <a:ext cx="397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9029" y="2688336"/>
            <a:ext cx="4161297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If you feel sad or worried talking to another person will help.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ChildLine is always there for you - online or phone 0800 1111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D342D5E-887A-4525-A89C-EE5B4EBF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48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When I feel sad or worried</vt:lpstr>
      <vt:lpstr>Feelings check-in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2.4.3 Emotional wellbeing:  When I feel sad or worried</dc:title>
  <dc:creator>Colin Morrison</dc:creator>
  <cp:lastModifiedBy>Ross Robertson</cp:lastModifiedBy>
  <cp:revision>5</cp:revision>
  <dcterms:created xsi:type="dcterms:W3CDTF">2019-04-12T13:46:28Z</dcterms:created>
  <dcterms:modified xsi:type="dcterms:W3CDTF">2020-06-25T13:04:16Z</dcterms:modified>
</cp:coreProperties>
</file>