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1"/>
  </p:sldMasterIdLst>
  <p:notesMasterIdLst>
    <p:notesMasterId r:id="rId22"/>
  </p:notesMasterIdLst>
  <p:sldIdLst>
    <p:sldId id="256" r:id="rId2"/>
    <p:sldId id="287" r:id="rId3"/>
    <p:sldId id="297" r:id="rId4"/>
    <p:sldId id="279" r:id="rId5"/>
    <p:sldId id="281" r:id="rId6"/>
    <p:sldId id="282" r:id="rId7"/>
    <p:sldId id="283" r:id="rId8"/>
    <p:sldId id="291" r:id="rId9"/>
    <p:sldId id="292" r:id="rId10"/>
    <p:sldId id="293" r:id="rId11"/>
    <p:sldId id="294" r:id="rId12"/>
    <p:sldId id="296" r:id="rId13"/>
    <p:sldId id="290" r:id="rId14"/>
    <p:sldId id="295" r:id="rId15"/>
    <p:sldId id="265" r:id="rId16"/>
    <p:sldId id="272" r:id="rId17"/>
    <p:sldId id="288" r:id="rId18"/>
    <p:sldId id="285" r:id="rId19"/>
    <p:sldId id="289" r:id="rId20"/>
    <p:sldId id="28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348"/>
    <p:restoredTop sz="94422"/>
  </p:normalViewPr>
  <p:slideViewPr>
    <p:cSldViewPr snapToGrid="0" snapToObjects="1">
      <p:cViewPr varScale="1">
        <p:scale>
          <a:sx n="59" d="100"/>
          <a:sy n="59" d="100"/>
        </p:scale>
        <p:origin x="336"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lin Morrison TASC Morrison" userId="9e8379d8aac75974" providerId="LiveId" clId="{78063E90-0AA2-4EEE-8BC2-6A5C6668CC78}"/>
    <pc:docChg chg="custSel addSld modSld">
      <pc:chgData name="Colin Morrison TASC Morrison" userId="9e8379d8aac75974" providerId="LiveId" clId="{78063E90-0AA2-4EEE-8BC2-6A5C6668CC78}" dt="2023-08-16T09:33:14.999" v="163" actId="20577"/>
      <pc:docMkLst>
        <pc:docMk/>
      </pc:docMkLst>
      <pc:sldChg chg="addSp delSp modSp mod setBg">
        <pc:chgData name="Colin Morrison TASC Morrison" userId="9e8379d8aac75974" providerId="LiveId" clId="{78063E90-0AA2-4EEE-8BC2-6A5C6668CC78}" dt="2023-08-06T09:44:08.417" v="146" actId="20577"/>
        <pc:sldMkLst>
          <pc:docMk/>
          <pc:sldMk cId="1899062137" sldId="283"/>
        </pc:sldMkLst>
        <pc:spChg chg="mod ord">
          <ac:chgData name="Colin Morrison TASC Morrison" userId="9e8379d8aac75974" providerId="LiveId" clId="{78063E90-0AA2-4EEE-8BC2-6A5C6668CC78}" dt="2023-08-06T09:44:08.417" v="146" actId="20577"/>
          <ac:spMkLst>
            <pc:docMk/>
            <pc:sldMk cId="1899062137" sldId="283"/>
            <ac:spMk id="2" creationId="{7C5354A6-F625-4F4D-9E78-09C6B876B0DE}"/>
          </ac:spMkLst>
        </pc:spChg>
        <pc:spChg chg="del mod ord">
          <ac:chgData name="Colin Morrison TASC Morrison" userId="9e8379d8aac75974" providerId="LiveId" clId="{78063E90-0AA2-4EEE-8BC2-6A5C6668CC78}" dt="2023-08-06T09:24:41.418" v="22" actId="478"/>
          <ac:spMkLst>
            <pc:docMk/>
            <pc:sldMk cId="1899062137" sldId="283"/>
            <ac:spMk id="4" creationId="{00000000-0000-0000-0000-000000000000}"/>
          </ac:spMkLst>
        </pc:spChg>
        <pc:spChg chg="add del mod">
          <ac:chgData name="Colin Morrison TASC Morrison" userId="9e8379d8aac75974" providerId="LiveId" clId="{78063E90-0AA2-4EEE-8BC2-6A5C6668CC78}" dt="2023-08-06T09:23:30.094" v="8" actId="478"/>
          <ac:spMkLst>
            <pc:docMk/>
            <pc:sldMk cId="1899062137" sldId="283"/>
            <ac:spMk id="5" creationId="{1CF38BC0-CAC6-89ED-4813-52637FD857DE}"/>
          </ac:spMkLst>
        </pc:spChg>
        <pc:spChg chg="add">
          <ac:chgData name="Colin Morrison TASC Morrison" userId="9e8379d8aac75974" providerId="LiveId" clId="{78063E90-0AA2-4EEE-8BC2-6A5C6668CC78}" dt="2023-08-06T09:24:08.694" v="15" actId="26606"/>
          <ac:spMkLst>
            <pc:docMk/>
            <pc:sldMk cId="1899062137" sldId="283"/>
            <ac:spMk id="14" creationId="{327D73B4-9F5C-4A64-A179-51B9500CB8B5}"/>
          </ac:spMkLst>
        </pc:spChg>
        <pc:spChg chg="add">
          <ac:chgData name="Colin Morrison TASC Morrison" userId="9e8379d8aac75974" providerId="LiveId" clId="{78063E90-0AA2-4EEE-8BC2-6A5C6668CC78}" dt="2023-08-06T09:24:08.694" v="15" actId="26606"/>
          <ac:spMkLst>
            <pc:docMk/>
            <pc:sldMk cId="1899062137" sldId="283"/>
            <ac:spMk id="16" creationId="{C1F06963-6374-4B48-844F-071A9BAAAE02}"/>
          </ac:spMkLst>
        </pc:spChg>
        <pc:spChg chg="add">
          <ac:chgData name="Colin Morrison TASC Morrison" userId="9e8379d8aac75974" providerId="LiveId" clId="{78063E90-0AA2-4EEE-8BC2-6A5C6668CC78}" dt="2023-08-06T09:24:08.694" v="15" actId="26606"/>
          <ac:spMkLst>
            <pc:docMk/>
            <pc:sldMk cId="1899062137" sldId="283"/>
            <ac:spMk id="18" creationId="{6CB927A4-E432-4310-9CD5-E89FF5063179}"/>
          </ac:spMkLst>
        </pc:spChg>
        <pc:spChg chg="add">
          <ac:chgData name="Colin Morrison TASC Morrison" userId="9e8379d8aac75974" providerId="LiveId" clId="{78063E90-0AA2-4EEE-8BC2-6A5C6668CC78}" dt="2023-08-06T09:24:08.694" v="15" actId="26606"/>
          <ac:spMkLst>
            <pc:docMk/>
            <pc:sldMk cId="1899062137" sldId="283"/>
            <ac:spMk id="20" creationId="{1453BF6C-B012-48B7-B4E8-6D7AC7C27D02}"/>
          </ac:spMkLst>
        </pc:spChg>
        <pc:spChg chg="add">
          <ac:chgData name="Colin Morrison TASC Morrison" userId="9e8379d8aac75974" providerId="LiveId" clId="{78063E90-0AA2-4EEE-8BC2-6A5C6668CC78}" dt="2023-08-06T09:24:08.694" v="15" actId="26606"/>
          <ac:spMkLst>
            <pc:docMk/>
            <pc:sldMk cId="1899062137" sldId="283"/>
            <ac:spMk id="22" creationId="{E3020543-B24B-4EC4-8FFC-8DD88EEA91A8}"/>
          </ac:spMkLst>
        </pc:spChg>
        <pc:picChg chg="del">
          <ac:chgData name="Colin Morrison TASC Morrison" userId="9e8379d8aac75974" providerId="LiveId" clId="{78063E90-0AA2-4EEE-8BC2-6A5C6668CC78}" dt="2023-08-06T09:22:43.206" v="3" actId="478"/>
          <ac:picMkLst>
            <pc:docMk/>
            <pc:sldMk cId="1899062137" sldId="283"/>
            <ac:picMk id="6" creationId="{C445E234-8DC0-4B7B-968D-5B3242A702D2}"/>
          </ac:picMkLst>
        </pc:picChg>
        <pc:picChg chg="del">
          <ac:chgData name="Colin Morrison TASC Morrison" userId="9e8379d8aac75974" providerId="LiveId" clId="{78063E90-0AA2-4EEE-8BC2-6A5C6668CC78}" dt="2023-08-06T09:22:41.058" v="2" actId="478"/>
          <ac:picMkLst>
            <pc:docMk/>
            <pc:sldMk cId="1899062137" sldId="283"/>
            <ac:picMk id="7" creationId="{50D74595-8B8E-48FC-B1F7-16338DD50C1B}"/>
          </ac:picMkLst>
        </pc:picChg>
        <pc:picChg chg="del">
          <ac:chgData name="Colin Morrison TASC Morrison" userId="9e8379d8aac75974" providerId="LiveId" clId="{78063E90-0AA2-4EEE-8BC2-6A5C6668CC78}" dt="2023-08-06T09:23:04.363" v="7" actId="478"/>
          <ac:picMkLst>
            <pc:docMk/>
            <pc:sldMk cId="1899062137" sldId="283"/>
            <ac:picMk id="8" creationId="{50D973D8-426E-49F0-850F-0B4D3C3475E0}"/>
          </ac:picMkLst>
        </pc:picChg>
        <pc:picChg chg="mod">
          <ac:chgData name="Colin Morrison TASC Morrison" userId="9e8379d8aac75974" providerId="LiveId" clId="{78063E90-0AA2-4EEE-8BC2-6A5C6668CC78}" dt="2023-08-06T09:24:08.694" v="15" actId="26606"/>
          <ac:picMkLst>
            <pc:docMk/>
            <pc:sldMk cId="1899062137" sldId="283"/>
            <ac:picMk id="9" creationId="{25A9D6E5-21D2-4AF1-8702-76C8DB686541}"/>
          </ac:picMkLst>
        </pc:picChg>
        <pc:cxnChg chg="add">
          <ac:chgData name="Colin Morrison TASC Morrison" userId="9e8379d8aac75974" providerId="LiveId" clId="{78063E90-0AA2-4EEE-8BC2-6A5C6668CC78}" dt="2023-08-06T09:24:08.694" v="15" actId="26606"/>
          <ac:cxnSpMkLst>
            <pc:docMk/>
            <pc:sldMk cId="1899062137" sldId="283"/>
            <ac:cxnSpMk id="24" creationId="{C49DA8F6-BCC1-4447-B54C-57856834B94B}"/>
          </ac:cxnSpMkLst>
        </pc:cxnChg>
      </pc:sldChg>
      <pc:sldChg chg="addSp delSp modSp add mod setBg">
        <pc:chgData name="Colin Morrison TASC Morrison" userId="9e8379d8aac75974" providerId="LiveId" clId="{78063E90-0AA2-4EEE-8BC2-6A5C6668CC78}" dt="2023-08-06T09:34:31.336" v="120" actId="2711"/>
        <pc:sldMkLst>
          <pc:docMk/>
          <pc:sldMk cId="1053016733" sldId="290"/>
        </pc:sldMkLst>
        <pc:spChg chg="del mod">
          <ac:chgData name="Colin Morrison TASC Morrison" userId="9e8379d8aac75974" providerId="LiveId" clId="{78063E90-0AA2-4EEE-8BC2-6A5C6668CC78}" dt="2023-08-06T09:32:23.536" v="97" actId="26606"/>
          <ac:spMkLst>
            <pc:docMk/>
            <pc:sldMk cId="1053016733" sldId="290"/>
            <ac:spMk id="2" creationId="{7C5354A6-F625-4F4D-9E78-09C6B876B0DE}"/>
          </ac:spMkLst>
        </pc:spChg>
        <pc:spChg chg="del mod ord">
          <ac:chgData name="Colin Morrison TASC Morrison" userId="9e8379d8aac75974" providerId="LiveId" clId="{78063E90-0AA2-4EEE-8BC2-6A5C6668CC78}" dt="2023-08-06T09:33:07.920" v="105" actId="478"/>
          <ac:spMkLst>
            <pc:docMk/>
            <pc:sldMk cId="1053016733" sldId="290"/>
            <ac:spMk id="4" creationId="{00000000-0000-0000-0000-000000000000}"/>
          </ac:spMkLst>
        </pc:spChg>
        <pc:spChg chg="add mod">
          <ac:chgData name="Colin Morrison TASC Morrison" userId="9e8379d8aac75974" providerId="LiveId" clId="{78063E90-0AA2-4EEE-8BC2-6A5C6668CC78}" dt="2023-08-06T09:34:31.336" v="120" actId="2711"/>
          <ac:spMkLst>
            <pc:docMk/>
            <pc:sldMk cId="1053016733" sldId="290"/>
            <ac:spMk id="5" creationId="{8D5F2761-7010-47A6-0239-FB0BF2F51452}"/>
          </ac:spMkLst>
        </pc:spChg>
        <pc:spChg chg="add del">
          <ac:chgData name="Colin Morrison TASC Morrison" userId="9e8379d8aac75974" providerId="LiveId" clId="{78063E90-0AA2-4EEE-8BC2-6A5C6668CC78}" dt="2023-08-06T09:32:44.182" v="99" actId="26606"/>
          <ac:spMkLst>
            <pc:docMk/>
            <pc:sldMk cId="1053016733" sldId="290"/>
            <ac:spMk id="12" creationId="{04812C46-200A-4DEB-A05E-3ED6C68C2387}"/>
          </ac:spMkLst>
        </pc:spChg>
        <pc:spChg chg="add del">
          <ac:chgData name="Colin Morrison TASC Morrison" userId="9e8379d8aac75974" providerId="LiveId" clId="{78063E90-0AA2-4EEE-8BC2-6A5C6668CC78}" dt="2023-08-06T09:32:44.182" v="99" actId="26606"/>
          <ac:spMkLst>
            <pc:docMk/>
            <pc:sldMk cId="1053016733" sldId="290"/>
            <ac:spMk id="14" creationId="{D1EA859B-E555-4109-94F3-6700E046E008}"/>
          </ac:spMkLst>
        </pc:spChg>
        <pc:spChg chg="add del">
          <ac:chgData name="Colin Morrison TASC Morrison" userId="9e8379d8aac75974" providerId="LiveId" clId="{78063E90-0AA2-4EEE-8BC2-6A5C6668CC78}" dt="2023-08-06T09:33:25.443" v="107" actId="26606"/>
          <ac:spMkLst>
            <pc:docMk/>
            <pc:sldMk cId="1053016733" sldId="290"/>
            <ac:spMk id="19" creationId="{327D73B4-9F5C-4A64-A179-51B9500CB8B5}"/>
          </ac:spMkLst>
        </pc:spChg>
        <pc:spChg chg="add del">
          <ac:chgData name="Colin Morrison TASC Morrison" userId="9e8379d8aac75974" providerId="LiveId" clId="{78063E90-0AA2-4EEE-8BC2-6A5C6668CC78}" dt="2023-08-06T09:33:25.443" v="107" actId="26606"/>
          <ac:spMkLst>
            <pc:docMk/>
            <pc:sldMk cId="1053016733" sldId="290"/>
            <ac:spMk id="21" creationId="{C1F06963-6374-4B48-844F-071A9BAAAE02}"/>
          </ac:spMkLst>
        </pc:spChg>
        <pc:spChg chg="add del">
          <ac:chgData name="Colin Morrison TASC Morrison" userId="9e8379d8aac75974" providerId="LiveId" clId="{78063E90-0AA2-4EEE-8BC2-6A5C6668CC78}" dt="2023-08-06T09:33:25.443" v="107" actId="26606"/>
          <ac:spMkLst>
            <pc:docMk/>
            <pc:sldMk cId="1053016733" sldId="290"/>
            <ac:spMk id="23" creationId="{6CB927A4-E432-4310-9CD5-E89FF5063179}"/>
          </ac:spMkLst>
        </pc:spChg>
        <pc:spChg chg="add del">
          <ac:chgData name="Colin Morrison TASC Morrison" userId="9e8379d8aac75974" providerId="LiveId" clId="{78063E90-0AA2-4EEE-8BC2-6A5C6668CC78}" dt="2023-08-06T09:33:25.443" v="107" actId="26606"/>
          <ac:spMkLst>
            <pc:docMk/>
            <pc:sldMk cId="1053016733" sldId="290"/>
            <ac:spMk id="25" creationId="{1453BF6C-B012-48B7-B4E8-6D7AC7C27D02}"/>
          </ac:spMkLst>
        </pc:spChg>
        <pc:spChg chg="add del">
          <ac:chgData name="Colin Morrison TASC Morrison" userId="9e8379d8aac75974" providerId="LiveId" clId="{78063E90-0AA2-4EEE-8BC2-6A5C6668CC78}" dt="2023-08-06T09:33:25.443" v="107" actId="26606"/>
          <ac:spMkLst>
            <pc:docMk/>
            <pc:sldMk cId="1053016733" sldId="290"/>
            <ac:spMk id="27" creationId="{E3020543-B24B-4EC4-8FFC-8DD88EEA91A8}"/>
          </ac:spMkLst>
        </pc:spChg>
        <pc:spChg chg="add">
          <ac:chgData name="Colin Morrison TASC Morrison" userId="9e8379d8aac75974" providerId="LiveId" clId="{78063E90-0AA2-4EEE-8BC2-6A5C6668CC78}" dt="2023-08-06T09:34:04.263" v="114" actId="26606"/>
          <ac:spMkLst>
            <pc:docMk/>
            <pc:sldMk cId="1053016733" sldId="290"/>
            <ac:spMk id="41" creationId="{8D1AA55E-40D5-461B-A5A8-4AE8AAB71B08}"/>
          </ac:spMkLst>
        </pc:spChg>
        <pc:spChg chg="add">
          <ac:chgData name="Colin Morrison TASC Morrison" userId="9e8379d8aac75974" providerId="LiveId" clId="{78063E90-0AA2-4EEE-8BC2-6A5C6668CC78}" dt="2023-08-06T09:34:04.263" v="114" actId="26606"/>
          <ac:spMkLst>
            <pc:docMk/>
            <pc:sldMk cId="1053016733" sldId="290"/>
            <ac:spMk id="45" creationId="{6CB927A4-E432-4310-9CD5-E89FF5063179}"/>
          </ac:spMkLst>
        </pc:spChg>
        <pc:spChg chg="add">
          <ac:chgData name="Colin Morrison TASC Morrison" userId="9e8379d8aac75974" providerId="LiveId" clId="{78063E90-0AA2-4EEE-8BC2-6A5C6668CC78}" dt="2023-08-06T09:34:04.263" v="114" actId="26606"/>
          <ac:spMkLst>
            <pc:docMk/>
            <pc:sldMk cId="1053016733" sldId="290"/>
            <ac:spMk id="47" creationId="{E3020543-B24B-4EC4-8FFC-8DD88EEA91A8}"/>
          </ac:spMkLst>
        </pc:spChg>
        <pc:grpChg chg="add del">
          <ac:chgData name="Colin Morrison TASC Morrison" userId="9e8379d8aac75974" providerId="LiveId" clId="{78063E90-0AA2-4EEE-8BC2-6A5C6668CC78}" dt="2023-08-06T09:34:04.263" v="114" actId="26606"/>
          <ac:grpSpMkLst>
            <pc:docMk/>
            <pc:sldMk cId="1053016733" sldId="290"/>
            <ac:grpSpMk id="34" creationId="{6258F736-B256-8039-9DC6-F4E49A5C5AD5}"/>
          </ac:grpSpMkLst>
        </pc:grpChg>
        <pc:picChg chg="del">
          <ac:chgData name="Colin Morrison TASC Morrison" userId="9e8379d8aac75974" providerId="LiveId" clId="{78063E90-0AA2-4EEE-8BC2-6A5C6668CC78}" dt="2023-08-06T09:32:03.684" v="96" actId="478"/>
          <ac:picMkLst>
            <pc:docMk/>
            <pc:sldMk cId="1053016733" sldId="290"/>
            <ac:picMk id="6" creationId="{C445E234-8DC0-4B7B-968D-5B3242A702D2}"/>
          </ac:picMkLst>
        </pc:picChg>
        <pc:picChg chg="mod ord">
          <ac:chgData name="Colin Morrison TASC Morrison" userId="9e8379d8aac75974" providerId="LiveId" clId="{78063E90-0AA2-4EEE-8BC2-6A5C6668CC78}" dt="2023-08-06T09:34:04.263" v="114" actId="26606"/>
          <ac:picMkLst>
            <pc:docMk/>
            <pc:sldMk cId="1053016733" sldId="290"/>
            <ac:picMk id="7" creationId="{50D74595-8B8E-48FC-B1F7-16338DD50C1B}"/>
          </ac:picMkLst>
        </pc:picChg>
        <pc:picChg chg="del">
          <ac:chgData name="Colin Morrison TASC Morrison" userId="9e8379d8aac75974" providerId="LiveId" clId="{78063E90-0AA2-4EEE-8BC2-6A5C6668CC78}" dt="2023-08-06T09:31:57.191" v="95" actId="478"/>
          <ac:picMkLst>
            <pc:docMk/>
            <pc:sldMk cId="1053016733" sldId="290"/>
            <ac:picMk id="8" creationId="{50D973D8-426E-49F0-850F-0B4D3C3475E0}"/>
          </ac:picMkLst>
        </pc:picChg>
        <pc:picChg chg="del">
          <ac:chgData name="Colin Morrison TASC Morrison" userId="9e8379d8aac75974" providerId="LiveId" clId="{78063E90-0AA2-4EEE-8BC2-6A5C6668CC78}" dt="2023-08-06T09:31:52.593" v="94" actId="478"/>
          <ac:picMkLst>
            <pc:docMk/>
            <pc:sldMk cId="1053016733" sldId="290"/>
            <ac:picMk id="9" creationId="{25A9D6E5-21D2-4AF1-8702-76C8DB686541}"/>
          </ac:picMkLst>
        </pc:picChg>
        <pc:cxnChg chg="add del">
          <ac:chgData name="Colin Morrison TASC Morrison" userId="9e8379d8aac75974" providerId="LiveId" clId="{78063E90-0AA2-4EEE-8BC2-6A5C6668CC78}" dt="2023-08-06T09:33:25.443" v="107" actId="26606"/>
          <ac:cxnSpMkLst>
            <pc:docMk/>
            <pc:sldMk cId="1053016733" sldId="290"/>
            <ac:cxnSpMk id="29" creationId="{C49DA8F6-BCC1-4447-B54C-57856834B94B}"/>
          </ac:cxnSpMkLst>
        </pc:cxnChg>
        <pc:cxnChg chg="add">
          <ac:chgData name="Colin Morrison TASC Morrison" userId="9e8379d8aac75974" providerId="LiveId" clId="{78063E90-0AA2-4EEE-8BC2-6A5C6668CC78}" dt="2023-08-06T09:34:04.263" v="114" actId="26606"/>
          <ac:cxnSpMkLst>
            <pc:docMk/>
            <pc:sldMk cId="1053016733" sldId="290"/>
            <ac:cxnSpMk id="43" creationId="{7EB498BD-8089-4626-91EA-4978EBEF535E}"/>
          </ac:cxnSpMkLst>
        </pc:cxnChg>
      </pc:sldChg>
      <pc:sldChg chg="modSp add mod">
        <pc:chgData name="Colin Morrison TASC Morrison" userId="9e8379d8aac75974" providerId="LiveId" clId="{78063E90-0AA2-4EEE-8BC2-6A5C6668CC78}" dt="2023-08-06T09:25:38.325" v="35" actId="1076"/>
        <pc:sldMkLst>
          <pc:docMk/>
          <pc:sldMk cId="4170427680" sldId="291"/>
        </pc:sldMkLst>
        <pc:spChg chg="mod">
          <ac:chgData name="Colin Morrison TASC Morrison" userId="9e8379d8aac75974" providerId="LiveId" clId="{78063E90-0AA2-4EEE-8BC2-6A5C6668CC78}" dt="2023-08-06T09:25:38.325" v="35" actId="1076"/>
          <ac:spMkLst>
            <pc:docMk/>
            <pc:sldMk cId="4170427680" sldId="291"/>
            <ac:spMk id="2" creationId="{7C5354A6-F625-4F4D-9E78-09C6B876B0DE}"/>
          </ac:spMkLst>
        </pc:spChg>
      </pc:sldChg>
      <pc:sldChg chg="modSp add mod">
        <pc:chgData name="Colin Morrison TASC Morrison" userId="9e8379d8aac75974" providerId="LiveId" clId="{78063E90-0AA2-4EEE-8BC2-6A5C6668CC78}" dt="2023-08-06T09:26:21.993" v="43" actId="1076"/>
        <pc:sldMkLst>
          <pc:docMk/>
          <pc:sldMk cId="593127490" sldId="292"/>
        </pc:sldMkLst>
        <pc:spChg chg="mod">
          <ac:chgData name="Colin Morrison TASC Morrison" userId="9e8379d8aac75974" providerId="LiveId" clId="{78063E90-0AA2-4EEE-8BC2-6A5C6668CC78}" dt="2023-08-06T09:26:21.993" v="43" actId="1076"/>
          <ac:spMkLst>
            <pc:docMk/>
            <pc:sldMk cId="593127490" sldId="292"/>
            <ac:spMk id="2" creationId="{7C5354A6-F625-4F4D-9E78-09C6B876B0DE}"/>
          </ac:spMkLst>
        </pc:spChg>
      </pc:sldChg>
      <pc:sldChg chg="modSp add mod">
        <pc:chgData name="Colin Morrison TASC Morrison" userId="9e8379d8aac75974" providerId="LiveId" clId="{78063E90-0AA2-4EEE-8BC2-6A5C6668CC78}" dt="2023-08-06T09:27:06.892" v="54" actId="255"/>
        <pc:sldMkLst>
          <pc:docMk/>
          <pc:sldMk cId="1845909183" sldId="293"/>
        </pc:sldMkLst>
        <pc:spChg chg="mod">
          <ac:chgData name="Colin Morrison TASC Morrison" userId="9e8379d8aac75974" providerId="LiveId" clId="{78063E90-0AA2-4EEE-8BC2-6A5C6668CC78}" dt="2023-08-06T09:27:06.892" v="54" actId="255"/>
          <ac:spMkLst>
            <pc:docMk/>
            <pc:sldMk cId="1845909183" sldId="293"/>
            <ac:spMk id="2" creationId="{7C5354A6-F625-4F4D-9E78-09C6B876B0DE}"/>
          </ac:spMkLst>
        </pc:spChg>
      </pc:sldChg>
      <pc:sldChg chg="modSp add mod">
        <pc:chgData name="Colin Morrison TASC Morrison" userId="9e8379d8aac75974" providerId="LiveId" clId="{78063E90-0AA2-4EEE-8BC2-6A5C6668CC78}" dt="2023-08-06T09:28:00.696" v="67" actId="1076"/>
        <pc:sldMkLst>
          <pc:docMk/>
          <pc:sldMk cId="2057050478" sldId="294"/>
        </pc:sldMkLst>
        <pc:spChg chg="mod">
          <ac:chgData name="Colin Morrison TASC Morrison" userId="9e8379d8aac75974" providerId="LiveId" clId="{78063E90-0AA2-4EEE-8BC2-6A5C6668CC78}" dt="2023-08-06T09:28:00.696" v="67" actId="1076"/>
          <ac:spMkLst>
            <pc:docMk/>
            <pc:sldMk cId="2057050478" sldId="294"/>
            <ac:spMk id="2" creationId="{7C5354A6-F625-4F4D-9E78-09C6B876B0DE}"/>
          </ac:spMkLst>
        </pc:spChg>
      </pc:sldChg>
      <pc:sldChg chg="modSp add mod">
        <pc:chgData name="Colin Morrison TASC Morrison" userId="9e8379d8aac75974" providerId="LiveId" clId="{78063E90-0AA2-4EEE-8BC2-6A5C6668CC78}" dt="2023-08-06T09:41:13.891" v="143" actId="207"/>
        <pc:sldMkLst>
          <pc:docMk/>
          <pc:sldMk cId="2521205769" sldId="295"/>
        </pc:sldMkLst>
        <pc:spChg chg="mod">
          <ac:chgData name="Colin Morrison TASC Morrison" userId="9e8379d8aac75974" providerId="LiveId" clId="{78063E90-0AA2-4EEE-8BC2-6A5C6668CC78}" dt="2023-08-06T09:41:13.891" v="143" actId="207"/>
          <ac:spMkLst>
            <pc:docMk/>
            <pc:sldMk cId="2521205769" sldId="295"/>
            <ac:spMk id="2" creationId="{7C5354A6-F625-4F4D-9E78-09C6B876B0DE}"/>
          </ac:spMkLst>
        </pc:spChg>
      </pc:sldChg>
      <pc:sldChg chg="addSp delSp modSp add mod setBg">
        <pc:chgData name="Colin Morrison TASC Morrison" userId="9e8379d8aac75974" providerId="LiveId" clId="{78063E90-0AA2-4EEE-8BC2-6A5C6668CC78}" dt="2023-08-06T09:31:03.033" v="92" actId="14100"/>
        <pc:sldMkLst>
          <pc:docMk/>
          <pc:sldMk cId="1392329288" sldId="296"/>
        </pc:sldMkLst>
        <pc:spChg chg="mod ord">
          <ac:chgData name="Colin Morrison TASC Morrison" userId="9e8379d8aac75974" providerId="LiveId" clId="{78063E90-0AA2-4EEE-8BC2-6A5C6668CC78}" dt="2023-08-06T09:31:03.033" v="92" actId="14100"/>
          <ac:spMkLst>
            <pc:docMk/>
            <pc:sldMk cId="1392329288" sldId="296"/>
            <ac:spMk id="2" creationId="{7C5354A6-F625-4F4D-9E78-09C6B876B0DE}"/>
          </ac:spMkLst>
        </pc:spChg>
        <pc:spChg chg="mod ord">
          <ac:chgData name="Colin Morrison TASC Morrison" userId="9e8379d8aac75974" providerId="LiveId" clId="{78063E90-0AA2-4EEE-8BC2-6A5C6668CC78}" dt="2023-08-06T09:30:42.128" v="87" actId="26606"/>
          <ac:spMkLst>
            <pc:docMk/>
            <pc:sldMk cId="1392329288" sldId="296"/>
            <ac:spMk id="4" creationId="{00000000-0000-0000-0000-000000000000}"/>
          </ac:spMkLst>
        </pc:spChg>
        <pc:spChg chg="add">
          <ac:chgData name="Colin Morrison TASC Morrison" userId="9e8379d8aac75974" providerId="LiveId" clId="{78063E90-0AA2-4EEE-8BC2-6A5C6668CC78}" dt="2023-08-06T09:30:42.128" v="87" actId="26606"/>
          <ac:spMkLst>
            <pc:docMk/>
            <pc:sldMk cId="1392329288" sldId="296"/>
            <ac:spMk id="14" creationId="{EFB4A7B1-AF01-4C10-96D3-4BEE59419879}"/>
          </ac:spMkLst>
        </pc:spChg>
        <pc:spChg chg="add">
          <ac:chgData name="Colin Morrison TASC Morrison" userId="9e8379d8aac75974" providerId="LiveId" clId="{78063E90-0AA2-4EEE-8BC2-6A5C6668CC78}" dt="2023-08-06T09:30:42.128" v="87" actId="26606"/>
          <ac:spMkLst>
            <pc:docMk/>
            <pc:sldMk cId="1392329288" sldId="296"/>
            <ac:spMk id="16" creationId="{134744D3-B068-4646-83B8-525E6D15DF43}"/>
          </ac:spMkLst>
        </pc:spChg>
        <pc:spChg chg="add">
          <ac:chgData name="Colin Morrison TASC Morrison" userId="9e8379d8aac75974" providerId="LiveId" clId="{78063E90-0AA2-4EEE-8BC2-6A5C6668CC78}" dt="2023-08-06T09:30:42.128" v="87" actId="26606"/>
          <ac:spMkLst>
            <pc:docMk/>
            <pc:sldMk cId="1392329288" sldId="296"/>
            <ac:spMk id="18" creationId="{15048A18-0381-485F-B557-E17906AE6A95}"/>
          </ac:spMkLst>
        </pc:spChg>
        <pc:picChg chg="del">
          <ac:chgData name="Colin Morrison TASC Morrison" userId="9e8379d8aac75974" providerId="LiveId" clId="{78063E90-0AA2-4EEE-8BC2-6A5C6668CC78}" dt="2023-08-06T09:30:30.521" v="86" actId="478"/>
          <ac:picMkLst>
            <pc:docMk/>
            <pc:sldMk cId="1392329288" sldId="296"/>
            <ac:picMk id="6" creationId="{C445E234-8DC0-4B7B-968D-5B3242A702D2}"/>
          </ac:picMkLst>
        </pc:picChg>
        <pc:picChg chg="mod ord">
          <ac:chgData name="Colin Morrison TASC Morrison" userId="9e8379d8aac75974" providerId="LiveId" clId="{78063E90-0AA2-4EEE-8BC2-6A5C6668CC78}" dt="2023-08-06T09:30:42.128" v="87" actId="26606"/>
          <ac:picMkLst>
            <pc:docMk/>
            <pc:sldMk cId="1392329288" sldId="296"/>
            <ac:picMk id="7" creationId="{50D74595-8B8E-48FC-B1F7-16338DD50C1B}"/>
          </ac:picMkLst>
        </pc:picChg>
        <pc:picChg chg="mod">
          <ac:chgData name="Colin Morrison TASC Morrison" userId="9e8379d8aac75974" providerId="LiveId" clId="{78063E90-0AA2-4EEE-8BC2-6A5C6668CC78}" dt="2023-08-06T09:30:42.128" v="87" actId="26606"/>
          <ac:picMkLst>
            <pc:docMk/>
            <pc:sldMk cId="1392329288" sldId="296"/>
            <ac:picMk id="8" creationId="{50D973D8-426E-49F0-850F-0B4D3C3475E0}"/>
          </ac:picMkLst>
        </pc:picChg>
        <pc:picChg chg="mod">
          <ac:chgData name="Colin Morrison TASC Morrison" userId="9e8379d8aac75974" providerId="LiveId" clId="{78063E90-0AA2-4EEE-8BC2-6A5C6668CC78}" dt="2023-08-06T09:30:42.128" v="87" actId="26606"/>
          <ac:picMkLst>
            <pc:docMk/>
            <pc:sldMk cId="1392329288" sldId="296"/>
            <ac:picMk id="9" creationId="{25A9D6E5-21D2-4AF1-8702-76C8DB686541}"/>
          </ac:picMkLst>
        </pc:picChg>
      </pc:sldChg>
      <pc:sldChg chg="addSp delSp modSp add mod">
        <pc:chgData name="Colin Morrison TASC Morrison" userId="9e8379d8aac75974" providerId="LiveId" clId="{78063E90-0AA2-4EEE-8BC2-6A5C6668CC78}" dt="2023-08-16T09:33:14.999" v="163" actId="20577"/>
        <pc:sldMkLst>
          <pc:docMk/>
          <pc:sldMk cId="4172283002" sldId="297"/>
        </pc:sldMkLst>
        <pc:spChg chg="del mod">
          <ac:chgData name="Colin Morrison TASC Morrison" userId="9e8379d8aac75974" providerId="LiveId" clId="{78063E90-0AA2-4EEE-8BC2-6A5C6668CC78}" dt="2023-08-16T09:32:41.546" v="151" actId="478"/>
          <ac:spMkLst>
            <pc:docMk/>
            <pc:sldMk cId="4172283002" sldId="297"/>
            <ac:spMk id="3" creationId="{8C73E6A9-6DDF-467E-9ADC-33E616A3BF76}"/>
          </ac:spMkLst>
        </pc:spChg>
        <pc:spChg chg="add mod">
          <ac:chgData name="Colin Morrison TASC Morrison" userId="9e8379d8aac75974" providerId="LiveId" clId="{78063E90-0AA2-4EEE-8BC2-6A5C6668CC78}" dt="2023-08-16T09:33:14.999" v="163" actId="20577"/>
          <ac:spMkLst>
            <pc:docMk/>
            <pc:sldMk cId="4172283002" sldId="297"/>
            <ac:spMk id="7" creationId="{08D5E143-07C1-A53C-8D2C-9642486FB1AB}"/>
          </ac:spMkLst>
        </pc:spChg>
        <pc:picChg chg="mod">
          <ac:chgData name="Colin Morrison TASC Morrison" userId="9e8379d8aac75974" providerId="LiveId" clId="{78063E90-0AA2-4EEE-8BC2-6A5C6668CC78}" dt="2023-08-16T09:32:47.538" v="154" actId="1076"/>
          <ac:picMkLst>
            <pc:docMk/>
            <pc:sldMk cId="4172283002" sldId="297"/>
            <ac:picMk id="5" creationId="{97D475CC-F2C4-4E15-9FC7-C12B484D5AB9}"/>
          </ac:picMkLst>
        </pc:picChg>
      </pc:sldChg>
    </pc:docChg>
  </pc:docChgLst>
  <pc:docChgLst>
    <pc:chgData name="Colin Morrison TASC Morrison" userId="9e8379d8aac75974" providerId="LiveId" clId="{C6047B08-C393-414F-8921-CC7AD921BC3E}"/>
    <pc:docChg chg="modSld">
      <pc:chgData name="Colin Morrison TASC Morrison" userId="9e8379d8aac75974" providerId="LiveId" clId="{C6047B08-C393-414F-8921-CC7AD921BC3E}" dt="2023-12-01T09:17:32.268" v="9" actId="207"/>
      <pc:docMkLst>
        <pc:docMk/>
      </pc:docMkLst>
      <pc:sldChg chg="modSp mod">
        <pc:chgData name="Colin Morrison TASC Morrison" userId="9e8379d8aac75974" providerId="LiveId" clId="{C6047B08-C393-414F-8921-CC7AD921BC3E}" dt="2023-12-01T09:16:38.920" v="1" actId="207"/>
        <pc:sldMkLst>
          <pc:docMk/>
          <pc:sldMk cId="1899062137" sldId="283"/>
        </pc:sldMkLst>
        <pc:spChg chg="mod">
          <ac:chgData name="Colin Morrison TASC Morrison" userId="9e8379d8aac75974" providerId="LiveId" clId="{C6047B08-C393-414F-8921-CC7AD921BC3E}" dt="2023-12-01T09:16:38.920" v="1" actId="207"/>
          <ac:spMkLst>
            <pc:docMk/>
            <pc:sldMk cId="1899062137" sldId="283"/>
            <ac:spMk id="2" creationId="{7C5354A6-F625-4F4D-9E78-09C6B876B0DE}"/>
          </ac:spMkLst>
        </pc:spChg>
      </pc:sldChg>
      <pc:sldChg chg="modSp mod">
        <pc:chgData name="Colin Morrison TASC Morrison" userId="9e8379d8aac75974" providerId="LiveId" clId="{C6047B08-C393-414F-8921-CC7AD921BC3E}" dt="2023-12-01T09:16:44.314" v="2" actId="207"/>
        <pc:sldMkLst>
          <pc:docMk/>
          <pc:sldMk cId="4170427680" sldId="291"/>
        </pc:sldMkLst>
        <pc:spChg chg="mod">
          <ac:chgData name="Colin Morrison TASC Morrison" userId="9e8379d8aac75974" providerId="LiveId" clId="{C6047B08-C393-414F-8921-CC7AD921BC3E}" dt="2023-12-01T09:16:44.314" v="2" actId="207"/>
          <ac:spMkLst>
            <pc:docMk/>
            <pc:sldMk cId="4170427680" sldId="291"/>
            <ac:spMk id="2" creationId="{7C5354A6-F625-4F4D-9E78-09C6B876B0DE}"/>
          </ac:spMkLst>
        </pc:spChg>
      </pc:sldChg>
      <pc:sldChg chg="modSp mod">
        <pc:chgData name="Colin Morrison TASC Morrison" userId="9e8379d8aac75974" providerId="LiveId" clId="{C6047B08-C393-414F-8921-CC7AD921BC3E}" dt="2023-12-01T09:17:09.065" v="7" actId="20577"/>
        <pc:sldMkLst>
          <pc:docMk/>
          <pc:sldMk cId="593127490" sldId="292"/>
        </pc:sldMkLst>
        <pc:spChg chg="mod">
          <ac:chgData name="Colin Morrison TASC Morrison" userId="9e8379d8aac75974" providerId="LiveId" clId="{C6047B08-C393-414F-8921-CC7AD921BC3E}" dt="2023-12-01T09:17:09.065" v="7" actId="20577"/>
          <ac:spMkLst>
            <pc:docMk/>
            <pc:sldMk cId="593127490" sldId="292"/>
            <ac:spMk id="2" creationId="{7C5354A6-F625-4F4D-9E78-09C6B876B0DE}"/>
          </ac:spMkLst>
        </pc:spChg>
      </pc:sldChg>
      <pc:sldChg chg="modSp mod">
        <pc:chgData name="Colin Morrison TASC Morrison" userId="9e8379d8aac75974" providerId="LiveId" clId="{C6047B08-C393-414F-8921-CC7AD921BC3E}" dt="2023-12-01T09:17:03.032" v="5" actId="207"/>
        <pc:sldMkLst>
          <pc:docMk/>
          <pc:sldMk cId="1845909183" sldId="293"/>
        </pc:sldMkLst>
        <pc:spChg chg="mod">
          <ac:chgData name="Colin Morrison TASC Morrison" userId="9e8379d8aac75974" providerId="LiveId" clId="{C6047B08-C393-414F-8921-CC7AD921BC3E}" dt="2023-12-01T09:17:03.032" v="5" actId="207"/>
          <ac:spMkLst>
            <pc:docMk/>
            <pc:sldMk cId="1845909183" sldId="293"/>
            <ac:spMk id="2" creationId="{7C5354A6-F625-4F4D-9E78-09C6B876B0DE}"/>
          </ac:spMkLst>
        </pc:spChg>
      </pc:sldChg>
      <pc:sldChg chg="modSp mod">
        <pc:chgData name="Colin Morrison TASC Morrison" userId="9e8379d8aac75974" providerId="LiveId" clId="{C6047B08-C393-414F-8921-CC7AD921BC3E}" dt="2023-12-01T09:17:20.159" v="8" actId="207"/>
        <pc:sldMkLst>
          <pc:docMk/>
          <pc:sldMk cId="2057050478" sldId="294"/>
        </pc:sldMkLst>
        <pc:spChg chg="mod">
          <ac:chgData name="Colin Morrison TASC Morrison" userId="9e8379d8aac75974" providerId="LiveId" clId="{C6047B08-C393-414F-8921-CC7AD921BC3E}" dt="2023-12-01T09:17:20.159" v="8" actId="207"/>
          <ac:spMkLst>
            <pc:docMk/>
            <pc:sldMk cId="2057050478" sldId="294"/>
            <ac:spMk id="2" creationId="{7C5354A6-F625-4F4D-9E78-09C6B876B0DE}"/>
          </ac:spMkLst>
        </pc:spChg>
      </pc:sldChg>
      <pc:sldChg chg="modSp mod">
        <pc:chgData name="Colin Morrison TASC Morrison" userId="9e8379d8aac75974" providerId="LiveId" clId="{C6047B08-C393-414F-8921-CC7AD921BC3E}" dt="2023-12-01T09:17:32.268" v="9" actId="207"/>
        <pc:sldMkLst>
          <pc:docMk/>
          <pc:sldMk cId="2521205769" sldId="295"/>
        </pc:sldMkLst>
        <pc:spChg chg="mod">
          <ac:chgData name="Colin Morrison TASC Morrison" userId="9e8379d8aac75974" providerId="LiveId" clId="{C6047B08-C393-414F-8921-CC7AD921BC3E}" dt="2023-12-01T09:17:32.268" v="9" actId="207"/>
          <ac:spMkLst>
            <pc:docMk/>
            <pc:sldMk cId="2521205769" sldId="295"/>
            <ac:spMk id="2" creationId="{7C5354A6-F625-4F4D-9E78-09C6B876B0DE}"/>
          </ac:spMkLst>
        </pc:spChg>
      </pc:sldChg>
      <pc:sldChg chg="modSp mod">
        <pc:chgData name="Colin Morrison TASC Morrison" userId="9e8379d8aac75974" providerId="LiveId" clId="{C6047B08-C393-414F-8921-CC7AD921BC3E}" dt="2023-12-01T09:16:30.346" v="0" actId="207"/>
        <pc:sldMkLst>
          <pc:docMk/>
          <pc:sldMk cId="4172283002" sldId="297"/>
        </pc:sldMkLst>
        <pc:spChg chg="mod">
          <ac:chgData name="Colin Morrison TASC Morrison" userId="9e8379d8aac75974" providerId="LiveId" clId="{C6047B08-C393-414F-8921-CC7AD921BC3E}" dt="2023-12-01T09:16:30.346" v="0" actId="207"/>
          <ac:spMkLst>
            <pc:docMk/>
            <pc:sldMk cId="4172283002" sldId="297"/>
            <ac:spMk id="7" creationId="{08D5E143-07C1-A53C-8D2C-9642486FB1AB}"/>
          </ac:spMkLst>
        </pc:spChg>
      </pc:sldChg>
    </pc:docChg>
  </pc:docChgLst>
  <pc:docChgLst>
    <pc:chgData name="Ross Robertson" userId="cb37bfa76ebf819d" providerId="LiveId" clId="{965559FF-2C36-8948-B1FE-AD7080AFEE24}"/>
    <pc:docChg chg="modSld">
      <pc:chgData name="Ross Robertson" userId="cb37bfa76ebf819d" providerId="LiveId" clId="{965559FF-2C36-8948-B1FE-AD7080AFEE24}" dt="2022-03-10T15:39:23.577" v="5" actId="20577"/>
      <pc:docMkLst>
        <pc:docMk/>
      </pc:docMkLst>
      <pc:sldChg chg="modSp mod">
        <pc:chgData name="Ross Robertson" userId="cb37bfa76ebf819d" providerId="LiveId" clId="{965559FF-2C36-8948-B1FE-AD7080AFEE24}" dt="2022-03-10T15:39:23.577" v="5" actId="20577"/>
        <pc:sldMkLst>
          <pc:docMk/>
          <pc:sldMk cId="1899062137" sldId="283"/>
        </pc:sldMkLst>
        <pc:spChg chg="mod">
          <ac:chgData name="Ross Robertson" userId="cb37bfa76ebf819d" providerId="LiveId" clId="{965559FF-2C36-8948-B1FE-AD7080AFEE24}" dt="2022-03-10T15:39:23.577" v="5" actId="20577"/>
          <ac:spMkLst>
            <pc:docMk/>
            <pc:sldMk cId="1899062137" sldId="283"/>
            <ac:spMk id="2" creationId="{7C5354A6-F625-4F4D-9E78-09C6B876B0D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C4DEC2-D373-C144-9989-E48E3CF07E99}" type="datetimeFigureOut">
              <a:rPr lang="en-US" smtClean="0"/>
              <a:t>12/1/2023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FF0F7F-A767-6F44-8124-CE485D4C9FEB}" type="slidenum">
              <a:rPr lang="en-US" smtClean="0"/>
              <a:t>‹#›</a:t>
            </a:fld>
            <a:endParaRPr lang="en-US"/>
          </a:p>
        </p:txBody>
      </p:sp>
    </p:spTree>
    <p:extLst>
      <p:ext uri="{BB962C8B-B14F-4D97-AF65-F5344CB8AC3E}">
        <p14:creationId xmlns:p14="http://schemas.microsoft.com/office/powerpoint/2010/main" val="5677386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FF0F7F-A767-6F44-8124-CE485D4C9FEB}" type="slidenum">
              <a:rPr lang="en-US" smtClean="0"/>
              <a:t>1</a:t>
            </a:fld>
            <a:endParaRPr lang="en-US"/>
          </a:p>
        </p:txBody>
      </p:sp>
    </p:spTree>
    <p:extLst>
      <p:ext uri="{BB962C8B-B14F-4D97-AF65-F5344CB8AC3E}">
        <p14:creationId xmlns:p14="http://schemas.microsoft.com/office/powerpoint/2010/main" val="13502572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1FF0F7F-A767-6F44-8124-CE485D4C9FEB}" type="slidenum">
              <a:rPr lang="en-US" smtClean="0"/>
              <a:t>7</a:t>
            </a:fld>
            <a:endParaRPr lang="en-US"/>
          </a:p>
        </p:txBody>
      </p:sp>
    </p:spTree>
    <p:extLst>
      <p:ext uri="{BB962C8B-B14F-4D97-AF65-F5344CB8AC3E}">
        <p14:creationId xmlns:p14="http://schemas.microsoft.com/office/powerpoint/2010/main" val="3145052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1FF0F7F-A767-6F44-8124-CE485D4C9FEB}" type="slidenum">
              <a:rPr lang="en-US" smtClean="0"/>
              <a:t>8</a:t>
            </a:fld>
            <a:endParaRPr lang="en-US"/>
          </a:p>
        </p:txBody>
      </p:sp>
    </p:spTree>
    <p:extLst>
      <p:ext uri="{BB962C8B-B14F-4D97-AF65-F5344CB8AC3E}">
        <p14:creationId xmlns:p14="http://schemas.microsoft.com/office/powerpoint/2010/main" val="6193120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1FF0F7F-A767-6F44-8124-CE485D4C9FEB}" type="slidenum">
              <a:rPr lang="en-US" smtClean="0"/>
              <a:t>9</a:t>
            </a:fld>
            <a:endParaRPr lang="en-US"/>
          </a:p>
        </p:txBody>
      </p:sp>
    </p:spTree>
    <p:extLst>
      <p:ext uri="{BB962C8B-B14F-4D97-AF65-F5344CB8AC3E}">
        <p14:creationId xmlns:p14="http://schemas.microsoft.com/office/powerpoint/2010/main" val="21088484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1FF0F7F-A767-6F44-8124-CE485D4C9FEB}" type="slidenum">
              <a:rPr lang="en-US" smtClean="0"/>
              <a:t>10</a:t>
            </a:fld>
            <a:endParaRPr lang="en-US"/>
          </a:p>
        </p:txBody>
      </p:sp>
    </p:spTree>
    <p:extLst>
      <p:ext uri="{BB962C8B-B14F-4D97-AF65-F5344CB8AC3E}">
        <p14:creationId xmlns:p14="http://schemas.microsoft.com/office/powerpoint/2010/main" val="27733546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1FF0F7F-A767-6F44-8124-CE485D4C9FEB}" type="slidenum">
              <a:rPr lang="en-US" smtClean="0"/>
              <a:t>11</a:t>
            </a:fld>
            <a:endParaRPr lang="en-US"/>
          </a:p>
        </p:txBody>
      </p:sp>
    </p:spTree>
    <p:extLst>
      <p:ext uri="{BB962C8B-B14F-4D97-AF65-F5344CB8AC3E}">
        <p14:creationId xmlns:p14="http://schemas.microsoft.com/office/powerpoint/2010/main" val="39729718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1FF0F7F-A767-6F44-8124-CE485D4C9FEB}" type="slidenum">
              <a:rPr lang="en-US" smtClean="0"/>
              <a:t>12</a:t>
            </a:fld>
            <a:endParaRPr lang="en-US"/>
          </a:p>
        </p:txBody>
      </p:sp>
    </p:spTree>
    <p:extLst>
      <p:ext uri="{BB962C8B-B14F-4D97-AF65-F5344CB8AC3E}">
        <p14:creationId xmlns:p14="http://schemas.microsoft.com/office/powerpoint/2010/main" val="40294872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1FF0F7F-A767-6F44-8124-CE485D4C9FEB}" type="slidenum">
              <a:rPr lang="en-US" smtClean="0"/>
              <a:t>13</a:t>
            </a:fld>
            <a:endParaRPr lang="en-US"/>
          </a:p>
        </p:txBody>
      </p:sp>
    </p:spTree>
    <p:extLst>
      <p:ext uri="{BB962C8B-B14F-4D97-AF65-F5344CB8AC3E}">
        <p14:creationId xmlns:p14="http://schemas.microsoft.com/office/powerpoint/2010/main" val="6346579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1FF0F7F-A767-6F44-8124-CE485D4C9FEB}" type="slidenum">
              <a:rPr lang="en-US" smtClean="0"/>
              <a:t>14</a:t>
            </a:fld>
            <a:endParaRPr lang="en-US"/>
          </a:p>
        </p:txBody>
      </p:sp>
    </p:spTree>
    <p:extLst>
      <p:ext uri="{BB962C8B-B14F-4D97-AF65-F5344CB8AC3E}">
        <p14:creationId xmlns:p14="http://schemas.microsoft.com/office/powerpoint/2010/main" val="1554337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B112EAA-BA00-2147-ABD6-74B03946A8D6}" type="datetime1">
              <a:rPr lang="en-GB" smtClean="0"/>
              <a:t>01/12/2023</a:t>
            </a:fld>
            <a:endParaRPr lang="en-US"/>
          </a:p>
        </p:txBody>
      </p:sp>
      <p:sp>
        <p:nvSpPr>
          <p:cNvPr id="5" name="Footer Placeholder 4"/>
          <p:cNvSpPr>
            <a:spLocks noGrp="1"/>
          </p:cNvSpPr>
          <p:nvPr>
            <p:ph type="ftr" sz="quarter" idx="11"/>
          </p:nvPr>
        </p:nvSpPr>
        <p:spPr/>
        <p:txBody>
          <a:bodyPr/>
          <a:lstStyle/>
          <a:p>
            <a:r>
              <a:rPr lang="en-US"/>
              <a:t>rshp.scot</a:t>
            </a:r>
          </a:p>
        </p:txBody>
      </p:sp>
      <p:sp>
        <p:nvSpPr>
          <p:cNvPr id="6" name="Slide Number Placeholder 5"/>
          <p:cNvSpPr>
            <a:spLocks noGrp="1"/>
          </p:cNvSpPr>
          <p:nvPr>
            <p:ph type="sldNum" sz="quarter" idx="12"/>
          </p:nvPr>
        </p:nvSpPr>
        <p:spPr/>
        <p:txBody>
          <a:bodyPr/>
          <a:lstStyle/>
          <a:p>
            <a:fld id="{080C5059-AB0B-AD49-9B4E-EA2F275CAE6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250A56C-63C6-2C4E-A356-F272D297E791}" type="datetime1">
              <a:rPr lang="en-GB" smtClean="0"/>
              <a:t>01/12/2023</a:t>
            </a:fld>
            <a:endParaRPr lang="en-US"/>
          </a:p>
        </p:txBody>
      </p:sp>
      <p:sp>
        <p:nvSpPr>
          <p:cNvPr id="5" name="Footer Placeholder 4"/>
          <p:cNvSpPr>
            <a:spLocks noGrp="1"/>
          </p:cNvSpPr>
          <p:nvPr>
            <p:ph type="ftr" sz="quarter" idx="11"/>
          </p:nvPr>
        </p:nvSpPr>
        <p:spPr/>
        <p:txBody>
          <a:bodyPr/>
          <a:lstStyle/>
          <a:p>
            <a:r>
              <a:rPr lang="en-US"/>
              <a:t>rshp.scot</a:t>
            </a:r>
          </a:p>
        </p:txBody>
      </p:sp>
      <p:sp>
        <p:nvSpPr>
          <p:cNvPr id="6" name="Slide Number Placeholder 5"/>
          <p:cNvSpPr>
            <a:spLocks noGrp="1"/>
          </p:cNvSpPr>
          <p:nvPr>
            <p:ph type="sldNum" sz="quarter" idx="12"/>
          </p:nvPr>
        </p:nvSpPr>
        <p:spPr/>
        <p:txBody>
          <a:bodyPr/>
          <a:lstStyle/>
          <a:p>
            <a:fld id="{080C5059-AB0B-AD49-9B4E-EA2F275CAE6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48AF4B7-5C40-B147-BA95-9C339BAB8859}" type="datetime1">
              <a:rPr lang="en-GB" smtClean="0"/>
              <a:t>01/12/2023</a:t>
            </a:fld>
            <a:endParaRPr lang="en-US"/>
          </a:p>
        </p:txBody>
      </p:sp>
      <p:sp>
        <p:nvSpPr>
          <p:cNvPr id="5" name="Footer Placeholder 4"/>
          <p:cNvSpPr>
            <a:spLocks noGrp="1"/>
          </p:cNvSpPr>
          <p:nvPr>
            <p:ph type="ftr" sz="quarter" idx="11"/>
          </p:nvPr>
        </p:nvSpPr>
        <p:spPr/>
        <p:txBody>
          <a:bodyPr/>
          <a:lstStyle/>
          <a:p>
            <a:r>
              <a:rPr lang="en-US"/>
              <a:t>rshp.scot</a:t>
            </a:r>
          </a:p>
        </p:txBody>
      </p:sp>
      <p:sp>
        <p:nvSpPr>
          <p:cNvPr id="6" name="Slide Number Placeholder 5"/>
          <p:cNvSpPr>
            <a:spLocks noGrp="1"/>
          </p:cNvSpPr>
          <p:nvPr>
            <p:ph type="sldNum" sz="quarter" idx="12"/>
          </p:nvPr>
        </p:nvSpPr>
        <p:spPr/>
        <p:txBody>
          <a:bodyPr/>
          <a:lstStyle/>
          <a:p>
            <a:fld id="{080C5059-AB0B-AD49-9B4E-EA2F275CAE6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B6705F-C3EB-FF4F-87E5-9C46E36743D0}" type="datetime1">
              <a:rPr lang="en-GB" smtClean="0"/>
              <a:t>01/12/2023</a:t>
            </a:fld>
            <a:endParaRPr lang="en-US"/>
          </a:p>
        </p:txBody>
      </p:sp>
      <p:sp>
        <p:nvSpPr>
          <p:cNvPr id="5" name="Footer Placeholder 4"/>
          <p:cNvSpPr>
            <a:spLocks noGrp="1"/>
          </p:cNvSpPr>
          <p:nvPr>
            <p:ph type="ftr" sz="quarter" idx="11"/>
          </p:nvPr>
        </p:nvSpPr>
        <p:spPr/>
        <p:txBody>
          <a:bodyPr/>
          <a:lstStyle/>
          <a:p>
            <a:r>
              <a:rPr lang="en-US"/>
              <a:t>rshp.scot</a:t>
            </a:r>
          </a:p>
        </p:txBody>
      </p:sp>
      <p:sp>
        <p:nvSpPr>
          <p:cNvPr id="6" name="Slide Number Placeholder 5"/>
          <p:cNvSpPr>
            <a:spLocks noGrp="1"/>
          </p:cNvSpPr>
          <p:nvPr>
            <p:ph type="sldNum" sz="quarter" idx="12"/>
          </p:nvPr>
        </p:nvSpPr>
        <p:spPr/>
        <p:txBody>
          <a:bodyPr/>
          <a:lstStyle/>
          <a:p>
            <a:fld id="{080C5059-AB0B-AD49-9B4E-EA2F275CAE6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5DC1C7-0CCE-9F40-AD83-72FAAD15F1AB}" type="datetime1">
              <a:rPr lang="en-GB" smtClean="0"/>
              <a:t>01/12/2023</a:t>
            </a:fld>
            <a:endParaRPr lang="en-US"/>
          </a:p>
        </p:txBody>
      </p:sp>
      <p:sp>
        <p:nvSpPr>
          <p:cNvPr id="5" name="Footer Placeholder 4"/>
          <p:cNvSpPr>
            <a:spLocks noGrp="1"/>
          </p:cNvSpPr>
          <p:nvPr>
            <p:ph type="ftr" sz="quarter" idx="11"/>
          </p:nvPr>
        </p:nvSpPr>
        <p:spPr/>
        <p:txBody>
          <a:bodyPr/>
          <a:lstStyle/>
          <a:p>
            <a:r>
              <a:rPr lang="en-US"/>
              <a:t>rshp.scot</a:t>
            </a:r>
          </a:p>
        </p:txBody>
      </p:sp>
      <p:sp>
        <p:nvSpPr>
          <p:cNvPr id="6" name="Slide Number Placeholder 5"/>
          <p:cNvSpPr>
            <a:spLocks noGrp="1"/>
          </p:cNvSpPr>
          <p:nvPr>
            <p:ph type="sldNum" sz="quarter" idx="12"/>
          </p:nvPr>
        </p:nvSpPr>
        <p:spPr/>
        <p:txBody>
          <a:bodyPr/>
          <a:lstStyle/>
          <a:p>
            <a:fld id="{080C5059-AB0B-AD49-9B4E-EA2F275CAE6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059FA1B-12CC-2041-8555-EC33A6D58207}" type="datetime1">
              <a:rPr lang="en-GB" smtClean="0"/>
              <a:t>01/12/2023</a:t>
            </a:fld>
            <a:endParaRPr lang="en-US"/>
          </a:p>
        </p:txBody>
      </p:sp>
      <p:sp>
        <p:nvSpPr>
          <p:cNvPr id="6" name="Footer Placeholder 5"/>
          <p:cNvSpPr>
            <a:spLocks noGrp="1"/>
          </p:cNvSpPr>
          <p:nvPr>
            <p:ph type="ftr" sz="quarter" idx="11"/>
          </p:nvPr>
        </p:nvSpPr>
        <p:spPr/>
        <p:txBody>
          <a:bodyPr/>
          <a:lstStyle/>
          <a:p>
            <a:r>
              <a:rPr lang="en-US"/>
              <a:t>rshp.scot</a:t>
            </a:r>
          </a:p>
        </p:txBody>
      </p:sp>
      <p:sp>
        <p:nvSpPr>
          <p:cNvPr id="7" name="Slide Number Placeholder 6"/>
          <p:cNvSpPr>
            <a:spLocks noGrp="1"/>
          </p:cNvSpPr>
          <p:nvPr>
            <p:ph type="sldNum" sz="quarter" idx="12"/>
          </p:nvPr>
        </p:nvSpPr>
        <p:spPr/>
        <p:txBody>
          <a:bodyPr/>
          <a:lstStyle/>
          <a:p>
            <a:fld id="{080C5059-AB0B-AD49-9B4E-EA2F275CAE69}" type="slidenum">
              <a:rPr lang="en-US" smtClean="0"/>
              <a:t>‹#›</a:t>
            </a:fld>
            <a:endParaRPr lang="en-US"/>
          </a:p>
        </p:txBody>
      </p:sp>
    </p:spTree>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28E377C-CC5F-A249-8F15-9711F1AB9308}" type="datetime1">
              <a:rPr lang="en-GB" smtClean="0"/>
              <a:t>01/12/2023</a:t>
            </a:fld>
            <a:endParaRPr lang="en-US"/>
          </a:p>
        </p:txBody>
      </p:sp>
      <p:sp>
        <p:nvSpPr>
          <p:cNvPr id="8" name="Footer Placeholder 7"/>
          <p:cNvSpPr>
            <a:spLocks noGrp="1"/>
          </p:cNvSpPr>
          <p:nvPr>
            <p:ph type="ftr" sz="quarter" idx="11"/>
          </p:nvPr>
        </p:nvSpPr>
        <p:spPr/>
        <p:txBody>
          <a:bodyPr/>
          <a:lstStyle/>
          <a:p>
            <a:r>
              <a:rPr lang="en-US"/>
              <a:t>rshp.scot</a:t>
            </a:r>
          </a:p>
        </p:txBody>
      </p:sp>
      <p:sp>
        <p:nvSpPr>
          <p:cNvPr id="9" name="Slide Number Placeholder 8"/>
          <p:cNvSpPr>
            <a:spLocks noGrp="1"/>
          </p:cNvSpPr>
          <p:nvPr>
            <p:ph type="sldNum" sz="quarter" idx="12"/>
          </p:nvPr>
        </p:nvSpPr>
        <p:spPr/>
        <p:txBody>
          <a:bodyPr/>
          <a:lstStyle/>
          <a:p>
            <a:fld id="{080C5059-AB0B-AD49-9B4E-EA2F275CAE69}" type="slidenum">
              <a:rPr lang="en-US" smtClean="0"/>
              <a:t>‹#›</a:t>
            </a:fld>
            <a:endParaRPr lang="en-US"/>
          </a:p>
        </p:txBody>
      </p:sp>
    </p:spTree>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CEB2607-D85E-5542-928B-D3CCCE2355D1}" type="datetime1">
              <a:rPr lang="en-GB" smtClean="0"/>
              <a:t>01/12/2023</a:t>
            </a:fld>
            <a:endParaRPr lang="en-US"/>
          </a:p>
        </p:txBody>
      </p:sp>
      <p:sp>
        <p:nvSpPr>
          <p:cNvPr id="4" name="Footer Placeholder 3"/>
          <p:cNvSpPr>
            <a:spLocks noGrp="1"/>
          </p:cNvSpPr>
          <p:nvPr>
            <p:ph type="ftr" sz="quarter" idx="11"/>
          </p:nvPr>
        </p:nvSpPr>
        <p:spPr/>
        <p:txBody>
          <a:bodyPr/>
          <a:lstStyle/>
          <a:p>
            <a:r>
              <a:rPr lang="en-US"/>
              <a:t>rshp.scot</a:t>
            </a:r>
          </a:p>
        </p:txBody>
      </p:sp>
      <p:sp>
        <p:nvSpPr>
          <p:cNvPr id="5" name="Slide Number Placeholder 4"/>
          <p:cNvSpPr>
            <a:spLocks noGrp="1"/>
          </p:cNvSpPr>
          <p:nvPr>
            <p:ph type="sldNum" sz="quarter" idx="12"/>
          </p:nvPr>
        </p:nvSpPr>
        <p:spPr/>
        <p:txBody>
          <a:bodyPr/>
          <a:lstStyle/>
          <a:p>
            <a:fld id="{080C5059-AB0B-AD49-9B4E-EA2F275CAE6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AB9C97-0E73-5743-AB91-3CA412E8CD33}" type="datetime1">
              <a:rPr lang="en-GB" smtClean="0"/>
              <a:t>01/12/2023</a:t>
            </a:fld>
            <a:endParaRPr lang="en-US"/>
          </a:p>
        </p:txBody>
      </p:sp>
      <p:sp>
        <p:nvSpPr>
          <p:cNvPr id="3" name="Footer Placeholder 2"/>
          <p:cNvSpPr>
            <a:spLocks noGrp="1"/>
          </p:cNvSpPr>
          <p:nvPr>
            <p:ph type="ftr" sz="quarter" idx="11"/>
          </p:nvPr>
        </p:nvSpPr>
        <p:spPr/>
        <p:txBody>
          <a:bodyPr/>
          <a:lstStyle/>
          <a:p>
            <a:r>
              <a:rPr lang="en-US"/>
              <a:t>rshp.scot</a:t>
            </a:r>
          </a:p>
        </p:txBody>
      </p:sp>
      <p:sp>
        <p:nvSpPr>
          <p:cNvPr id="4" name="Slide Number Placeholder 3"/>
          <p:cNvSpPr>
            <a:spLocks noGrp="1"/>
          </p:cNvSpPr>
          <p:nvPr>
            <p:ph type="sldNum" sz="quarter" idx="12"/>
          </p:nvPr>
        </p:nvSpPr>
        <p:spPr/>
        <p:txBody>
          <a:bodyPr/>
          <a:lstStyle/>
          <a:p>
            <a:fld id="{080C5059-AB0B-AD49-9B4E-EA2F275CAE6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43252E4-20F1-EA48-8DD4-61F9E212110B}" type="datetime1">
              <a:rPr lang="en-GB" smtClean="0"/>
              <a:t>01/12/2023</a:t>
            </a:fld>
            <a:endParaRPr lang="en-US"/>
          </a:p>
        </p:txBody>
      </p:sp>
      <p:sp>
        <p:nvSpPr>
          <p:cNvPr id="6" name="Footer Placeholder 5"/>
          <p:cNvSpPr>
            <a:spLocks noGrp="1"/>
          </p:cNvSpPr>
          <p:nvPr>
            <p:ph type="ftr" sz="quarter" idx="11"/>
          </p:nvPr>
        </p:nvSpPr>
        <p:spPr/>
        <p:txBody>
          <a:bodyPr/>
          <a:lstStyle/>
          <a:p>
            <a:r>
              <a:rPr lang="en-US"/>
              <a:t>rshp.scot</a:t>
            </a:r>
          </a:p>
        </p:txBody>
      </p:sp>
      <p:sp>
        <p:nvSpPr>
          <p:cNvPr id="7" name="Slide Number Placeholder 6"/>
          <p:cNvSpPr>
            <a:spLocks noGrp="1"/>
          </p:cNvSpPr>
          <p:nvPr>
            <p:ph type="sldNum" sz="quarter" idx="12"/>
          </p:nvPr>
        </p:nvSpPr>
        <p:spPr/>
        <p:txBody>
          <a:bodyPr/>
          <a:lstStyle/>
          <a:p>
            <a:fld id="{080C5059-AB0B-AD49-9B4E-EA2F275CAE69}" type="slidenum">
              <a:rPr lang="en-US" smtClean="0"/>
              <a:t>‹#›</a:t>
            </a:fld>
            <a:endParaRPr lang="en-US"/>
          </a:p>
        </p:txBody>
      </p:sp>
    </p:spTree>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E9153BB-8561-924D-A6E8-6BB383B31666}" type="datetime1">
              <a:rPr lang="en-GB" smtClean="0"/>
              <a:t>01/12/2023</a:t>
            </a:fld>
            <a:endParaRPr lang="en-US"/>
          </a:p>
        </p:txBody>
      </p:sp>
      <p:sp>
        <p:nvSpPr>
          <p:cNvPr id="6" name="Footer Placeholder 5"/>
          <p:cNvSpPr>
            <a:spLocks noGrp="1"/>
          </p:cNvSpPr>
          <p:nvPr>
            <p:ph type="ftr" sz="quarter" idx="11"/>
          </p:nvPr>
        </p:nvSpPr>
        <p:spPr/>
        <p:txBody>
          <a:bodyPr/>
          <a:lstStyle/>
          <a:p>
            <a:r>
              <a:rPr lang="en-US"/>
              <a:t>rshp.scot</a:t>
            </a:r>
          </a:p>
        </p:txBody>
      </p:sp>
      <p:sp>
        <p:nvSpPr>
          <p:cNvPr id="7" name="Slide Number Placeholder 6"/>
          <p:cNvSpPr>
            <a:spLocks noGrp="1"/>
          </p:cNvSpPr>
          <p:nvPr>
            <p:ph type="sldNum" sz="quarter" idx="12"/>
          </p:nvPr>
        </p:nvSpPr>
        <p:spPr/>
        <p:txBody>
          <a:bodyPr/>
          <a:lstStyle/>
          <a:p>
            <a:fld id="{080C5059-AB0B-AD49-9B4E-EA2F275CAE6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27B188-933C-F54B-A7A5-8CEBDC99A23F}" type="datetime1">
              <a:rPr lang="en-GB" smtClean="0"/>
              <a:t>01/12/2023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rshp.scot</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0C5059-AB0B-AD49-9B4E-EA2F275CAE69}" type="slidenum">
              <a:rPr lang="en-US" smtClean="0"/>
              <a:t>‹#›</a:t>
            </a:fld>
            <a:endParaRPr lang="en-US"/>
          </a:p>
        </p:txBody>
      </p:sp>
    </p:spTree>
    <p:extLst>
      <p:ext uri="{BB962C8B-B14F-4D97-AF65-F5344CB8AC3E}">
        <p14:creationId xmlns:p14="http://schemas.microsoft.com/office/powerpoint/2010/main" val="203098829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vimeo.com/684152273" TargetMode="External"/><Relationship Id="rId5" Type="http://schemas.openxmlformats.org/officeDocument/2006/relationships/image" Target="../media/image10.jpeg"/><Relationship Id="rId4" Type="http://schemas.openxmlformats.org/officeDocument/2006/relationships/image" Target="../media/image8.jpeg"/></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hyperlink" Target="https://youtu.be/EfwstN51ZIw" TargetMode="External"/><Relationship Id="rId7"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11.jpeg"/><Relationship Id="rId4" Type="http://schemas.openxmlformats.org/officeDocument/2006/relationships/hyperlink" Target="https://youtu.be/ehRpXeX0SyI" TargetMode="External"/></Relationships>
</file>

<file path=ppt/slides/_rels/slide15.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s://www.nhsinform.scot/healthy-living/contraception/getting-started/the-different-types-of-contraception"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nhsinform.scot/healthy-living/contraception/getting-started/the-different-types-of-contraceptio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youtu.be/Pw1HruBL5Zs" TargetMode="Externa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hyperlink" Target="https://youtu.be/LkCQYaFlPzY" TargetMode="External"/><Relationship Id="rId2" Type="http://schemas.openxmlformats.org/officeDocument/2006/relationships/hyperlink" Target="https://www.nhsinform.scot/healthy-living/contraception/emergencies/emergency-contraception" TargetMode="Externa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31704"/>
            <a:ext cx="9137515" cy="1420238"/>
          </a:xfrm>
        </p:spPr>
        <p:txBody>
          <a:bodyPr>
            <a:normAutofit/>
          </a:bodyPr>
          <a:lstStyle/>
          <a:p>
            <a:r>
              <a:rPr lang="en-GB" sz="4400" b="1" dirty="0"/>
              <a:t>Contraception and Condoms</a:t>
            </a:r>
            <a:r>
              <a:rPr lang="en-US" sz="4400" b="1" dirty="0"/>
              <a:t> </a:t>
            </a:r>
          </a:p>
        </p:txBody>
      </p:sp>
      <p:sp>
        <p:nvSpPr>
          <p:cNvPr id="3" name="Subtitle 2"/>
          <p:cNvSpPr>
            <a:spLocks noGrp="1"/>
          </p:cNvSpPr>
          <p:nvPr>
            <p:ph type="subTitle" idx="1"/>
          </p:nvPr>
        </p:nvSpPr>
        <p:spPr>
          <a:xfrm>
            <a:off x="1524000" y="3385751"/>
            <a:ext cx="9144000" cy="2723219"/>
          </a:xfrm>
        </p:spPr>
        <p:txBody>
          <a:bodyPr>
            <a:normAutofit/>
          </a:bodyPr>
          <a:lstStyle/>
          <a:p>
            <a:pPr marL="342900" lvl="0" indent="-342900" algn="l">
              <a:buFont typeface="Arial" panose="020B0604020202020204" pitchFamily="34" charset="0"/>
              <a:buChar char="•"/>
            </a:pPr>
            <a:r>
              <a:rPr lang="en-GB" dirty="0"/>
              <a:t>I can name the main methods of contraception available.</a:t>
            </a:r>
          </a:p>
          <a:p>
            <a:pPr marL="342900" lvl="0" indent="-342900" algn="l">
              <a:buFont typeface="Arial" panose="020B0604020202020204" pitchFamily="34" charset="0"/>
              <a:buChar char="•"/>
            </a:pPr>
            <a:r>
              <a:rPr lang="en-GB" dirty="0"/>
              <a:t>I understand that decisions and practices regarding contraception are a part of relationships which are safe and enjoyable.</a:t>
            </a:r>
          </a:p>
          <a:p>
            <a:pPr marL="342900" lvl="0" indent="-342900" algn="l">
              <a:buFont typeface="Arial" panose="020B0604020202020204" pitchFamily="34" charset="0"/>
              <a:buChar char="•"/>
            </a:pPr>
            <a:r>
              <a:rPr lang="en-GB" dirty="0"/>
              <a:t>I know where to go for information and advice on contraception. </a:t>
            </a:r>
          </a:p>
          <a:p>
            <a:pPr marL="342900" indent="-342900" algn="l">
              <a:buFont typeface="Arial" panose="020B0604020202020204" pitchFamily="34" charset="0"/>
              <a:buChar char="•"/>
            </a:pPr>
            <a:endParaRPr lang="en-US" dirty="0">
              <a:latin typeface="+mj-lt"/>
            </a:endParaRPr>
          </a:p>
        </p:txBody>
      </p:sp>
      <p:sp>
        <p:nvSpPr>
          <p:cNvPr id="4" name="Footer Placeholder 3"/>
          <p:cNvSpPr>
            <a:spLocks noGrp="1"/>
          </p:cNvSpPr>
          <p:nvPr>
            <p:ph type="ftr" sz="quarter" idx="11"/>
          </p:nvPr>
        </p:nvSpPr>
        <p:spPr/>
        <p:txBody>
          <a:bodyPr/>
          <a:lstStyle/>
          <a:p>
            <a:r>
              <a:rPr lang="en-US" dirty="0" err="1">
                <a:solidFill>
                  <a:schemeClr val="tx1"/>
                </a:solidFill>
              </a:rPr>
              <a:t>rshp.scot</a:t>
            </a:r>
            <a:endParaRPr lang="en-US" dirty="0">
              <a:solidFill>
                <a:schemeClr val="tx1"/>
              </a:solidFill>
            </a:endParaRPr>
          </a:p>
        </p:txBody>
      </p:sp>
    </p:spTree>
    <p:extLst>
      <p:ext uri="{BB962C8B-B14F-4D97-AF65-F5344CB8AC3E}">
        <p14:creationId xmlns:p14="http://schemas.microsoft.com/office/powerpoint/2010/main" val="9794491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2965"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3" descr="A condom with cartoon characters around it&#10;&#10;Description automatically generated">
            <a:extLst>
              <a:ext uri="{FF2B5EF4-FFF2-40B4-BE49-F238E27FC236}">
                <a16:creationId xmlns:a16="http://schemas.microsoft.com/office/drawing/2014/main" id="{25A9D6E5-21D2-4AF1-8702-76C8DB686541}"/>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r="-3" b="1997"/>
          <a:stretch/>
        </p:blipFill>
        <p:spPr>
          <a:xfrm>
            <a:off x="505418" y="554151"/>
            <a:ext cx="5742189" cy="5742189"/>
          </a:xfrm>
          <a:custGeom>
            <a:avLst/>
            <a:gdLst/>
            <a:ahLst/>
            <a:cxnLst/>
            <a:rect l="l" t="t" r="r" b="b"/>
            <a:pathLst>
              <a:path w="1838528" h="1838528">
                <a:moveTo>
                  <a:pt x="919264" y="0"/>
                </a:moveTo>
                <a:cubicBezTo>
                  <a:pt x="1426959" y="0"/>
                  <a:pt x="1838528" y="411569"/>
                  <a:pt x="1838528" y="919264"/>
                </a:cubicBezTo>
                <a:cubicBezTo>
                  <a:pt x="1838528" y="1426959"/>
                  <a:pt x="1426959" y="1838528"/>
                  <a:pt x="919264" y="1838528"/>
                </a:cubicBezTo>
                <a:cubicBezTo>
                  <a:pt x="411569" y="1838528"/>
                  <a:pt x="0" y="1426959"/>
                  <a:pt x="0" y="919264"/>
                </a:cubicBezTo>
                <a:cubicBezTo>
                  <a:pt x="0" y="411569"/>
                  <a:pt x="411569" y="0"/>
                  <a:pt x="919264" y="0"/>
                </a:cubicBezTo>
                <a:close/>
              </a:path>
            </a:pathLst>
          </a:custGeom>
        </p:spPr>
      </p:pic>
      <p:sp>
        <p:nvSpPr>
          <p:cNvPr id="18" name="!!plus graphic">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4956" y="703679"/>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1"/>
          </a:solidFill>
          <a:ln w="776" cap="flat">
            <a:noFill/>
            <a:prstDash val="solid"/>
            <a:miter/>
          </a:ln>
        </p:spPr>
        <p:txBody>
          <a:bodyPr rtlCol="0" anchor="ctr"/>
          <a:lstStyle/>
          <a:p>
            <a:endParaRPr lang="en-US"/>
          </a:p>
        </p:txBody>
      </p:sp>
      <p:sp>
        <p:nvSpPr>
          <p:cNvPr id="20" name="!!circle graphic">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2753" y="1562696"/>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1"/>
          </a:solidFill>
          <a:ln w="751" cap="flat">
            <a:noFill/>
            <a:prstDash val="solid"/>
            <a:miter/>
          </a:ln>
        </p:spPr>
        <p:txBody>
          <a:bodyPr rtlCol="0" anchor="ctr"/>
          <a:lstStyle/>
          <a:p>
            <a:endParaRPr lang="en-US"/>
          </a:p>
        </p:txBody>
      </p:sp>
      <p:sp>
        <p:nvSpPr>
          <p:cNvPr id="2" name="Rectangle 1">
            <a:extLst>
              <a:ext uri="{FF2B5EF4-FFF2-40B4-BE49-F238E27FC236}">
                <a16:creationId xmlns:a16="http://schemas.microsoft.com/office/drawing/2014/main" id="{7C5354A6-F625-4F4D-9E78-09C6B876B0DE}"/>
              </a:ext>
            </a:extLst>
          </p:cNvPr>
          <p:cNvSpPr/>
          <p:nvPr/>
        </p:nvSpPr>
        <p:spPr>
          <a:xfrm>
            <a:off x="6593000" y="1040011"/>
            <a:ext cx="4465316" cy="2913872"/>
          </a:xfrm>
          <a:prstGeom prst="rect">
            <a:avLst/>
          </a:prstGeom>
        </p:spPr>
        <p:txBody>
          <a:bodyPr vert="horz" lIns="91440" tIns="45720" rIns="91440" bIns="45720" rtlCol="0" anchor="t">
            <a:noAutofit/>
          </a:bodyPr>
          <a:lstStyle/>
          <a:p>
            <a:pPr lvl="0">
              <a:lnSpc>
                <a:spcPct val="90000"/>
              </a:lnSpc>
              <a:spcAft>
                <a:spcPts val="600"/>
              </a:spcAft>
            </a:pPr>
            <a:r>
              <a:rPr lang="en-US" sz="3200" b="1" dirty="0">
                <a:solidFill>
                  <a:schemeClr val="tx1">
                    <a:alpha val="80000"/>
                  </a:schemeClr>
                </a:solidFill>
              </a:rPr>
              <a:t>Condoms</a:t>
            </a:r>
          </a:p>
          <a:p>
            <a:pPr lvl="0">
              <a:lnSpc>
                <a:spcPct val="90000"/>
              </a:lnSpc>
              <a:spcAft>
                <a:spcPts val="600"/>
              </a:spcAft>
            </a:pPr>
            <a:endParaRPr lang="en-US" sz="3200" b="1" i="1" dirty="0">
              <a:solidFill>
                <a:schemeClr val="tx1">
                  <a:alpha val="80000"/>
                </a:schemeClr>
              </a:solidFill>
              <a:effectLst/>
            </a:endParaRPr>
          </a:p>
          <a:p>
            <a:pPr>
              <a:lnSpc>
                <a:spcPct val="90000"/>
              </a:lnSpc>
              <a:spcAft>
                <a:spcPts val="600"/>
              </a:spcAft>
            </a:pPr>
            <a:r>
              <a:rPr lang="en-US" sz="3200" i="1" dirty="0">
                <a:effectLst/>
              </a:rPr>
              <a:t>“</a:t>
            </a:r>
            <a:r>
              <a:rPr lang="en-GB" sz="3200" i="1" dirty="0">
                <a:effectLst/>
                <a:ea typeface="Calibri" panose="020F0502020204030204" pitchFamily="34" charset="0"/>
                <a:cs typeface="Times New Roman" panose="02020603050405020304" pitchFamily="18" charset="0"/>
              </a:rPr>
              <a:t>There is a real thing that guys don’t think it’s manly to use condoms, you never hear people talking about condoms unless it’s like a joke or making fun of someone”.</a:t>
            </a:r>
            <a:endParaRPr lang="en-GB" sz="3200" dirty="0">
              <a:effectLst/>
              <a:ea typeface="Calibri" panose="020F0502020204030204" pitchFamily="34" charset="0"/>
              <a:cs typeface="Times New Roman" panose="02020603050405020304" pitchFamily="18" charset="0"/>
            </a:endParaRPr>
          </a:p>
          <a:p>
            <a:pPr lvl="0" indent="-228600">
              <a:lnSpc>
                <a:spcPct val="90000"/>
              </a:lnSpc>
              <a:spcAft>
                <a:spcPts val="600"/>
              </a:spcAft>
              <a:buFont typeface="Arial" panose="020B0604020202020204" pitchFamily="34" charset="0"/>
              <a:buChar char="•"/>
            </a:pPr>
            <a:endParaRPr lang="en-US" sz="3200" b="1" dirty="0">
              <a:solidFill>
                <a:schemeClr val="tx1">
                  <a:alpha val="80000"/>
                </a:schemeClr>
              </a:solidFill>
            </a:endParaRPr>
          </a:p>
          <a:p>
            <a:pPr lvl="0" indent="-228600">
              <a:lnSpc>
                <a:spcPct val="90000"/>
              </a:lnSpc>
              <a:spcAft>
                <a:spcPts val="600"/>
              </a:spcAft>
              <a:buFont typeface="Arial" panose="020B0604020202020204" pitchFamily="34" charset="0"/>
              <a:buChar char="•"/>
            </a:pPr>
            <a:endParaRPr lang="en-US" sz="3200" b="1" dirty="0">
              <a:solidFill>
                <a:schemeClr val="tx1">
                  <a:alpha val="80000"/>
                </a:schemeClr>
              </a:solidFill>
            </a:endParaRPr>
          </a:p>
        </p:txBody>
      </p:sp>
      <p:sp>
        <p:nvSpPr>
          <p:cNvPr id="22" name="!!dot graphic">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54149" y="5775082"/>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1"/>
          </a:solidFill>
          <a:ln w="516" cap="flat">
            <a:noFill/>
            <a:prstDash val="solid"/>
            <a:miter/>
          </a:ln>
        </p:spPr>
        <p:txBody>
          <a:bodyPr rtlCol="0" anchor="ctr"/>
          <a:lstStyle/>
          <a:p>
            <a:endParaRPr lang="en-US"/>
          </a:p>
        </p:txBody>
      </p:sp>
      <p:cxnSp>
        <p:nvCxnSpPr>
          <p:cNvPr id="24" name="!!Straight Connector">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9272"/>
            <a:ext cx="0" cy="3238728"/>
          </a:xfrm>
          <a:prstGeom prst="line">
            <a:avLst/>
          </a:prstGeom>
          <a:ln w="25400" cap="sq">
            <a:gradFill flip="none" rotWithShape="1">
              <a:gsLst>
                <a:gs pos="0">
                  <a:schemeClr val="accent1"/>
                </a:gs>
                <a:gs pos="100000">
                  <a:schemeClr val="accent2"/>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5909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2965"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3" descr="A condom with cartoon characters around it&#10;&#10;Description automatically generated">
            <a:extLst>
              <a:ext uri="{FF2B5EF4-FFF2-40B4-BE49-F238E27FC236}">
                <a16:creationId xmlns:a16="http://schemas.microsoft.com/office/drawing/2014/main" id="{25A9D6E5-21D2-4AF1-8702-76C8DB686541}"/>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r="-3" b="1997"/>
          <a:stretch/>
        </p:blipFill>
        <p:spPr>
          <a:xfrm>
            <a:off x="505418" y="554151"/>
            <a:ext cx="5742189" cy="5742189"/>
          </a:xfrm>
          <a:custGeom>
            <a:avLst/>
            <a:gdLst/>
            <a:ahLst/>
            <a:cxnLst/>
            <a:rect l="l" t="t" r="r" b="b"/>
            <a:pathLst>
              <a:path w="1838528" h="1838528">
                <a:moveTo>
                  <a:pt x="919264" y="0"/>
                </a:moveTo>
                <a:cubicBezTo>
                  <a:pt x="1426959" y="0"/>
                  <a:pt x="1838528" y="411569"/>
                  <a:pt x="1838528" y="919264"/>
                </a:cubicBezTo>
                <a:cubicBezTo>
                  <a:pt x="1838528" y="1426959"/>
                  <a:pt x="1426959" y="1838528"/>
                  <a:pt x="919264" y="1838528"/>
                </a:cubicBezTo>
                <a:cubicBezTo>
                  <a:pt x="411569" y="1838528"/>
                  <a:pt x="0" y="1426959"/>
                  <a:pt x="0" y="919264"/>
                </a:cubicBezTo>
                <a:cubicBezTo>
                  <a:pt x="0" y="411569"/>
                  <a:pt x="411569" y="0"/>
                  <a:pt x="919264" y="0"/>
                </a:cubicBezTo>
                <a:close/>
              </a:path>
            </a:pathLst>
          </a:custGeom>
        </p:spPr>
      </p:pic>
      <p:sp>
        <p:nvSpPr>
          <p:cNvPr id="18" name="!!plus graphic">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4956" y="703679"/>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1"/>
          </a:solidFill>
          <a:ln w="776" cap="flat">
            <a:noFill/>
            <a:prstDash val="solid"/>
            <a:miter/>
          </a:ln>
        </p:spPr>
        <p:txBody>
          <a:bodyPr rtlCol="0" anchor="ctr"/>
          <a:lstStyle/>
          <a:p>
            <a:endParaRPr lang="en-US"/>
          </a:p>
        </p:txBody>
      </p:sp>
      <p:sp>
        <p:nvSpPr>
          <p:cNvPr id="20" name="!!circle graphic">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2753" y="1562696"/>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1"/>
          </a:solidFill>
          <a:ln w="751" cap="flat">
            <a:noFill/>
            <a:prstDash val="solid"/>
            <a:miter/>
          </a:ln>
        </p:spPr>
        <p:txBody>
          <a:bodyPr rtlCol="0" anchor="ctr"/>
          <a:lstStyle/>
          <a:p>
            <a:endParaRPr lang="en-US"/>
          </a:p>
        </p:txBody>
      </p:sp>
      <p:sp>
        <p:nvSpPr>
          <p:cNvPr id="2" name="Rectangle 1">
            <a:extLst>
              <a:ext uri="{FF2B5EF4-FFF2-40B4-BE49-F238E27FC236}">
                <a16:creationId xmlns:a16="http://schemas.microsoft.com/office/drawing/2014/main" id="{7C5354A6-F625-4F4D-9E78-09C6B876B0DE}"/>
              </a:ext>
            </a:extLst>
          </p:cNvPr>
          <p:cNvSpPr/>
          <p:nvPr/>
        </p:nvSpPr>
        <p:spPr>
          <a:xfrm>
            <a:off x="6564692" y="511373"/>
            <a:ext cx="4865308" cy="2913872"/>
          </a:xfrm>
          <a:prstGeom prst="rect">
            <a:avLst/>
          </a:prstGeom>
        </p:spPr>
        <p:txBody>
          <a:bodyPr vert="horz" lIns="91440" tIns="45720" rIns="91440" bIns="45720" rtlCol="0" anchor="t">
            <a:noAutofit/>
          </a:bodyPr>
          <a:lstStyle/>
          <a:p>
            <a:pPr lvl="0">
              <a:lnSpc>
                <a:spcPct val="90000"/>
              </a:lnSpc>
              <a:spcAft>
                <a:spcPts val="600"/>
              </a:spcAft>
            </a:pPr>
            <a:r>
              <a:rPr lang="en-US" sz="2800" b="1" dirty="0">
                <a:solidFill>
                  <a:schemeClr val="tx1">
                    <a:alpha val="80000"/>
                  </a:schemeClr>
                </a:solidFill>
              </a:rPr>
              <a:t>Condoms</a:t>
            </a:r>
          </a:p>
          <a:p>
            <a:pPr lvl="0">
              <a:lnSpc>
                <a:spcPct val="90000"/>
              </a:lnSpc>
              <a:spcAft>
                <a:spcPts val="600"/>
              </a:spcAft>
            </a:pPr>
            <a:endParaRPr lang="en-US" sz="2800" b="1" i="1" dirty="0">
              <a:solidFill>
                <a:schemeClr val="tx1">
                  <a:alpha val="80000"/>
                </a:schemeClr>
              </a:solidFill>
              <a:effectLst/>
            </a:endParaRPr>
          </a:p>
          <a:p>
            <a:pPr>
              <a:lnSpc>
                <a:spcPct val="90000"/>
              </a:lnSpc>
              <a:spcAft>
                <a:spcPts val="600"/>
              </a:spcAft>
            </a:pPr>
            <a:r>
              <a:rPr lang="en-US" sz="2800" i="1" dirty="0">
                <a:effectLst/>
              </a:rPr>
              <a:t>“</a:t>
            </a:r>
            <a:r>
              <a:rPr lang="en-GB" sz="2800" i="1" dirty="0">
                <a:effectLst/>
                <a:ea typeface="Calibri" panose="020F0502020204030204" pitchFamily="34" charset="0"/>
                <a:cs typeface="Times New Roman" panose="02020603050405020304" pitchFamily="18" charset="0"/>
              </a:rPr>
              <a:t>I think it’s both of your responsibility, I mean even if you are a lassie. It’s not like you wouldn’t notice if a guy hadn’t put a condom on. I think it’s ok for girls to refuse having sex, and guys as well for that matter, if their partner doesn’t want to be protected. You have to share the responsibility and the result, if it goes wrong, equally. It’s about respecting each other”.</a:t>
            </a:r>
            <a:endParaRPr lang="en-GB" sz="2800" dirty="0">
              <a:effectLst/>
              <a:ea typeface="Calibri" panose="020F0502020204030204" pitchFamily="34" charset="0"/>
              <a:cs typeface="Times New Roman" panose="02020603050405020304" pitchFamily="18" charset="0"/>
            </a:endParaRPr>
          </a:p>
          <a:p>
            <a:pPr lvl="0" indent="-228600">
              <a:lnSpc>
                <a:spcPct val="90000"/>
              </a:lnSpc>
              <a:spcAft>
                <a:spcPts val="600"/>
              </a:spcAft>
              <a:buFont typeface="Arial" panose="020B0604020202020204" pitchFamily="34" charset="0"/>
              <a:buChar char="•"/>
            </a:pPr>
            <a:endParaRPr lang="en-US" sz="2800" b="1" dirty="0">
              <a:solidFill>
                <a:schemeClr val="tx1">
                  <a:alpha val="80000"/>
                </a:schemeClr>
              </a:solidFill>
            </a:endParaRPr>
          </a:p>
          <a:p>
            <a:pPr lvl="0" indent="-228600">
              <a:lnSpc>
                <a:spcPct val="90000"/>
              </a:lnSpc>
              <a:spcAft>
                <a:spcPts val="600"/>
              </a:spcAft>
              <a:buFont typeface="Arial" panose="020B0604020202020204" pitchFamily="34" charset="0"/>
              <a:buChar char="•"/>
            </a:pPr>
            <a:endParaRPr lang="en-US" sz="2800" b="1" dirty="0">
              <a:solidFill>
                <a:schemeClr val="tx1">
                  <a:alpha val="80000"/>
                </a:schemeClr>
              </a:solidFill>
            </a:endParaRPr>
          </a:p>
        </p:txBody>
      </p:sp>
      <p:sp>
        <p:nvSpPr>
          <p:cNvPr id="22" name="!!dot graphic">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54149" y="5775082"/>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1"/>
          </a:solidFill>
          <a:ln w="516" cap="flat">
            <a:noFill/>
            <a:prstDash val="solid"/>
            <a:miter/>
          </a:ln>
        </p:spPr>
        <p:txBody>
          <a:bodyPr rtlCol="0" anchor="ctr"/>
          <a:lstStyle/>
          <a:p>
            <a:endParaRPr lang="en-US"/>
          </a:p>
        </p:txBody>
      </p:sp>
      <p:cxnSp>
        <p:nvCxnSpPr>
          <p:cNvPr id="24" name="!!Straight Connector">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9272"/>
            <a:ext cx="0" cy="3238728"/>
          </a:xfrm>
          <a:prstGeom prst="line">
            <a:avLst/>
          </a:prstGeom>
          <a:ln w="25400" cap="sq">
            <a:gradFill flip="none" rotWithShape="1">
              <a:gsLst>
                <a:gs pos="0">
                  <a:schemeClr val="accent1"/>
                </a:gs>
                <a:gs pos="100000">
                  <a:schemeClr val="accent2"/>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70504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EFB4A7B1-AF01-4C10-96D3-4BEE594198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3" descr="A picture containing furniture, seat, chair&#10;&#10;Description automatically generated">
            <a:extLst>
              <a:ext uri="{FF2B5EF4-FFF2-40B4-BE49-F238E27FC236}">
                <a16:creationId xmlns:a16="http://schemas.microsoft.com/office/drawing/2014/main" id="{50D973D8-426E-49F0-850F-0B4D3C3475E0}"/>
              </a:ext>
            </a:extLst>
          </p:cNvPr>
          <p:cNvPicPr>
            <a:picLocks noGrp="1" noChangeAspect="1"/>
          </p:cNvPicPr>
          <p:nvPr>
            <p:ph idx="1"/>
          </p:nvPr>
        </p:nvPicPr>
        <p:blipFill rotWithShape="1">
          <a:blip r:embed="rId3" cstate="screen">
            <a:extLst>
              <a:ext uri="{28A0092B-C50C-407E-A947-70E740481C1C}">
                <a14:useLocalDpi xmlns:a14="http://schemas.microsoft.com/office/drawing/2010/main"/>
              </a:ext>
            </a:extLst>
          </a:blip>
          <a:srcRect b="-3"/>
          <a:stretch/>
        </p:blipFill>
        <p:spPr>
          <a:xfrm>
            <a:off x="954714" y="566929"/>
            <a:ext cx="2263869" cy="2310140"/>
          </a:xfrm>
          <a:prstGeom prst="rect">
            <a:avLst/>
          </a:prstGeom>
        </p:spPr>
      </p:pic>
      <p:pic>
        <p:nvPicPr>
          <p:cNvPr id="9" name="Content Placeholder 3" descr="A condom with cartoon characters around it&#10;&#10;Description automatically generated">
            <a:extLst>
              <a:ext uri="{FF2B5EF4-FFF2-40B4-BE49-F238E27FC236}">
                <a16:creationId xmlns:a16="http://schemas.microsoft.com/office/drawing/2014/main" id="{25A9D6E5-21D2-4AF1-8702-76C8DB686541}"/>
              </a:ext>
            </a:extLst>
          </p:cNvPr>
          <p:cNvPicPr>
            <a:picLocks noChangeAspect="1"/>
          </p:cNvPicPr>
          <p:nvPr/>
        </p:nvPicPr>
        <p:blipFill rotWithShape="1">
          <a:blip r:embed="rId4" cstate="screen">
            <a:extLst>
              <a:ext uri="{28A0092B-C50C-407E-A947-70E740481C1C}">
                <a14:useLocalDpi xmlns:a14="http://schemas.microsoft.com/office/drawing/2010/main"/>
              </a:ext>
            </a:extLst>
          </a:blip>
          <a:stretch/>
        </p:blipFill>
        <p:spPr>
          <a:xfrm>
            <a:off x="3666706" y="566929"/>
            <a:ext cx="2263937" cy="2310140"/>
          </a:xfrm>
          <a:prstGeom prst="rect">
            <a:avLst/>
          </a:prstGeom>
        </p:spPr>
      </p:pic>
      <p:pic>
        <p:nvPicPr>
          <p:cNvPr id="7" name="Picture 6" descr="http://freecondoms.sandyford.org/media/2202/holding-condom-32.jpg?anchor=center&amp;mode=crop&amp;width=580&amp;height=270&amp;rnd=131243726190000000">
            <a:extLst>
              <a:ext uri="{FF2B5EF4-FFF2-40B4-BE49-F238E27FC236}">
                <a16:creationId xmlns:a16="http://schemas.microsoft.com/office/drawing/2014/main" id="{50D74595-8B8E-48FC-B1F7-16338DD50C1B}"/>
              </a:ext>
            </a:extLst>
          </p:cNvPr>
          <p:cNvPicPr/>
          <p:nvPr/>
        </p:nvPicPr>
        <p:blipFill>
          <a:blip r:embed="rId5">
            <a:extLst>
              <a:ext uri="{28A0092B-C50C-407E-A947-70E740481C1C}">
                <a14:useLocalDpi xmlns:a14="http://schemas.microsoft.com/office/drawing/2010/main"/>
              </a:ext>
            </a:extLst>
          </a:blip>
          <a:stretch>
            <a:fillRect/>
          </a:stretch>
        </p:blipFill>
        <p:spPr bwMode="auto">
          <a:xfrm>
            <a:off x="838200" y="3235996"/>
            <a:ext cx="5208923" cy="2422149"/>
          </a:xfrm>
          <a:prstGeom prst="rect">
            <a:avLst/>
          </a:prstGeom>
          <a:noFill/>
        </p:spPr>
      </p:pic>
      <p:sp>
        <p:nvSpPr>
          <p:cNvPr id="2" name="Rectangle 1">
            <a:extLst>
              <a:ext uri="{FF2B5EF4-FFF2-40B4-BE49-F238E27FC236}">
                <a16:creationId xmlns:a16="http://schemas.microsoft.com/office/drawing/2014/main" id="{7C5354A6-F625-4F4D-9E78-09C6B876B0DE}"/>
              </a:ext>
            </a:extLst>
          </p:cNvPr>
          <p:cNvSpPr/>
          <p:nvPr/>
        </p:nvSpPr>
        <p:spPr>
          <a:xfrm>
            <a:off x="6665285" y="1261555"/>
            <a:ext cx="4850439" cy="3776472"/>
          </a:xfrm>
          <a:prstGeom prst="rect">
            <a:avLst/>
          </a:prstGeom>
        </p:spPr>
        <p:txBody>
          <a:bodyPr vert="horz" lIns="91440" tIns="45720" rIns="91440" bIns="45720" rtlCol="0">
            <a:noAutofit/>
          </a:bodyPr>
          <a:lstStyle/>
          <a:p>
            <a:pPr lvl="0">
              <a:lnSpc>
                <a:spcPct val="90000"/>
              </a:lnSpc>
              <a:spcAft>
                <a:spcPts val="600"/>
              </a:spcAft>
            </a:pPr>
            <a:r>
              <a:rPr lang="en-US" sz="2800" b="1" dirty="0"/>
              <a:t>Condom demonstration </a:t>
            </a:r>
          </a:p>
          <a:p>
            <a:pPr lvl="0">
              <a:lnSpc>
                <a:spcPct val="90000"/>
              </a:lnSpc>
              <a:spcAft>
                <a:spcPts val="600"/>
              </a:spcAft>
            </a:pPr>
            <a:r>
              <a:rPr lang="en-US" sz="2800" b="1" u="sng" dirty="0">
                <a:hlinkClick r:id="rId6"/>
              </a:rPr>
              <a:t>https://vimeo.com/684152273</a:t>
            </a:r>
            <a:endParaRPr lang="en-US" sz="2800" b="1" u="sng" dirty="0"/>
          </a:p>
          <a:p>
            <a:pPr lvl="0" indent="-228600">
              <a:lnSpc>
                <a:spcPct val="90000"/>
              </a:lnSpc>
              <a:spcAft>
                <a:spcPts val="600"/>
              </a:spcAft>
              <a:buFont typeface="Arial" panose="020B0604020202020204" pitchFamily="34" charset="0"/>
              <a:buChar char="•"/>
            </a:pPr>
            <a:endParaRPr lang="en-US" sz="2800" b="1" u="sng" dirty="0"/>
          </a:p>
          <a:p>
            <a:pPr lvl="0" indent="-228600">
              <a:lnSpc>
                <a:spcPct val="90000"/>
              </a:lnSpc>
              <a:spcAft>
                <a:spcPts val="600"/>
              </a:spcAft>
              <a:buFont typeface="Arial" panose="020B0604020202020204" pitchFamily="34" charset="0"/>
              <a:buChar char="•"/>
            </a:pPr>
            <a:endParaRPr lang="en-US" sz="2800" b="1" dirty="0"/>
          </a:p>
          <a:p>
            <a:pPr lvl="0" indent="-228600">
              <a:lnSpc>
                <a:spcPct val="90000"/>
              </a:lnSpc>
              <a:spcAft>
                <a:spcPts val="600"/>
              </a:spcAft>
              <a:buFont typeface="Arial" panose="020B0604020202020204" pitchFamily="34" charset="0"/>
              <a:buChar char="•"/>
            </a:pPr>
            <a:r>
              <a:rPr lang="en-US" sz="2800" dirty="0"/>
              <a:t>What did you know about already? </a:t>
            </a:r>
          </a:p>
          <a:p>
            <a:pPr lvl="0" indent="-228600">
              <a:lnSpc>
                <a:spcPct val="90000"/>
              </a:lnSpc>
              <a:spcAft>
                <a:spcPts val="600"/>
              </a:spcAft>
              <a:buFont typeface="Arial" panose="020B0604020202020204" pitchFamily="34" charset="0"/>
              <a:buChar char="•"/>
            </a:pPr>
            <a:r>
              <a:rPr lang="en-US" sz="2800" dirty="0"/>
              <a:t>What’s new to you? </a:t>
            </a:r>
          </a:p>
          <a:p>
            <a:pPr lvl="0" indent="-228600">
              <a:lnSpc>
                <a:spcPct val="90000"/>
              </a:lnSpc>
              <a:spcAft>
                <a:spcPts val="600"/>
              </a:spcAft>
              <a:buFont typeface="Arial" panose="020B0604020202020204" pitchFamily="34" charset="0"/>
              <a:buChar char="•"/>
            </a:pPr>
            <a:r>
              <a:rPr lang="en-US" sz="2800" dirty="0"/>
              <a:t>Anything would like to know more about?</a:t>
            </a:r>
          </a:p>
          <a:p>
            <a:pPr lvl="0" indent="-228600">
              <a:lnSpc>
                <a:spcPct val="90000"/>
              </a:lnSpc>
              <a:spcAft>
                <a:spcPts val="600"/>
              </a:spcAft>
              <a:buFont typeface="Arial" panose="020B0604020202020204" pitchFamily="34" charset="0"/>
              <a:buChar char="•"/>
            </a:pPr>
            <a:endParaRPr lang="en-US" sz="2800" b="1" dirty="0"/>
          </a:p>
          <a:p>
            <a:pPr lvl="0" indent="-228600">
              <a:lnSpc>
                <a:spcPct val="90000"/>
              </a:lnSpc>
              <a:spcAft>
                <a:spcPts val="600"/>
              </a:spcAft>
              <a:buFont typeface="Arial" panose="020B0604020202020204" pitchFamily="34" charset="0"/>
              <a:buChar char="•"/>
            </a:pPr>
            <a:endParaRPr lang="en-US" sz="2800" b="1" dirty="0"/>
          </a:p>
        </p:txBody>
      </p:sp>
      <p:sp>
        <p:nvSpPr>
          <p:cNvPr id="16" name="Rectangle 15">
            <a:extLst>
              <a:ext uri="{FF2B5EF4-FFF2-40B4-BE49-F238E27FC236}">
                <a16:creationId xmlns:a16="http://schemas.microsoft.com/office/drawing/2014/main" id="{134744D3-B068-4646-83B8-525E6D15DF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6112341"/>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Rectangle 17">
            <a:extLst>
              <a:ext uri="{FF2B5EF4-FFF2-40B4-BE49-F238E27FC236}">
                <a16:creationId xmlns:a16="http://schemas.microsoft.com/office/drawing/2014/main" id="{15048A18-0381-485F-B557-E17906AE6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9034272" y="3817404"/>
            <a:ext cx="54864" cy="4572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lumMod val="50000"/>
                    <a:lumOff val="50000"/>
                  </a:schemeClr>
                </a:solidFill>
                <a:latin typeface="+mn-lt"/>
                <a:ea typeface="+mn-ea"/>
                <a:cs typeface="+mn-cs"/>
              </a:rPr>
              <a:t>rshp.scot</a:t>
            </a:r>
          </a:p>
        </p:txBody>
      </p:sp>
    </p:spTree>
    <p:extLst>
      <p:ext uri="{BB962C8B-B14F-4D97-AF65-F5344CB8AC3E}">
        <p14:creationId xmlns:p14="http://schemas.microsoft.com/office/powerpoint/2010/main" val="13923292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 name="Rectangle 40">
            <a:extLst>
              <a:ext uri="{FF2B5EF4-FFF2-40B4-BE49-F238E27FC236}">
                <a16:creationId xmlns:a16="http://schemas.microsoft.com/office/drawing/2014/main" id="{8D1AA55E-40D5-461B-A5A8-4AE8AAB71B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3" name="Straight Connector 42">
            <a:extLst>
              <a:ext uri="{FF2B5EF4-FFF2-40B4-BE49-F238E27FC236}">
                <a16:creationId xmlns:a16="http://schemas.microsoft.com/office/drawing/2014/main" id="{7EB498BD-8089-4626-91EA-4978EBEF535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806470"/>
            <a:ext cx="7903723" cy="0"/>
          </a:xfrm>
          <a:prstGeom prst="line">
            <a:avLst/>
          </a:prstGeom>
          <a:ln w="25400" cap="sq">
            <a:gradFill flip="none" rotWithShape="1">
              <a:gsLst>
                <a:gs pos="0">
                  <a:schemeClr val="accent1"/>
                </a:gs>
                <a:gs pos="100000">
                  <a:schemeClr val="accent2"/>
                </a:gs>
              </a:gsLst>
              <a:lin ang="10800000" scaled="0"/>
              <a:tileRect/>
            </a:gradFill>
            <a:bevel/>
          </a:ln>
        </p:spPr>
        <p:style>
          <a:lnRef idx="1">
            <a:schemeClr val="accent1"/>
          </a:lnRef>
          <a:fillRef idx="0">
            <a:schemeClr val="accent1"/>
          </a:fillRef>
          <a:effectRef idx="0">
            <a:schemeClr val="accent1"/>
          </a:effectRef>
          <a:fontRef idx="minor">
            <a:schemeClr val="tx1"/>
          </a:fontRef>
        </p:style>
      </p:cxnSp>
      <p:sp>
        <p:nvSpPr>
          <p:cNvPr id="5" name="Content Placeholder 4">
            <a:extLst>
              <a:ext uri="{FF2B5EF4-FFF2-40B4-BE49-F238E27FC236}">
                <a16:creationId xmlns:a16="http://schemas.microsoft.com/office/drawing/2014/main" id="{8D5F2761-7010-47A6-0239-FB0BF2F51452}"/>
              </a:ext>
            </a:extLst>
          </p:cNvPr>
          <p:cNvSpPr>
            <a:spLocks noGrp="1"/>
          </p:cNvSpPr>
          <p:nvPr>
            <p:ph idx="1"/>
          </p:nvPr>
        </p:nvSpPr>
        <p:spPr>
          <a:xfrm>
            <a:off x="383383" y="1085663"/>
            <a:ext cx="6746079" cy="3344459"/>
          </a:xfrm>
        </p:spPr>
        <p:txBody>
          <a:bodyPr vert="horz" lIns="91440" tIns="45720" rIns="91440" bIns="45720" rtlCol="0" anchor="t">
            <a:noAutofit/>
          </a:bodyPr>
          <a:lstStyle/>
          <a:p>
            <a:pPr marL="0" lvl="0" indent="0">
              <a:buNone/>
            </a:pPr>
            <a:r>
              <a:rPr lang="en-US" sz="2400" b="1" dirty="0">
                <a:solidFill>
                  <a:schemeClr val="tx1">
                    <a:alpha val="80000"/>
                  </a:schemeClr>
                </a:solidFill>
                <a:effectLst/>
              </a:rPr>
              <a:t>Are all male/external condoms the same?</a:t>
            </a:r>
            <a:endParaRPr lang="en-US" sz="2400" dirty="0">
              <a:solidFill>
                <a:schemeClr val="tx1">
                  <a:alpha val="80000"/>
                </a:schemeClr>
              </a:solidFill>
              <a:effectLst/>
            </a:endParaRPr>
          </a:p>
          <a:p>
            <a:pPr marL="342900" lvl="0">
              <a:buFont typeface="Arial" panose="020B0604020202020204" pitchFamily="34" charset="0"/>
              <a:buChar char="•"/>
            </a:pPr>
            <a:r>
              <a:rPr lang="en-US" sz="2400" dirty="0">
                <a:solidFill>
                  <a:schemeClr val="tx1">
                    <a:alpha val="80000"/>
                  </a:schemeClr>
                </a:solidFill>
                <a:effectLst/>
              </a:rPr>
              <a:t>No, they come in different sizes. They can be different length or different width.</a:t>
            </a:r>
          </a:p>
          <a:p>
            <a:pPr marL="342900" lvl="0">
              <a:buFont typeface="Arial" panose="020B0604020202020204" pitchFamily="34" charset="0"/>
              <a:buChar char="•"/>
            </a:pPr>
            <a:r>
              <a:rPr lang="en-US" sz="2400" dirty="0">
                <a:solidFill>
                  <a:schemeClr val="tx1">
                    <a:alpha val="80000"/>
                  </a:schemeClr>
                </a:solidFill>
                <a:effectLst/>
              </a:rPr>
              <a:t>Male/external condoms also come in different colours, some have </a:t>
            </a:r>
            <a:r>
              <a:rPr lang="en-US" sz="2400" dirty="0" err="1">
                <a:solidFill>
                  <a:schemeClr val="tx1">
                    <a:alpha val="80000"/>
                  </a:schemeClr>
                </a:solidFill>
                <a:effectLst/>
              </a:rPr>
              <a:t>flavours</a:t>
            </a:r>
            <a:r>
              <a:rPr lang="en-US" sz="2400" dirty="0">
                <a:solidFill>
                  <a:schemeClr val="tx1">
                    <a:alpha val="80000"/>
                  </a:schemeClr>
                </a:solidFill>
                <a:effectLst/>
              </a:rPr>
              <a:t> or different thickness or shape to give a different feel. </a:t>
            </a:r>
          </a:p>
          <a:p>
            <a:pPr marL="342900" lvl="0">
              <a:buFont typeface="Arial" panose="020B0604020202020204" pitchFamily="34" charset="0"/>
              <a:buChar char="•"/>
            </a:pPr>
            <a:r>
              <a:rPr lang="en-US" sz="2400" dirty="0" err="1">
                <a:solidFill>
                  <a:schemeClr val="tx1">
                    <a:alpha val="80000"/>
                  </a:schemeClr>
                </a:solidFill>
                <a:effectLst/>
              </a:rPr>
              <a:t>Flavoured</a:t>
            </a:r>
            <a:r>
              <a:rPr lang="en-US" sz="2400" dirty="0">
                <a:solidFill>
                  <a:schemeClr val="tx1">
                    <a:alpha val="80000"/>
                  </a:schemeClr>
                </a:solidFill>
                <a:effectLst/>
              </a:rPr>
              <a:t> condoms are only for oral sex, they should not be used for penetrative sex.</a:t>
            </a:r>
          </a:p>
          <a:p>
            <a:pPr marL="342900" lvl="0">
              <a:spcAft>
                <a:spcPts val="800"/>
              </a:spcAft>
              <a:buFont typeface="Arial" panose="020B0604020202020204" pitchFamily="34" charset="0"/>
              <a:buChar char="•"/>
            </a:pPr>
            <a:r>
              <a:rPr lang="en-US" sz="2400" dirty="0">
                <a:solidFill>
                  <a:schemeClr val="tx1">
                    <a:alpha val="80000"/>
                  </a:schemeClr>
                </a:solidFill>
                <a:effectLst/>
              </a:rPr>
              <a:t>When a condom fits properly it is more effective – so fit is really important. Also, the better fit, the better it will feel. It helps for boys to practice with different types and sizes of condom on their own to make sure they use one that’s comfortable and fits well. </a:t>
            </a:r>
          </a:p>
          <a:p>
            <a:pPr lvl="0">
              <a:buFont typeface="Arial" panose="020B0604020202020204" pitchFamily="34" charset="0"/>
              <a:buChar char="•"/>
            </a:pPr>
            <a:endParaRPr lang="en-US" sz="2400" b="1" dirty="0">
              <a:solidFill>
                <a:schemeClr val="tx1">
                  <a:alpha val="80000"/>
                </a:schemeClr>
              </a:solidFill>
            </a:endParaRPr>
          </a:p>
        </p:txBody>
      </p:sp>
      <p:pic>
        <p:nvPicPr>
          <p:cNvPr id="7" name="Picture 6" descr="http://freecondoms.sandyford.org/media/2202/holding-condom-32.jpg?anchor=center&amp;mode=crop&amp;width=580&amp;height=270&amp;rnd=131243726190000000">
            <a:extLst>
              <a:ext uri="{FF2B5EF4-FFF2-40B4-BE49-F238E27FC236}">
                <a16:creationId xmlns:a16="http://schemas.microsoft.com/office/drawing/2014/main" id="{50D74595-8B8E-48FC-B1F7-16338DD50C1B}"/>
              </a:ext>
            </a:extLst>
          </p:cNvPr>
          <p:cNvPicPr/>
          <p:nvPr/>
        </p:nvPicPr>
        <p:blipFill rotWithShape="1">
          <a:blip r:embed="rId3">
            <a:extLst>
              <a:ext uri="{28A0092B-C50C-407E-A947-70E740481C1C}">
                <a14:useLocalDpi xmlns:a14="http://schemas.microsoft.com/office/drawing/2010/main"/>
              </a:ext>
            </a:extLst>
          </a:blip>
          <a:srcRect l="20731" r="32769"/>
          <a:stretch/>
        </p:blipFill>
        <p:spPr bwMode="auto">
          <a:xfrm>
            <a:off x="7572653" y="1980885"/>
            <a:ext cx="3548404" cy="3548404"/>
          </a:xfrm>
          <a:prstGeom prst="rect">
            <a:avLst/>
          </a:prstGeom>
          <a:noFill/>
        </p:spPr>
      </p:pic>
      <p:sp>
        <p:nvSpPr>
          <p:cNvPr id="45"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24552" y="1899284"/>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1"/>
          </a:solidFill>
          <a:ln w="603" cap="flat">
            <a:noFill/>
            <a:prstDash val="solid"/>
            <a:miter/>
          </a:ln>
        </p:spPr>
        <p:txBody>
          <a:bodyPr rtlCol="0" anchor="ctr"/>
          <a:lstStyle/>
          <a:p>
            <a:endParaRPr lang="en-US"/>
          </a:p>
        </p:txBody>
      </p:sp>
      <p:sp>
        <p:nvSpPr>
          <p:cNvPr id="47"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6862" y="2189928"/>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1"/>
          </a:solidFill>
          <a:ln w="422" cap="flat">
            <a:noFill/>
            <a:prstDash val="solid"/>
            <a:miter/>
          </a:ln>
        </p:spPr>
        <p:txBody>
          <a:bodyPr rtlCol="0" anchor="ctr"/>
          <a:lstStyle/>
          <a:p>
            <a:endParaRPr lang="en-US"/>
          </a:p>
        </p:txBody>
      </p:sp>
    </p:spTree>
    <p:extLst>
      <p:ext uri="{BB962C8B-B14F-4D97-AF65-F5344CB8AC3E}">
        <p14:creationId xmlns:p14="http://schemas.microsoft.com/office/powerpoint/2010/main" val="10530167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err="1"/>
              <a:t>rshp.scot</a:t>
            </a:r>
            <a:endParaRPr lang="en-US" dirty="0"/>
          </a:p>
        </p:txBody>
      </p:sp>
      <p:sp>
        <p:nvSpPr>
          <p:cNvPr id="2" name="Rectangle 1">
            <a:extLst>
              <a:ext uri="{FF2B5EF4-FFF2-40B4-BE49-F238E27FC236}">
                <a16:creationId xmlns:a16="http://schemas.microsoft.com/office/drawing/2014/main" id="{7C5354A6-F625-4F4D-9E78-09C6B876B0DE}"/>
              </a:ext>
            </a:extLst>
          </p:cNvPr>
          <p:cNvSpPr/>
          <p:nvPr/>
        </p:nvSpPr>
        <p:spPr>
          <a:xfrm>
            <a:off x="656738" y="487025"/>
            <a:ext cx="5252936" cy="4801314"/>
          </a:xfrm>
          <a:prstGeom prst="rect">
            <a:avLst/>
          </a:prstGeom>
        </p:spPr>
        <p:txBody>
          <a:bodyPr wrap="square">
            <a:spAutoFit/>
          </a:bodyPr>
          <a:lstStyle/>
          <a:p>
            <a:r>
              <a:rPr lang="en-GB" sz="2400" b="1" dirty="0"/>
              <a:t>Internal (Female) </a:t>
            </a:r>
            <a:r>
              <a:rPr lang="en-GB" sz="2400" b="1" dirty="0">
                <a:solidFill>
                  <a:srgbClr val="000000"/>
                </a:solidFill>
              </a:rPr>
              <a:t>condoms: How do they work? </a:t>
            </a:r>
            <a:r>
              <a:rPr lang="en-GB" sz="2400" dirty="0">
                <a:solidFill>
                  <a:srgbClr val="000000"/>
                </a:solidFill>
              </a:rPr>
              <a:t>(duration 1 minute 5) </a:t>
            </a:r>
            <a:r>
              <a:rPr lang="en-GB" sz="2400" u="sng" dirty="0">
                <a:solidFill>
                  <a:srgbClr val="000000"/>
                </a:solidFill>
                <a:hlinkClick r:id="rId3"/>
              </a:rPr>
              <a:t>https://youtu.be/EfwstN51ZIw</a:t>
            </a:r>
            <a:endParaRPr lang="en-GB" sz="2400" dirty="0">
              <a:solidFill>
                <a:srgbClr val="000000"/>
              </a:solidFill>
            </a:endParaRPr>
          </a:p>
          <a:p>
            <a:pPr lvl="0"/>
            <a:endParaRPr lang="en-GB" sz="2400" b="1" dirty="0"/>
          </a:p>
          <a:p>
            <a:pPr lvl="0"/>
            <a:r>
              <a:rPr lang="en-GB" sz="2400" dirty="0"/>
              <a:t>What did you know about already? </a:t>
            </a:r>
          </a:p>
          <a:p>
            <a:pPr lvl="0"/>
            <a:r>
              <a:rPr lang="en-GB" sz="2400" dirty="0"/>
              <a:t>What’s new to you? </a:t>
            </a:r>
          </a:p>
          <a:p>
            <a:pPr lvl="0"/>
            <a:r>
              <a:rPr lang="en-GB" sz="2400" dirty="0"/>
              <a:t>Anything would like to know more about?</a:t>
            </a:r>
          </a:p>
          <a:p>
            <a:pPr lvl="0"/>
            <a:endParaRPr lang="en-GB" sz="2400" b="1" u="sng" dirty="0">
              <a:solidFill>
                <a:srgbClr val="000000"/>
              </a:solidFill>
            </a:endParaRPr>
          </a:p>
          <a:p>
            <a:pPr lvl="0"/>
            <a:endParaRPr lang="en-GB" b="1" dirty="0"/>
          </a:p>
          <a:p>
            <a:r>
              <a:rPr lang="en-GB" sz="2400" b="1" dirty="0"/>
              <a:t>Pufferfish talk Condoms </a:t>
            </a:r>
          </a:p>
          <a:p>
            <a:r>
              <a:rPr lang="en-GB" sz="2400" b="1" u="sng" dirty="0">
                <a:hlinkClick r:id="rId4"/>
              </a:rPr>
              <a:t>https://youtu.be/ehRpXeX0SyI</a:t>
            </a:r>
            <a:r>
              <a:rPr lang="en-GB" sz="2400" b="1" dirty="0"/>
              <a:t> </a:t>
            </a:r>
            <a:endParaRPr lang="en-US" sz="2400" dirty="0"/>
          </a:p>
          <a:p>
            <a:pPr lvl="0"/>
            <a:endParaRPr lang="en-GB" sz="2400" b="1" dirty="0"/>
          </a:p>
        </p:txBody>
      </p:sp>
      <p:pic>
        <p:nvPicPr>
          <p:cNvPr id="6" name="Picture 5" descr="A person in a white shirt&#10;&#10;Description automatically generated">
            <a:extLst>
              <a:ext uri="{FF2B5EF4-FFF2-40B4-BE49-F238E27FC236}">
                <a16:creationId xmlns:a16="http://schemas.microsoft.com/office/drawing/2014/main" id="{C445E234-8DC0-4B7B-968D-5B3242A702D2}"/>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b="-2"/>
          <a:stretch/>
        </p:blipFill>
        <p:spPr>
          <a:xfrm>
            <a:off x="8775469" y="3552510"/>
            <a:ext cx="2759793" cy="2818465"/>
          </a:xfrm>
          <a:prstGeom prst="rect">
            <a:avLst/>
          </a:prstGeom>
          <a:effectLst/>
        </p:spPr>
      </p:pic>
      <p:pic>
        <p:nvPicPr>
          <p:cNvPr id="7" name="Picture 6" descr="http://freecondoms.sandyford.org/media/2202/holding-condom-32.jpg?anchor=center&amp;mode=crop&amp;width=580&amp;height=270&amp;rnd=131243726190000000">
            <a:extLst>
              <a:ext uri="{FF2B5EF4-FFF2-40B4-BE49-F238E27FC236}">
                <a16:creationId xmlns:a16="http://schemas.microsoft.com/office/drawing/2014/main" id="{50D74595-8B8E-48FC-B1F7-16338DD50C1B}"/>
              </a:ext>
            </a:extLst>
          </p:cNvPr>
          <p:cNvPicPr/>
          <p:nvPr/>
        </p:nvPicPr>
        <p:blipFill>
          <a:blip r:embed="rId6">
            <a:extLst>
              <a:ext uri="{28A0092B-C50C-407E-A947-70E740481C1C}">
                <a14:useLocalDpi xmlns:a14="http://schemas.microsoft.com/office/drawing/2010/main"/>
              </a:ext>
            </a:extLst>
          </a:blip>
          <a:srcRect/>
          <a:stretch>
            <a:fillRect/>
          </a:stretch>
        </p:blipFill>
        <p:spPr bwMode="auto">
          <a:xfrm>
            <a:off x="8775469" y="1600500"/>
            <a:ext cx="3043640" cy="1792705"/>
          </a:xfrm>
          <a:prstGeom prst="rect">
            <a:avLst/>
          </a:prstGeom>
          <a:noFill/>
          <a:ln>
            <a:noFill/>
          </a:ln>
        </p:spPr>
      </p:pic>
      <p:pic>
        <p:nvPicPr>
          <p:cNvPr id="8" name="Content Placeholder 3" descr="A picture containing furniture, seat, chair&#10;&#10;Description automatically generated">
            <a:extLst>
              <a:ext uri="{FF2B5EF4-FFF2-40B4-BE49-F238E27FC236}">
                <a16:creationId xmlns:a16="http://schemas.microsoft.com/office/drawing/2014/main" id="{50D973D8-426E-49F0-850F-0B4D3C3475E0}"/>
              </a:ext>
            </a:extLst>
          </p:cNvPr>
          <p:cNvPicPr>
            <a:picLocks noGrp="1" noChangeAspect="1"/>
          </p:cNvPicPr>
          <p:nvPr>
            <p:ph idx="1"/>
          </p:nvPr>
        </p:nvPicPr>
        <p:blipFill rotWithShape="1">
          <a:blip r:embed="rId7" cstate="screen">
            <a:extLst>
              <a:ext uri="{28A0092B-C50C-407E-A947-70E740481C1C}">
                <a14:useLocalDpi xmlns:a14="http://schemas.microsoft.com/office/drawing/2010/main"/>
              </a:ext>
            </a:extLst>
          </a:blip>
          <a:srcRect b="-3"/>
          <a:stretch/>
        </p:blipFill>
        <p:spPr>
          <a:xfrm>
            <a:off x="5767144" y="3552574"/>
            <a:ext cx="2759794" cy="2818401"/>
          </a:xfrm>
          <a:prstGeom prst="rect">
            <a:avLst/>
          </a:prstGeom>
          <a:effectLst/>
        </p:spPr>
      </p:pic>
      <p:pic>
        <p:nvPicPr>
          <p:cNvPr id="9" name="Content Placeholder 3">
            <a:extLst>
              <a:ext uri="{FF2B5EF4-FFF2-40B4-BE49-F238E27FC236}">
                <a16:creationId xmlns:a16="http://schemas.microsoft.com/office/drawing/2014/main" id="{25A9D6E5-21D2-4AF1-8702-76C8DB686541}"/>
              </a:ext>
            </a:extLst>
          </p:cNvPr>
          <p:cNvPicPr>
            <a:picLocks noChangeAspect="1"/>
          </p:cNvPicPr>
          <p:nvPr/>
        </p:nvPicPr>
        <p:blipFill rotWithShape="1">
          <a:blip r:embed="rId8" cstate="screen">
            <a:extLst>
              <a:ext uri="{28A0092B-C50C-407E-A947-70E740481C1C}">
                <a14:useLocalDpi xmlns:a14="http://schemas.microsoft.com/office/drawing/2010/main"/>
              </a:ext>
            </a:extLst>
          </a:blip>
          <a:srcRect/>
          <a:stretch/>
        </p:blipFill>
        <p:spPr>
          <a:xfrm>
            <a:off x="5767144" y="574740"/>
            <a:ext cx="2762095" cy="2818465"/>
          </a:xfrm>
          <a:prstGeom prst="rect">
            <a:avLst/>
          </a:prstGeom>
          <a:effectLst/>
        </p:spPr>
      </p:pic>
    </p:spTree>
    <p:extLst>
      <p:ext uri="{BB962C8B-B14F-4D97-AF65-F5344CB8AC3E}">
        <p14:creationId xmlns:p14="http://schemas.microsoft.com/office/powerpoint/2010/main" val="25212057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9A8A3AC-0215-42E2-9818-7628A6FF70DA}"/>
              </a:ext>
            </a:extLst>
          </p:cNvPr>
          <p:cNvSpPr>
            <a:spLocks noGrp="1"/>
          </p:cNvSpPr>
          <p:nvPr>
            <p:ph idx="1"/>
          </p:nvPr>
        </p:nvSpPr>
        <p:spPr>
          <a:xfrm>
            <a:off x="5039427" y="1253331"/>
            <a:ext cx="6153227" cy="4351338"/>
          </a:xfrm>
        </p:spPr>
        <p:txBody>
          <a:bodyPr>
            <a:noAutofit/>
          </a:bodyPr>
          <a:lstStyle/>
          <a:p>
            <a:pPr marL="0" indent="0">
              <a:buNone/>
            </a:pPr>
            <a:r>
              <a:rPr lang="en-GB" sz="2400" b="1" dirty="0"/>
              <a:t>What is lubricant/lube?</a:t>
            </a:r>
            <a:endParaRPr lang="en-GB" sz="2400" dirty="0"/>
          </a:p>
          <a:p>
            <a:pPr marL="0" indent="0">
              <a:buNone/>
            </a:pPr>
            <a:endParaRPr lang="en-GB" sz="1100" dirty="0"/>
          </a:p>
          <a:p>
            <a:pPr marL="0" indent="0">
              <a:buNone/>
            </a:pPr>
            <a:r>
              <a:rPr lang="en-GB" sz="2400" dirty="0"/>
              <a:t>You can use lube for penetrative sex if this helps make it more comfortable. </a:t>
            </a:r>
          </a:p>
          <a:p>
            <a:pPr marL="0" indent="0">
              <a:buNone/>
            </a:pPr>
            <a:r>
              <a:rPr lang="en-GB" sz="2400" dirty="0"/>
              <a:t>If you have anal sex – penis in anus (bottom) sex – then condoms and lube both need to be used.</a:t>
            </a:r>
          </a:p>
          <a:p>
            <a:pPr marL="0" indent="0">
              <a:buNone/>
            </a:pPr>
            <a:endParaRPr lang="en-GB" sz="2400" dirty="0"/>
          </a:p>
        </p:txBody>
      </p:sp>
      <p:pic>
        <p:nvPicPr>
          <p:cNvPr id="6" name="Picture 5" descr="A close up of a device&#10;&#10;Description automatically generated">
            <a:extLst>
              <a:ext uri="{FF2B5EF4-FFF2-40B4-BE49-F238E27FC236}">
                <a16:creationId xmlns:a16="http://schemas.microsoft.com/office/drawing/2014/main" id="{D51E3E10-03D1-40A1-A22A-FE7FC7B6E8E6}"/>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33779" y="0"/>
            <a:ext cx="4554682" cy="6858000"/>
          </a:xfrm>
          <a:prstGeom prst="rect">
            <a:avLst/>
          </a:prstGeom>
        </p:spPr>
      </p:pic>
    </p:spTree>
    <p:extLst>
      <p:ext uri="{BB962C8B-B14F-4D97-AF65-F5344CB8AC3E}">
        <p14:creationId xmlns:p14="http://schemas.microsoft.com/office/powerpoint/2010/main" val="20821301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9A8A3AC-0215-42E2-9818-7628A6FF70DA}"/>
              </a:ext>
            </a:extLst>
          </p:cNvPr>
          <p:cNvSpPr>
            <a:spLocks noGrp="1"/>
          </p:cNvSpPr>
          <p:nvPr>
            <p:ph idx="1"/>
          </p:nvPr>
        </p:nvSpPr>
        <p:spPr>
          <a:xfrm>
            <a:off x="4998787" y="1253331"/>
            <a:ext cx="6153227" cy="4351338"/>
          </a:xfrm>
        </p:spPr>
        <p:txBody>
          <a:bodyPr>
            <a:noAutofit/>
          </a:bodyPr>
          <a:lstStyle/>
          <a:p>
            <a:pPr marL="0" indent="0">
              <a:buNone/>
            </a:pPr>
            <a:r>
              <a:rPr lang="en-GB" sz="2400" b="1" dirty="0"/>
              <a:t>What is lubricant/lube?</a:t>
            </a:r>
            <a:endParaRPr lang="en-GB" sz="2400" dirty="0"/>
          </a:p>
          <a:p>
            <a:pPr marL="0" lvl="0" indent="0">
              <a:buNone/>
            </a:pPr>
            <a:endParaRPr lang="en-GB" sz="1200" dirty="0"/>
          </a:p>
          <a:p>
            <a:pPr marL="0" lvl="0" indent="0">
              <a:buNone/>
            </a:pPr>
            <a:r>
              <a:rPr lang="en-GB" sz="2400" dirty="0"/>
              <a:t>Lube should always be what’s called </a:t>
            </a:r>
            <a:r>
              <a:rPr lang="en-GB" sz="2400" i="1" dirty="0"/>
              <a:t>water based</a:t>
            </a:r>
            <a:r>
              <a:rPr lang="en-GB" sz="2400" dirty="0"/>
              <a:t> or </a:t>
            </a:r>
            <a:r>
              <a:rPr lang="en-GB" sz="2400" i="1" dirty="0"/>
              <a:t>silicone based</a:t>
            </a:r>
            <a:r>
              <a:rPr lang="en-GB" sz="2400" dirty="0"/>
              <a:t>. You will get this free with your condoms. </a:t>
            </a:r>
          </a:p>
          <a:p>
            <a:pPr marL="0" lvl="0" indent="0">
              <a:buNone/>
            </a:pPr>
            <a:endParaRPr lang="en-GB" sz="1400" dirty="0"/>
          </a:p>
          <a:p>
            <a:pPr marL="0" lvl="0" indent="0">
              <a:buNone/>
            </a:pPr>
            <a:r>
              <a:rPr lang="en-GB" sz="2400" dirty="0"/>
              <a:t>Never use anything that is an oil or oil-based (like massage oil or baby oil) with male condoms as this breaks the condoms.</a:t>
            </a:r>
            <a:r>
              <a:rPr lang="en-GB" sz="2400" b="1" dirty="0"/>
              <a:t> </a:t>
            </a:r>
            <a:endParaRPr lang="en-GB" sz="2400" dirty="0"/>
          </a:p>
          <a:p>
            <a:pPr marL="0" indent="0">
              <a:buNone/>
            </a:pPr>
            <a:endParaRPr lang="en-GB" sz="2400" dirty="0"/>
          </a:p>
        </p:txBody>
      </p:sp>
      <p:pic>
        <p:nvPicPr>
          <p:cNvPr id="6" name="Picture 5" descr="A screenshot of a cell phone&#10;&#10;Description automatically generated">
            <a:extLst>
              <a:ext uri="{FF2B5EF4-FFF2-40B4-BE49-F238E27FC236}">
                <a16:creationId xmlns:a16="http://schemas.microsoft.com/office/drawing/2014/main" id="{59193066-2DB5-4F14-AE0F-700FE70FA12D}"/>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706119" y="1207045"/>
            <a:ext cx="4028441" cy="4028441"/>
          </a:xfrm>
          <a:prstGeom prst="rect">
            <a:avLst/>
          </a:prstGeom>
        </p:spPr>
      </p:pic>
    </p:spTree>
    <p:extLst>
      <p:ext uri="{BB962C8B-B14F-4D97-AF65-F5344CB8AC3E}">
        <p14:creationId xmlns:p14="http://schemas.microsoft.com/office/powerpoint/2010/main" val="7655443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C47005C-03D2-4CBA-8522-5AAD30310785}"/>
              </a:ext>
            </a:extLst>
          </p:cNvPr>
          <p:cNvSpPr>
            <a:spLocks noGrp="1"/>
          </p:cNvSpPr>
          <p:nvPr>
            <p:ph idx="1"/>
          </p:nvPr>
        </p:nvSpPr>
        <p:spPr>
          <a:xfrm>
            <a:off x="958517" y="1451059"/>
            <a:ext cx="4868352" cy="4351338"/>
          </a:xfrm>
        </p:spPr>
        <p:txBody>
          <a:bodyPr/>
          <a:lstStyle/>
          <a:p>
            <a:pPr marL="0" indent="0">
              <a:buNone/>
            </a:pPr>
            <a:r>
              <a:rPr lang="en-GB" b="1" dirty="0"/>
              <a:t>Other types of contraception </a:t>
            </a:r>
          </a:p>
          <a:p>
            <a:pPr marL="0" indent="0">
              <a:buNone/>
            </a:pPr>
            <a:endParaRPr lang="en-GB" dirty="0"/>
          </a:p>
          <a:p>
            <a:pPr marL="0" indent="0">
              <a:buNone/>
            </a:pPr>
            <a:r>
              <a:rPr lang="en-GB" dirty="0"/>
              <a:t>NHS Inform </a:t>
            </a:r>
            <a:r>
              <a:rPr lang="en-GB" u="sng" dirty="0">
                <a:hlinkClick r:id="rId2"/>
              </a:rPr>
              <a:t>https://www.nhsinform.scot/healthy-living/contraception/getting-started/the-different-types-of-contraception</a:t>
            </a:r>
            <a:endParaRPr lang="en-GB" u="sng" dirty="0"/>
          </a:p>
          <a:p>
            <a:pPr marL="0" indent="0">
              <a:buNone/>
            </a:pPr>
            <a:endParaRPr lang="en-GB" u="sng" dirty="0"/>
          </a:p>
        </p:txBody>
      </p:sp>
      <p:sp>
        <p:nvSpPr>
          <p:cNvPr id="5" name="Rectangle 4">
            <a:extLst>
              <a:ext uri="{FF2B5EF4-FFF2-40B4-BE49-F238E27FC236}">
                <a16:creationId xmlns:a16="http://schemas.microsoft.com/office/drawing/2014/main" id="{9A0DC117-E202-4359-8DE8-1933BE84D37F}"/>
              </a:ext>
            </a:extLst>
          </p:cNvPr>
          <p:cNvSpPr/>
          <p:nvPr/>
        </p:nvSpPr>
        <p:spPr>
          <a:xfrm>
            <a:off x="6806578" y="952183"/>
            <a:ext cx="4070567" cy="2554545"/>
          </a:xfrm>
          <a:prstGeom prst="rect">
            <a:avLst/>
          </a:prstGeom>
        </p:spPr>
        <p:txBody>
          <a:bodyPr wrap="square">
            <a:spAutoFit/>
          </a:bodyPr>
          <a:lstStyle/>
          <a:p>
            <a:pPr lvl="0"/>
            <a:r>
              <a:rPr lang="en-GB" sz="3200" dirty="0"/>
              <a:t>What did you know about already? </a:t>
            </a:r>
          </a:p>
          <a:p>
            <a:pPr lvl="0"/>
            <a:r>
              <a:rPr lang="en-GB" sz="3200" dirty="0"/>
              <a:t>What’s new to you? </a:t>
            </a:r>
          </a:p>
          <a:p>
            <a:pPr lvl="0"/>
            <a:r>
              <a:rPr lang="en-GB" sz="3200" dirty="0"/>
              <a:t>Anything would like to know more about?</a:t>
            </a:r>
          </a:p>
        </p:txBody>
      </p:sp>
      <p:pic>
        <p:nvPicPr>
          <p:cNvPr id="6" name="Picture 5" descr="A picture containing indoor, table, sitting&#10;&#10;Description automatically generated">
            <a:extLst>
              <a:ext uri="{FF2B5EF4-FFF2-40B4-BE49-F238E27FC236}">
                <a16:creationId xmlns:a16="http://schemas.microsoft.com/office/drawing/2014/main" id="{1662E9A7-22F4-409B-BCA9-84356C9612A2}"/>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b="-2"/>
          <a:stretch/>
        </p:blipFill>
        <p:spPr>
          <a:xfrm>
            <a:off x="6450197" y="3429000"/>
            <a:ext cx="4664831" cy="3197629"/>
          </a:xfrm>
          <a:prstGeom prst="rect">
            <a:avLst/>
          </a:prstGeom>
        </p:spPr>
      </p:pic>
    </p:spTree>
    <p:extLst>
      <p:ext uri="{BB962C8B-B14F-4D97-AF65-F5344CB8AC3E}">
        <p14:creationId xmlns:p14="http://schemas.microsoft.com/office/powerpoint/2010/main" val="34418504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err="1"/>
              <a:t>rshp.scot</a:t>
            </a:r>
            <a:endParaRPr lang="en-US" dirty="0"/>
          </a:p>
        </p:txBody>
      </p:sp>
      <p:sp>
        <p:nvSpPr>
          <p:cNvPr id="2" name="Rectangle 1">
            <a:extLst>
              <a:ext uri="{FF2B5EF4-FFF2-40B4-BE49-F238E27FC236}">
                <a16:creationId xmlns:a16="http://schemas.microsoft.com/office/drawing/2014/main" id="{7C5354A6-F625-4F4D-9E78-09C6B876B0DE}"/>
              </a:ext>
            </a:extLst>
          </p:cNvPr>
          <p:cNvSpPr/>
          <p:nvPr/>
        </p:nvSpPr>
        <p:spPr>
          <a:xfrm>
            <a:off x="622572" y="1283567"/>
            <a:ext cx="5603131" cy="4154984"/>
          </a:xfrm>
          <a:prstGeom prst="rect">
            <a:avLst/>
          </a:prstGeom>
        </p:spPr>
        <p:txBody>
          <a:bodyPr wrap="square">
            <a:spAutoFit/>
          </a:bodyPr>
          <a:lstStyle/>
          <a:p>
            <a:r>
              <a:rPr lang="en-GB" sz="2400" b="1" dirty="0"/>
              <a:t>A few things to remember</a:t>
            </a:r>
          </a:p>
          <a:p>
            <a:endParaRPr lang="en-US" sz="2400" dirty="0"/>
          </a:p>
          <a:p>
            <a:pPr marL="457200" lvl="0" indent="-457200">
              <a:buFont typeface="Arial" charset="0"/>
              <a:buChar char="•"/>
            </a:pPr>
            <a:r>
              <a:rPr lang="en-GB" sz="2400" dirty="0"/>
              <a:t>Talking about contraception or condoms is important because otherwise people make assumptions that one person has got it sorted – they might not have. </a:t>
            </a:r>
          </a:p>
          <a:p>
            <a:pPr lvl="0"/>
            <a:endParaRPr lang="en-US" sz="2400" dirty="0"/>
          </a:p>
          <a:p>
            <a:pPr marL="457200" lvl="0" indent="-457200">
              <a:buFont typeface="Arial" charset="0"/>
              <a:buChar char="•"/>
            </a:pPr>
            <a:r>
              <a:rPr lang="en-GB" sz="2400" dirty="0"/>
              <a:t>If you sort what you need, then the experience of sex will be more relaxed, safe and enjoyable.</a:t>
            </a:r>
            <a:endParaRPr lang="en-US" sz="2400" dirty="0"/>
          </a:p>
        </p:txBody>
      </p:sp>
      <p:pic>
        <p:nvPicPr>
          <p:cNvPr id="5" name="Picture 4" descr="A close up of a toy&#10;&#10;Description automatically generated">
            <a:extLst>
              <a:ext uri="{FF2B5EF4-FFF2-40B4-BE49-F238E27FC236}">
                <a16:creationId xmlns:a16="http://schemas.microsoft.com/office/drawing/2014/main" id="{5D92B357-F5A1-4C93-A7BD-5A8ADCAA60DD}"/>
              </a:ext>
            </a:extLst>
          </p:cNvPr>
          <p:cNvPicPr/>
          <p:nvPr/>
        </p:nvPicPr>
        <p:blipFill rotWithShape="1">
          <a:blip r:embed="rId2" cstate="screen">
            <a:extLst>
              <a:ext uri="{28A0092B-C50C-407E-A947-70E740481C1C}">
                <a14:useLocalDpi xmlns:a14="http://schemas.microsoft.com/office/drawing/2010/main"/>
              </a:ext>
            </a:extLst>
          </a:blip>
          <a:srcRect/>
          <a:stretch/>
        </p:blipFill>
        <p:spPr>
          <a:xfrm>
            <a:off x="6692631" y="803338"/>
            <a:ext cx="5389121" cy="5251324"/>
          </a:xfrm>
          <a:prstGeom prst="rect">
            <a:avLst/>
          </a:prstGeom>
          <a:effectLst/>
        </p:spPr>
      </p:pic>
    </p:spTree>
    <p:extLst>
      <p:ext uri="{BB962C8B-B14F-4D97-AF65-F5344CB8AC3E}">
        <p14:creationId xmlns:p14="http://schemas.microsoft.com/office/powerpoint/2010/main" val="1795732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err="1"/>
              <a:t>rshp.scot</a:t>
            </a:r>
            <a:endParaRPr lang="en-US" dirty="0"/>
          </a:p>
        </p:txBody>
      </p:sp>
      <p:sp>
        <p:nvSpPr>
          <p:cNvPr id="2" name="Rectangle 1">
            <a:extLst>
              <a:ext uri="{FF2B5EF4-FFF2-40B4-BE49-F238E27FC236}">
                <a16:creationId xmlns:a16="http://schemas.microsoft.com/office/drawing/2014/main" id="{7C5354A6-F625-4F4D-9E78-09C6B876B0DE}"/>
              </a:ext>
            </a:extLst>
          </p:cNvPr>
          <p:cNvSpPr/>
          <p:nvPr/>
        </p:nvSpPr>
        <p:spPr>
          <a:xfrm>
            <a:off x="603116" y="1166842"/>
            <a:ext cx="6011693" cy="4524315"/>
          </a:xfrm>
          <a:prstGeom prst="rect">
            <a:avLst/>
          </a:prstGeom>
        </p:spPr>
        <p:txBody>
          <a:bodyPr wrap="square">
            <a:spAutoFit/>
          </a:bodyPr>
          <a:lstStyle/>
          <a:p>
            <a:r>
              <a:rPr lang="en-GB" sz="2400" b="1" dirty="0"/>
              <a:t>A few things to remember</a:t>
            </a:r>
          </a:p>
          <a:p>
            <a:endParaRPr lang="en-US" sz="2400" dirty="0"/>
          </a:p>
          <a:p>
            <a:pPr marL="457200" lvl="0" indent="-457200">
              <a:buFont typeface="Arial" charset="0"/>
              <a:buChar char="•"/>
            </a:pPr>
            <a:r>
              <a:rPr lang="en-GB" sz="2400" dirty="0"/>
              <a:t>You have a right to access accurate information and to get contraception and condoms. </a:t>
            </a:r>
          </a:p>
          <a:p>
            <a:pPr lvl="0"/>
            <a:endParaRPr lang="en-US" sz="2400" dirty="0"/>
          </a:p>
          <a:p>
            <a:pPr marL="457200" lvl="0" indent="-457200">
              <a:buFont typeface="Arial" charset="0"/>
              <a:buChar char="•"/>
            </a:pPr>
            <a:r>
              <a:rPr lang="en-GB" sz="2400" b="1" dirty="0"/>
              <a:t>Remember the importance of consent. </a:t>
            </a:r>
            <a:r>
              <a:rPr lang="en-GB" sz="2400" dirty="0"/>
              <a:t>Just because someone has sorted contraception or got condoms, it doesn’t mean they are intent on having sex. You still need to talk and pay attention when it comes to consent. </a:t>
            </a:r>
            <a:endParaRPr lang="en-US" sz="2400" dirty="0"/>
          </a:p>
        </p:txBody>
      </p:sp>
      <p:pic>
        <p:nvPicPr>
          <p:cNvPr id="5" name="Picture 4" descr="A close up of a toy&#10;&#10;Description automatically generated">
            <a:extLst>
              <a:ext uri="{FF2B5EF4-FFF2-40B4-BE49-F238E27FC236}">
                <a16:creationId xmlns:a16="http://schemas.microsoft.com/office/drawing/2014/main" id="{5D92B357-F5A1-4C93-A7BD-5A8ADCAA60DD}"/>
              </a:ext>
            </a:extLst>
          </p:cNvPr>
          <p:cNvPicPr/>
          <p:nvPr/>
        </p:nvPicPr>
        <p:blipFill rotWithShape="1">
          <a:blip r:embed="rId2" cstate="screen">
            <a:extLst>
              <a:ext uri="{28A0092B-C50C-407E-A947-70E740481C1C}">
                <a14:useLocalDpi xmlns:a14="http://schemas.microsoft.com/office/drawing/2010/main"/>
              </a:ext>
            </a:extLst>
          </a:blip>
          <a:srcRect/>
          <a:stretch/>
        </p:blipFill>
        <p:spPr>
          <a:xfrm>
            <a:off x="6614809" y="1023016"/>
            <a:ext cx="5577191" cy="5134593"/>
          </a:xfrm>
          <a:prstGeom prst="rect">
            <a:avLst/>
          </a:prstGeom>
          <a:effectLst/>
        </p:spPr>
      </p:pic>
    </p:spTree>
    <p:extLst>
      <p:ext uri="{BB962C8B-B14F-4D97-AF65-F5344CB8AC3E}">
        <p14:creationId xmlns:p14="http://schemas.microsoft.com/office/powerpoint/2010/main" val="23425108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DEE5C6BA-FE2A-4C38-8D88-E70C06E54F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08905" y="3726"/>
            <a:ext cx="648309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a:extLst>
              <a:ext uri="{FF2B5EF4-FFF2-40B4-BE49-F238E27FC236}">
                <a16:creationId xmlns:a16="http://schemas.microsoft.com/office/drawing/2014/main" id="{53E66F28-0926-4CFB-BDAB-646CAB184CB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a:ext>
            </a:extLst>
          </a:blip>
          <a:stretch>
            <a:fillRect/>
          </a:stretch>
        </p:blipFill>
        <p:spPr>
          <a:xfrm flipH="1">
            <a:off x="0" y="0"/>
            <a:ext cx="12192000" cy="6858000"/>
          </a:xfrm>
          <a:prstGeom prst="rect">
            <a:avLst/>
          </a:prstGeom>
        </p:spPr>
      </p:pic>
      <p:sp>
        <p:nvSpPr>
          <p:cNvPr id="20" name="Freeform 60">
            <a:extLst>
              <a:ext uri="{FF2B5EF4-FFF2-40B4-BE49-F238E27FC236}">
                <a16:creationId xmlns:a16="http://schemas.microsoft.com/office/drawing/2014/main" id="{DE9FA85F-F0FB-4952-A05F-04CC67B18E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3099" y="1"/>
            <a:ext cx="3960192" cy="2251543"/>
          </a:xfrm>
          <a:custGeom>
            <a:avLst/>
            <a:gdLst>
              <a:gd name="connsiteX0" fmla="*/ 20753 w 3960192"/>
              <a:gd name="connsiteY0" fmla="*/ 0 h 2251543"/>
              <a:gd name="connsiteX1" fmla="*/ 3939439 w 3960192"/>
              <a:gd name="connsiteY1" fmla="*/ 0 h 2251543"/>
              <a:gd name="connsiteX2" fmla="*/ 3949969 w 3960192"/>
              <a:gd name="connsiteY2" fmla="*/ 68994 h 2251543"/>
              <a:gd name="connsiteX3" fmla="*/ 3960192 w 3960192"/>
              <a:gd name="connsiteY3" fmla="*/ 271447 h 2251543"/>
              <a:gd name="connsiteX4" fmla="*/ 1980096 w 3960192"/>
              <a:gd name="connsiteY4" fmla="*/ 2251543 h 2251543"/>
              <a:gd name="connsiteX5" fmla="*/ 0 w 3960192"/>
              <a:gd name="connsiteY5" fmla="*/ 271447 h 2251543"/>
              <a:gd name="connsiteX6" fmla="*/ 10223 w 3960192"/>
              <a:gd name="connsiteY6" fmla="*/ 68994 h 2251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60192" h="2251543">
                <a:moveTo>
                  <a:pt x="20753" y="0"/>
                </a:moveTo>
                <a:lnTo>
                  <a:pt x="3939439" y="0"/>
                </a:lnTo>
                <a:lnTo>
                  <a:pt x="3949969" y="68994"/>
                </a:lnTo>
                <a:cubicBezTo>
                  <a:pt x="3956729" y="135559"/>
                  <a:pt x="3960192" y="203099"/>
                  <a:pt x="3960192" y="271447"/>
                </a:cubicBezTo>
                <a:cubicBezTo>
                  <a:pt x="3960192" y="1365024"/>
                  <a:pt x="3073673" y="2251543"/>
                  <a:pt x="1980096" y="2251543"/>
                </a:cubicBezTo>
                <a:cubicBezTo>
                  <a:pt x="886519" y="2251543"/>
                  <a:pt x="0" y="1365024"/>
                  <a:pt x="0" y="271447"/>
                </a:cubicBezTo>
                <a:cubicBezTo>
                  <a:pt x="0" y="203099"/>
                  <a:pt x="3463" y="135559"/>
                  <a:pt x="10223" y="68994"/>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6" name="Picture 5" descr="A close up of a sign&#10;&#10;Description automatically generated">
            <a:extLst>
              <a:ext uri="{FF2B5EF4-FFF2-40B4-BE49-F238E27FC236}">
                <a16:creationId xmlns:a16="http://schemas.microsoft.com/office/drawing/2014/main" id="{C82EA678-38C1-4EA9-B2CB-757244D5ABD0}"/>
              </a:ext>
            </a:extLst>
          </p:cNvPr>
          <p:cNvPicPr>
            <a:picLocks noChangeAspect="1"/>
          </p:cNvPicPr>
          <p:nvPr/>
        </p:nvPicPr>
        <p:blipFill rotWithShape="1">
          <a:blip r:embed="rId3" cstate="screen">
            <a:alphaModFix/>
            <a:extLst>
              <a:ext uri="{28A0092B-C50C-407E-A947-70E740481C1C}">
                <a14:useLocalDpi xmlns:a14="http://schemas.microsoft.com/office/drawing/2010/main"/>
              </a:ext>
            </a:extLst>
          </a:blip>
          <a:srcRect/>
          <a:stretch/>
        </p:blipFill>
        <p:spPr>
          <a:xfrm>
            <a:off x="6632714" y="1"/>
            <a:ext cx="3674754" cy="2106932"/>
          </a:xfrm>
          <a:custGeom>
            <a:avLst/>
            <a:gdLst>
              <a:gd name="connsiteX0" fmla="*/ 21954 w 3674754"/>
              <a:gd name="connsiteY0" fmla="*/ 0 h 2106932"/>
              <a:gd name="connsiteX1" fmla="*/ 3652800 w 3674754"/>
              <a:gd name="connsiteY1" fmla="*/ 0 h 2106932"/>
              <a:gd name="connsiteX2" fmla="*/ 3665268 w 3674754"/>
              <a:gd name="connsiteY2" fmla="*/ 81694 h 2106932"/>
              <a:gd name="connsiteX3" fmla="*/ 3674754 w 3674754"/>
              <a:gd name="connsiteY3" fmla="*/ 269555 h 2106932"/>
              <a:gd name="connsiteX4" fmla="*/ 1837377 w 3674754"/>
              <a:gd name="connsiteY4" fmla="*/ 2106932 h 2106932"/>
              <a:gd name="connsiteX5" fmla="*/ 0 w 3674754"/>
              <a:gd name="connsiteY5" fmla="*/ 269555 h 2106932"/>
              <a:gd name="connsiteX6" fmla="*/ 9486 w 3674754"/>
              <a:gd name="connsiteY6" fmla="*/ 81694 h 2106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74754" h="2106932">
                <a:moveTo>
                  <a:pt x="21954" y="0"/>
                </a:moveTo>
                <a:lnTo>
                  <a:pt x="3652800" y="0"/>
                </a:lnTo>
                <a:lnTo>
                  <a:pt x="3665268" y="81694"/>
                </a:lnTo>
                <a:cubicBezTo>
                  <a:pt x="3671541" y="143461"/>
                  <a:pt x="3674754" y="206133"/>
                  <a:pt x="3674754" y="269555"/>
                </a:cubicBezTo>
                <a:cubicBezTo>
                  <a:pt x="3674754" y="1284311"/>
                  <a:pt x="2852132" y="2106932"/>
                  <a:pt x="1837377" y="2106932"/>
                </a:cubicBezTo>
                <a:cubicBezTo>
                  <a:pt x="822622" y="2106932"/>
                  <a:pt x="0" y="1284311"/>
                  <a:pt x="0" y="269555"/>
                </a:cubicBezTo>
                <a:cubicBezTo>
                  <a:pt x="0" y="206133"/>
                  <a:pt x="3214" y="143461"/>
                  <a:pt x="9486" y="81694"/>
                </a:cubicBezTo>
                <a:close/>
              </a:path>
            </a:pathLst>
          </a:custGeom>
          <a:effectLst>
            <a:softEdge rad="0"/>
          </a:effectLst>
        </p:spPr>
      </p:pic>
      <p:sp>
        <p:nvSpPr>
          <p:cNvPr id="3" name="Content Placeholder 2">
            <a:extLst>
              <a:ext uri="{FF2B5EF4-FFF2-40B4-BE49-F238E27FC236}">
                <a16:creationId xmlns:a16="http://schemas.microsoft.com/office/drawing/2014/main" id="{8C73E6A9-6DDF-467E-9ADC-33E616A3BF76}"/>
              </a:ext>
            </a:extLst>
          </p:cNvPr>
          <p:cNvSpPr>
            <a:spLocks noGrp="1"/>
          </p:cNvSpPr>
          <p:nvPr>
            <p:ph idx="1"/>
          </p:nvPr>
        </p:nvSpPr>
        <p:spPr>
          <a:xfrm>
            <a:off x="1118422" y="1878833"/>
            <a:ext cx="4977578" cy="3639289"/>
          </a:xfrm>
        </p:spPr>
        <p:txBody>
          <a:bodyPr anchor="ctr">
            <a:noAutofit/>
          </a:bodyPr>
          <a:lstStyle/>
          <a:p>
            <a:pPr marL="0" lvl="0" indent="0">
              <a:buNone/>
            </a:pPr>
            <a:r>
              <a:rPr lang="en-GB" sz="2400" b="1" dirty="0">
                <a:solidFill>
                  <a:srgbClr val="000000"/>
                </a:solidFill>
              </a:rPr>
              <a:t>Today is about contraception</a:t>
            </a:r>
            <a:r>
              <a:rPr lang="en-GB" sz="2400" dirty="0">
                <a:solidFill>
                  <a:srgbClr val="000000"/>
                </a:solidFill>
              </a:rPr>
              <a:t>. </a:t>
            </a:r>
          </a:p>
          <a:p>
            <a:pPr marL="0" lvl="0" indent="0">
              <a:buNone/>
            </a:pPr>
            <a:r>
              <a:rPr lang="en-GB" sz="2400" dirty="0">
                <a:solidFill>
                  <a:srgbClr val="000000"/>
                </a:solidFill>
              </a:rPr>
              <a:t>Contraception protects someone from getting pregnant. </a:t>
            </a:r>
          </a:p>
          <a:p>
            <a:pPr marL="0" lvl="0" indent="0">
              <a:buNone/>
            </a:pPr>
            <a:endParaRPr lang="en-GB" sz="1600" dirty="0">
              <a:solidFill>
                <a:srgbClr val="000000"/>
              </a:solidFill>
            </a:endParaRPr>
          </a:p>
          <a:p>
            <a:pPr marL="0" lvl="0" indent="0">
              <a:buNone/>
            </a:pPr>
            <a:r>
              <a:rPr lang="en-GB" sz="2400" dirty="0">
                <a:solidFill>
                  <a:srgbClr val="000000"/>
                </a:solidFill>
              </a:rPr>
              <a:t>A person might also use contraception to control or stop menstruation, such as managing heavy periods.</a:t>
            </a:r>
          </a:p>
          <a:p>
            <a:pPr marL="0" lvl="0" indent="0">
              <a:buNone/>
            </a:pPr>
            <a:endParaRPr lang="en-GB" sz="1600" dirty="0">
              <a:solidFill>
                <a:srgbClr val="000000"/>
              </a:solidFill>
            </a:endParaRPr>
          </a:p>
          <a:p>
            <a:pPr marL="0" lvl="0" indent="0">
              <a:buNone/>
            </a:pPr>
            <a:r>
              <a:rPr lang="en-GB" sz="2400" dirty="0">
                <a:solidFill>
                  <a:srgbClr val="000000"/>
                </a:solidFill>
              </a:rPr>
              <a:t>In the session you will find out about contraception, especially what’s called Long Acting Reversable Contraception (Injections and implants) and Emergency Contraception and Condoms. </a:t>
            </a:r>
          </a:p>
          <a:p>
            <a:pPr marL="0" indent="0">
              <a:buNone/>
            </a:pPr>
            <a:endParaRPr lang="en-GB" sz="2400" dirty="0">
              <a:solidFill>
                <a:srgbClr val="000000"/>
              </a:solidFill>
            </a:endParaRPr>
          </a:p>
        </p:txBody>
      </p:sp>
      <p:sp>
        <p:nvSpPr>
          <p:cNvPr id="22" name="Freeform 68">
            <a:extLst>
              <a:ext uri="{FF2B5EF4-FFF2-40B4-BE49-F238E27FC236}">
                <a16:creationId xmlns:a16="http://schemas.microsoft.com/office/drawing/2014/main" id="{FEBD362A-CC27-47D9-8FC3-A5E91BA07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35296" y="2922177"/>
            <a:ext cx="4956705" cy="3945299"/>
          </a:xfrm>
          <a:custGeom>
            <a:avLst/>
            <a:gdLst>
              <a:gd name="connsiteX0" fmla="*/ 2718646 w 4956705"/>
              <a:gd name="connsiteY0" fmla="*/ 0 h 3945299"/>
              <a:gd name="connsiteX1" fmla="*/ 4816486 w 4956705"/>
              <a:gd name="connsiteY1" fmla="*/ 989335 h 3945299"/>
              <a:gd name="connsiteX2" fmla="*/ 4956705 w 4956705"/>
              <a:gd name="connsiteY2" fmla="*/ 1176848 h 3945299"/>
              <a:gd name="connsiteX3" fmla="*/ 4956705 w 4956705"/>
              <a:gd name="connsiteY3" fmla="*/ 3945299 h 3945299"/>
              <a:gd name="connsiteX4" fmla="*/ 294783 w 4956705"/>
              <a:gd name="connsiteY4" fmla="*/ 3945299 h 3945299"/>
              <a:gd name="connsiteX5" fmla="*/ 213645 w 4956705"/>
              <a:gd name="connsiteY5" fmla="*/ 3776866 h 3945299"/>
              <a:gd name="connsiteX6" fmla="*/ 0 w 4956705"/>
              <a:gd name="connsiteY6" fmla="*/ 2718646 h 3945299"/>
              <a:gd name="connsiteX7" fmla="*/ 2718646 w 4956705"/>
              <a:gd name="connsiteY7" fmla="*/ 0 h 39452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56705" h="3945299">
                <a:moveTo>
                  <a:pt x="2718646" y="0"/>
                </a:moveTo>
                <a:cubicBezTo>
                  <a:pt x="3563221" y="0"/>
                  <a:pt x="4317846" y="385123"/>
                  <a:pt x="4816486" y="989335"/>
                </a:cubicBezTo>
                <a:lnTo>
                  <a:pt x="4956705" y="1176848"/>
                </a:lnTo>
                <a:lnTo>
                  <a:pt x="4956705" y="3945299"/>
                </a:lnTo>
                <a:lnTo>
                  <a:pt x="294783" y="3945299"/>
                </a:lnTo>
                <a:lnTo>
                  <a:pt x="213645" y="3776866"/>
                </a:lnTo>
                <a:cubicBezTo>
                  <a:pt x="76074" y="3451612"/>
                  <a:pt x="0" y="3094013"/>
                  <a:pt x="0" y="2718646"/>
                </a:cubicBezTo>
                <a:cubicBezTo>
                  <a:pt x="0" y="1217179"/>
                  <a:pt x="1217179" y="0"/>
                  <a:pt x="271864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Footer Placeholder 3">
            <a:extLst>
              <a:ext uri="{FF2B5EF4-FFF2-40B4-BE49-F238E27FC236}">
                <a16:creationId xmlns:a16="http://schemas.microsoft.com/office/drawing/2014/main" id="{4C346752-6135-4E5C-A7B8-D391C65FADEA}"/>
              </a:ext>
            </a:extLst>
          </p:cNvPr>
          <p:cNvSpPr>
            <a:spLocks noGrp="1"/>
          </p:cNvSpPr>
          <p:nvPr>
            <p:ph type="ftr" sz="quarter" idx="11"/>
          </p:nvPr>
        </p:nvSpPr>
        <p:spPr>
          <a:xfrm>
            <a:off x="805661" y="6223702"/>
            <a:ext cx="6584750" cy="314067"/>
          </a:xfrm>
        </p:spPr>
        <p:txBody>
          <a:bodyPr>
            <a:normAutofit/>
          </a:bodyPr>
          <a:lstStyle/>
          <a:p>
            <a:pPr algn="l">
              <a:spcAft>
                <a:spcPts val="600"/>
              </a:spcAft>
            </a:pPr>
            <a:r>
              <a:rPr lang="en-US" sz="1100">
                <a:solidFill>
                  <a:srgbClr val="898989"/>
                </a:solidFill>
              </a:rPr>
              <a:t>rshp.scot</a:t>
            </a:r>
          </a:p>
        </p:txBody>
      </p:sp>
      <p:pic>
        <p:nvPicPr>
          <p:cNvPr id="5" name="Picture 4" descr="A close up of a sign&#10;&#10;Description automatically generated">
            <a:extLst>
              <a:ext uri="{FF2B5EF4-FFF2-40B4-BE49-F238E27FC236}">
                <a16:creationId xmlns:a16="http://schemas.microsoft.com/office/drawing/2014/main" id="{97D475CC-F2C4-4E15-9FC7-C12B484D5AB9}"/>
              </a:ext>
            </a:extLst>
          </p:cNvPr>
          <p:cNvPicPr>
            <a:picLocks noChangeAspect="1"/>
          </p:cNvPicPr>
          <p:nvPr/>
        </p:nvPicPr>
        <p:blipFill rotWithShape="1">
          <a:blip r:embed="rId4" cstate="screen">
            <a:alphaModFix/>
            <a:extLst>
              <a:ext uri="{28A0092B-C50C-407E-A947-70E740481C1C}">
                <a14:useLocalDpi xmlns:a14="http://schemas.microsoft.com/office/drawing/2010/main"/>
              </a:ext>
            </a:extLst>
          </a:blip>
          <a:srcRect/>
          <a:stretch/>
        </p:blipFill>
        <p:spPr>
          <a:xfrm>
            <a:off x="7399326" y="3086207"/>
            <a:ext cx="4792674" cy="3781268"/>
          </a:xfrm>
          <a:custGeom>
            <a:avLst/>
            <a:gdLst>
              <a:gd name="connsiteX0" fmla="*/ 2554615 w 4792674"/>
              <a:gd name="connsiteY0" fmla="*/ 0 h 3781268"/>
              <a:gd name="connsiteX1" fmla="*/ 4672942 w 4792674"/>
              <a:gd name="connsiteY1" fmla="*/ 1126306 h 3781268"/>
              <a:gd name="connsiteX2" fmla="*/ 4792674 w 4792674"/>
              <a:gd name="connsiteY2" fmla="*/ 1323391 h 3781268"/>
              <a:gd name="connsiteX3" fmla="*/ 4792674 w 4792674"/>
              <a:gd name="connsiteY3" fmla="*/ 3781268 h 3781268"/>
              <a:gd name="connsiteX4" fmla="*/ 313779 w 4792674"/>
              <a:gd name="connsiteY4" fmla="*/ 3781268 h 3781268"/>
              <a:gd name="connsiteX5" fmla="*/ 308328 w 4792674"/>
              <a:gd name="connsiteY5" fmla="*/ 3772297 h 3781268"/>
              <a:gd name="connsiteX6" fmla="*/ 0 w 4792674"/>
              <a:gd name="connsiteY6" fmla="*/ 2554615 h 3781268"/>
              <a:gd name="connsiteX7" fmla="*/ 2554615 w 4792674"/>
              <a:gd name="connsiteY7" fmla="*/ 0 h 37812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92674" h="3781268">
                <a:moveTo>
                  <a:pt x="2554615" y="0"/>
                </a:moveTo>
                <a:cubicBezTo>
                  <a:pt x="3436412" y="0"/>
                  <a:pt x="4213859" y="446774"/>
                  <a:pt x="4672942" y="1126306"/>
                </a:cubicBezTo>
                <a:lnTo>
                  <a:pt x="4792674" y="1323391"/>
                </a:lnTo>
                <a:lnTo>
                  <a:pt x="4792674" y="3781268"/>
                </a:lnTo>
                <a:lnTo>
                  <a:pt x="313779" y="3781268"/>
                </a:lnTo>
                <a:lnTo>
                  <a:pt x="308328" y="3772297"/>
                </a:lnTo>
                <a:cubicBezTo>
                  <a:pt x="111694" y="3410325"/>
                  <a:pt x="0" y="2995514"/>
                  <a:pt x="0" y="2554615"/>
                </a:cubicBezTo>
                <a:cubicBezTo>
                  <a:pt x="0" y="1143740"/>
                  <a:pt x="1143740" y="0"/>
                  <a:pt x="2554615" y="0"/>
                </a:cubicBezTo>
                <a:close/>
              </a:path>
            </a:pathLst>
          </a:custGeom>
          <a:effectLst>
            <a:softEdge rad="0"/>
          </a:effectLst>
        </p:spPr>
      </p:pic>
    </p:spTree>
    <p:extLst>
      <p:ext uri="{BB962C8B-B14F-4D97-AF65-F5344CB8AC3E}">
        <p14:creationId xmlns:p14="http://schemas.microsoft.com/office/powerpoint/2010/main" val="33894584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err="1"/>
              <a:t>rshp.scot</a:t>
            </a:r>
            <a:endParaRPr lang="en-US" dirty="0"/>
          </a:p>
        </p:txBody>
      </p:sp>
      <p:sp>
        <p:nvSpPr>
          <p:cNvPr id="2" name="Rectangle 1">
            <a:extLst>
              <a:ext uri="{FF2B5EF4-FFF2-40B4-BE49-F238E27FC236}">
                <a16:creationId xmlns:a16="http://schemas.microsoft.com/office/drawing/2014/main" id="{7C5354A6-F625-4F4D-9E78-09C6B876B0DE}"/>
              </a:ext>
            </a:extLst>
          </p:cNvPr>
          <p:cNvSpPr/>
          <p:nvPr/>
        </p:nvSpPr>
        <p:spPr>
          <a:xfrm>
            <a:off x="885092" y="1079136"/>
            <a:ext cx="4679129" cy="3046988"/>
          </a:xfrm>
          <a:prstGeom prst="rect">
            <a:avLst/>
          </a:prstGeom>
        </p:spPr>
        <p:txBody>
          <a:bodyPr wrap="square">
            <a:spAutoFit/>
          </a:bodyPr>
          <a:lstStyle/>
          <a:p>
            <a:r>
              <a:rPr lang="en-GB" sz="3200" b="1" dirty="0"/>
              <a:t>Our local sexual health services, clinics and pharmacies:</a:t>
            </a:r>
            <a:endParaRPr lang="en-US" sz="3200" dirty="0"/>
          </a:p>
          <a:p>
            <a:pPr lvl="0"/>
            <a:r>
              <a:rPr lang="en-GB" sz="3200" dirty="0">
                <a:solidFill>
                  <a:srgbClr val="FF0000"/>
                </a:solidFill>
              </a:rPr>
              <a:t>(Insert information from your locality here)</a:t>
            </a:r>
            <a:endParaRPr lang="en-US" sz="3200" dirty="0">
              <a:solidFill>
                <a:srgbClr val="FF0000"/>
              </a:solidFill>
            </a:endParaRPr>
          </a:p>
          <a:p>
            <a:r>
              <a:rPr lang="en-GB" sz="3200" b="1" dirty="0"/>
              <a:t> </a:t>
            </a:r>
            <a:endParaRPr lang="en-US" sz="3200" dirty="0"/>
          </a:p>
        </p:txBody>
      </p:sp>
      <p:pic>
        <p:nvPicPr>
          <p:cNvPr id="5" name="Picture 4" descr="A close up of a logo&#10;&#10;Description automatically generated">
            <a:extLst>
              <a:ext uri="{FF2B5EF4-FFF2-40B4-BE49-F238E27FC236}">
                <a16:creationId xmlns:a16="http://schemas.microsoft.com/office/drawing/2014/main" id="{80ED4161-8729-4B46-88EE-B0CB1E9F50DA}"/>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6090613" y="640082"/>
            <a:ext cx="5461724" cy="5577837"/>
          </a:xfrm>
          <a:prstGeom prst="rect">
            <a:avLst/>
          </a:prstGeom>
          <a:effectLst/>
        </p:spPr>
      </p:pic>
    </p:spTree>
    <p:extLst>
      <p:ext uri="{BB962C8B-B14F-4D97-AF65-F5344CB8AC3E}">
        <p14:creationId xmlns:p14="http://schemas.microsoft.com/office/powerpoint/2010/main" val="35836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DEE5C6BA-FE2A-4C38-8D88-E70C06E54F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08905" y="3726"/>
            <a:ext cx="648309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a:extLst>
              <a:ext uri="{FF2B5EF4-FFF2-40B4-BE49-F238E27FC236}">
                <a16:creationId xmlns:a16="http://schemas.microsoft.com/office/drawing/2014/main" id="{53E66F28-0926-4CFB-BDAB-646CAB184CB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a:ext>
            </a:extLst>
          </a:blip>
          <a:stretch>
            <a:fillRect/>
          </a:stretch>
        </p:blipFill>
        <p:spPr>
          <a:xfrm flipH="1">
            <a:off x="0" y="0"/>
            <a:ext cx="12192000" cy="6858000"/>
          </a:xfrm>
          <a:prstGeom prst="rect">
            <a:avLst/>
          </a:prstGeom>
        </p:spPr>
      </p:pic>
      <p:sp>
        <p:nvSpPr>
          <p:cNvPr id="20" name="Freeform 60">
            <a:extLst>
              <a:ext uri="{FF2B5EF4-FFF2-40B4-BE49-F238E27FC236}">
                <a16:creationId xmlns:a16="http://schemas.microsoft.com/office/drawing/2014/main" id="{DE9FA85F-F0FB-4952-A05F-04CC67B18E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3099" y="1"/>
            <a:ext cx="3960192" cy="2251543"/>
          </a:xfrm>
          <a:custGeom>
            <a:avLst/>
            <a:gdLst>
              <a:gd name="connsiteX0" fmla="*/ 20753 w 3960192"/>
              <a:gd name="connsiteY0" fmla="*/ 0 h 2251543"/>
              <a:gd name="connsiteX1" fmla="*/ 3939439 w 3960192"/>
              <a:gd name="connsiteY1" fmla="*/ 0 h 2251543"/>
              <a:gd name="connsiteX2" fmla="*/ 3949969 w 3960192"/>
              <a:gd name="connsiteY2" fmla="*/ 68994 h 2251543"/>
              <a:gd name="connsiteX3" fmla="*/ 3960192 w 3960192"/>
              <a:gd name="connsiteY3" fmla="*/ 271447 h 2251543"/>
              <a:gd name="connsiteX4" fmla="*/ 1980096 w 3960192"/>
              <a:gd name="connsiteY4" fmla="*/ 2251543 h 2251543"/>
              <a:gd name="connsiteX5" fmla="*/ 0 w 3960192"/>
              <a:gd name="connsiteY5" fmla="*/ 271447 h 2251543"/>
              <a:gd name="connsiteX6" fmla="*/ 10223 w 3960192"/>
              <a:gd name="connsiteY6" fmla="*/ 68994 h 2251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60192" h="2251543">
                <a:moveTo>
                  <a:pt x="20753" y="0"/>
                </a:moveTo>
                <a:lnTo>
                  <a:pt x="3939439" y="0"/>
                </a:lnTo>
                <a:lnTo>
                  <a:pt x="3949969" y="68994"/>
                </a:lnTo>
                <a:cubicBezTo>
                  <a:pt x="3956729" y="135559"/>
                  <a:pt x="3960192" y="203099"/>
                  <a:pt x="3960192" y="271447"/>
                </a:cubicBezTo>
                <a:cubicBezTo>
                  <a:pt x="3960192" y="1365024"/>
                  <a:pt x="3073673" y="2251543"/>
                  <a:pt x="1980096" y="2251543"/>
                </a:cubicBezTo>
                <a:cubicBezTo>
                  <a:pt x="886519" y="2251543"/>
                  <a:pt x="0" y="1365024"/>
                  <a:pt x="0" y="271447"/>
                </a:cubicBezTo>
                <a:cubicBezTo>
                  <a:pt x="0" y="203099"/>
                  <a:pt x="3463" y="135559"/>
                  <a:pt x="10223" y="68994"/>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6" name="Picture 5" descr="A close up of a sign&#10;&#10;Description automatically generated">
            <a:extLst>
              <a:ext uri="{FF2B5EF4-FFF2-40B4-BE49-F238E27FC236}">
                <a16:creationId xmlns:a16="http://schemas.microsoft.com/office/drawing/2014/main" id="{C82EA678-38C1-4EA9-B2CB-757244D5ABD0}"/>
              </a:ext>
            </a:extLst>
          </p:cNvPr>
          <p:cNvPicPr>
            <a:picLocks noChangeAspect="1"/>
          </p:cNvPicPr>
          <p:nvPr/>
        </p:nvPicPr>
        <p:blipFill rotWithShape="1">
          <a:blip r:embed="rId3" cstate="screen">
            <a:alphaModFix/>
            <a:extLst>
              <a:ext uri="{28A0092B-C50C-407E-A947-70E740481C1C}">
                <a14:useLocalDpi xmlns:a14="http://schemas.microsoft.com/office/drawing/2010/main"/>
              </a:ext>
            </a:extLst>
          </a:blip>
          <a:srcRect/>
          <a:stretch/>
        </p:blipFill>
        <p:spPr>
          <a:xfrm>
            <a:off x="6632714" y="1"/>
            <a:ext cx="3674754" cy="2106932"/>
          </a:xfrm>
          <a:custGeom>
            <a:avLst/>
            <a:gdLst>
              <a:gd name="connsiteX0" fmla="*/ 21954 w 3674754"/>
              <a:gd name="connsiteY0" fmla="*/ 0 h 2106932"/>
              <a:gd name="connsiteX1" fmla="*/ 3652800 w 3674754"/>
              <a:gd name="connsiteY1" fmla="*/ 0 h 2106932"/>
              <a:gd name="connsiteX2" fmla="*/ 3665268 w 3674754"/>
              <a:gd name="connsiteY2" fmla="*/ 81694 h 2106932"/>
              <a:gd name="connsiteX3" fmla="*/ 3674754 w 3674754"/>
              <a:gd name="connsiteY3" fmla="*/ 269555 h 2106932"/>
              <a:gd name="connsiteX4" fmla="*/ 1837377 w 3674754"/>
              <a:gd name="connsiteY4" fmla="*/ 2106932 h 2106932"/>
              <a:gd name="connsiteX5" fmla="*/ 0 w 3674754"/>
              <a:gd name="connsiteY5" fmla="*/ 269555 h 2106932"/>
              <a:gd name="connsiteX6" fmla="*/ 9486 w 3674754"/>
              <a:gd name="connsiteY6" fmla="*/ 81694 h 2106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74754" h="2106932">
                <a:moveTo>
                  <a:pt x="21954" y="0"/>
                </a:moveTo>
                <a:lnTo>
                  <a:pt x="3652800" y="0"/>
                </a:lnTo>
                <a:lnTo>
                  <a:pt x="3665268" y="81694"/>
                </a:lnTo>
                <a:cubicBezTo>
                  <a:pt x="3671541" y="143461"/>
                  <a:pt x="3674754" y="206133"/>
                  <a:pt x="3674754" y="269555"/>
                </a:cubicBezTo>
                <a:cubicBezTo>
                  <a:pt x="3674754" y="1284311"/>
                  <a:pt x="2852132" y="2106932"/>
                  <a:pt x="1837377" y="2106932"/>
                </a:cubicBezTo>
                <a:cubicBezTo>
                  <a:pt x="822622" y="2106932"/>
                  <a:pt x="0" y="1284311"/>
                  <a:pt x="0" y="269555"/>
                </a:cubicBezTo>
                <a:cubicBezTo>
                  <a:pt x="0" y="206133"/>
                  <a:pt x="3214" y="143461"/>
                  <a:pt x="9486" y="81694"/>
                </a:cubicBezTo>
                <a:close/>
              </a:path>
            </a:pathLst>
          </a:custGeom>
          <a:effectLst>
            <a:softEdge rad="0"/>
          </a:effectLst>
        </p:spPr>
      </p:pic>
      <p:sp>
        <p:nvSpPr>
          <p:cNvPr id="22" name="Freeform 68">
            <a:extLst>
              <a:ext uri="{FF2B5EF4-FFF2-40B4-BE49-F238E27FC236}">
                <a16:creationId xmlns:a16="http://schemas.microsoft.com/office/drawing/2014/main" id="{FEBD362A-CC27-47D9-8FC3-A5E91BA07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35296" y="2922177"/>
            <a:ext cx="4956705" cy="3945299"/>
          </a:xfrm>
          <a:custGeom>
            <a:avLst/>
            <a:gdLst>
              <a:gd name="connsiteX0" fmla="*/ 2718646 w 4956705"/>
              <a:gd name="connsiteY0" fmla="*/ 0 h 3945299"/>
              <a:gd name="connsiteX1" fmla="*/ 4816486 w 4956705"/>
              <a:gd name="connsiteY1" fmla="*/ 989335 h 3945299"/>
              <a:gd name="connsiteX2" fmla="*/ 4956705 w 4956705"/>
              <a:gd name="connsiteY2" fmla="*/ 1176848 h 3945299"/>
              <a:gd name="connsiteX3" fmla="*/ 4956705 w 4956705"/>
              <a:gd name="connsiteY3" fmla="*/ 3945299 h 3945299"/>
              <a:gd name="connsiteX4" fmla="*/ 294783 w 4956705"/>
              <a:gd name="connsiteY4" fmla="*/ 3945299 h 3945299"/>
              <a:gd name="connsiteX5" fmla="*/ 213645 w 4956705"/>
              <a:gd name="connsiteY5" fmla="*/ 3776866 h 3945299"/>
              <a:gd name="connsiteX6" fmla="*/ 0 w 4956705"/>
              <a:gd name="connsiteY6" fmla="*/ 2718646 h 3945299"/>
              <a:gd name="connsiteX7" fmla="*/ 2718646 w 4956705"/>
              <a:gd name="connsiteY7" fmla="*/ 0 h 39452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56705" h="3945299">
                <a:moveTo>
                  <a:pt x="2718646" y="0"/>
                </a:moveTo>
                <a:cubicBezTo>
                  <a:pt x="3563221" y="0"/>
                  <a:pt x="4317846" y="385123"/>
                  <a:pt x="4816486" y="989335"/>
                </a:cubicBezTo>
                <a:lnTo>
                  <a:pt x="4956705" y="1176848"/>
                </a:lnTo>
                <a:lnTo>
                  <a:pt x="4956705" y="3945299"/>
                </a:lnTo>
                <a:lnTo>
                  <a:pt x="294783" y="3945299"/>
                </a:lnTo>
                <a:lnTo>
                  <a:pt x="213645" y="3776866"/>
                </a:lnTo>
                <a:cubicBezTo>
                  <a:pt x="76074" y="3451612"/>
                  <a:pt x="0" y="3094013"/>
                  <a:pt x="0" y="2718646"/>
                </a:cubicBezTo>
                <a:cubicBezTo>
                  <a:pt x="0" y="1217179"/>
                  <a:pt x="1217179" y="0"/>
                  <a:pt x="271864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Footer Placeholder 3">
            <a:extLst>
              <a:ext uri="{FF2B5EF4-FFF2-40B4-BE49-F238E27FC236}">
                <a16:creationId xmlns:a16="http://schemas.microsoft.com/office/drawing/2014/main" id="{4C346752-6135-4E5C-A7B8-D391C65FADEA}"/>
              </a:ext>
            </a:extLst>
          </p:cNvPr>
          <p:cNvSpPr>
            <a:spLocks noGrp="1"/>
          </p:cNvSpPr>
          <p:nvPr>
            <p:ph type="ftr" sz="quarter" idx="11"/>
          </p:nvPr>
        </p:nvSpPr>
        <p:spPr>
          <a:xfrm>
            <a:off x="805661" y="6223702"/>
            <a:ext cx="6584750" cy="314067"/>
          </a:xfrm>
        </p:spPr>
        <p:txBody>
          <a:bodyPr>
            <a:normAutofit/>
          </a:bodyPr>
          <a:lstStyle/>
          <a:p>
            <a:pPr algn="l">
              <a:spcAft>
                <a:spcPts val="600"/>
              </a:spcAft>
            </a:pPr>
            <a:r>
              <a:rPr lang="en-US" sz="1100">
                <a:solidFill>
                  <a:srgbClr val="898989"/>
                </a:solidFill>
              </a:rPr>
              <a:t>rshp.scot</a:t>
            </a:r>
          </a:p>
        </p:txBody>
      </p:sp>
      <p:pic>
        <p:nvPicPr>
          <p:cNvPr id="5" name="Picture 4" descr="A close up of a sign&#10;&#10;Description automatically generated">
            <a:extLst>
              <a:ext uri="{FF2B5EF4-FFF2-40B4-BE49-F238E27FC236}">
                <a16:creationId xmlns:a16="http://schemas.microsoft.com/office/drawing/2014/main" id="{97D475CC-F2C4-4E15-9FC7-C12B484D5AB9}"/>
              </a:ext>
            </a:extLst>
          </p:cNvPr>
          <p:cNvPicPr>
            <a:picLocks noChangeAspect="1"/>
          </p:cNvPicPr>
          <p:nvPr/>
        </p:nvPicPr>
        <p:blipFill rotWithShape="1">
          <a:blip r:embed="rId4" cstate="screen">
            <a:alphaModFix/>
            <a:extLst>
              <a:ext uri="{28A0092B-C50C-407E-A947-70E740481C1C}">
                <a14:useLocalDpi xmlns:a14="http://schemas.microsoft.com/office/drawing/2010/main"/>
              </a:ext>
            </a:extLst>
          </a:blip>
          <a:srcRect/>
          <a:stretch/>
        </p:blipFill>
        <p:spPr>
          <a:xfrm>
            <a:off x="7445821" y="3086207"/>
            <a:ext cx="4792674" cy="3781268"/>
          </a:xfrm>
          <a:custGeom>
            <a:avLst/>
            <a:gdLst>
              <a:gd name="connsiteX0" fmla="*/ 2554615 w 4792674"/>
              <a:gd name="connsiteY0" fmla="*/ 0 h 3781268"/>
              <a:gd name="connsiteX1" fmla="*/ 4672942 w 4792674"/>
              <a:gd name="connsiteY1" fmla="*/ 1126306 h 3781268"/>
              <a:gd name="connsiteX2" fmla="*/ 4792674 w 4792674"/>
              <a:gd name="connsiteY2" fmla="*/ 1323391 h 3781268"/>
              <a:gd name="connsiteX3" fmla="*/ 4792674 w 4792674"/>
              <a:gd name="connsiteY3" fmla="*/ 3781268 h 3781268"/>
              <a:gd name="connsiteX4" fmla="*/ 313779 w 4792674"/>
              <a:gd name="connsiteY4" fmla="*/ 3781268 h 3781268"/>
              <a:gd name="connsiteX5" fmla="*/ 308328 w 4792674"/>
              <a:gd name="connsiteY5" fmla="*/ 3772297 h 3781268"/>
              <a:gd name="connsiteX6" fmla="*/ 0 w 4792674"/>
              <a:gd name="connsiteY6" fmla="*/ 2554615 h 3781268"/>
              <a:gd name="connsiteX7" fmla="*/ 2554615 w 4792674"/>
              <a:gd name="connsiteY7" fmla="*/ 0 h 37812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92674" h="3781268">
                <a:moveTo>
                  <a:pt x="2554615" y="0"/>
                </a:moveTo>
                <a:cubicBezTo>
                  <a:pt x="3436412" y="0"/>
                  <a:pt x="4213859" y="446774"/>
                  <a:pt x="4672942" y="1126306"/>
                </a:cubicBezTo>
                <a:lnTo>
                  <a:pt x="4792674" y="1323391"/>
                </a:lnTo>
                <a:lnTo>
                  <a:pt x="4792674" y="3781268"/>
                </a:lnTo>
                <a:lnTo>
                  <a:pt x="313779" y="3781268"/>
                </a:lnTo>
                <a:lnTo>
                  <a:pt x="308328" y="3772297"/>
                </a:lnTo>
                <a:cubicBezTo>
                  <a:pt x="111694" y="3410325"/>
                  <a:pt x="0" y="2995514"/>
                  <a:pt x="0" y="2554615"/>
                </a:cubicBezTo>
                <a:cubicBezTo>
                  <a:pt x="0" y="1143740"/>
                  <a:pt x="1143740" y="0"/>
                  <a:pt x="2554615" y="0"/>
                </a:cubicBezTo>
                <a:close/>
              </a:path>
            </a:pathLst>
          </a:custGeom>
          <a:effectLst>
            <a:softEdge rad="0"/>
          </a:effectLst>
        </p:spPr>
      </p:pic>
      <p:sp>
        <p:nvSpPr>
          <p:cNvPr id="7" name="Content Placeholder 6">
            <a:extLst>
              <a:ext uri="{FF2B5EF4-FFF2-40B4-BE49-F238E27FC236}">
                <a16:creationId xmlns:a16="http://schemas.microsoft.com/office/drawing/2014/main" id="{08D5E143-07C1-A53C-8D2C-9642486FB1AB}"/>
              </a:ext>
            </a:extLst>
          </p:cNvPr>
          <p:cNvSpPr>
            <a:spLocks noGrp="1"/>
          </p:cNvSpPr>
          <p:nvPr>
            <p:ph idx="1"/>
          </p:nvPr>
        </p:nvSpPr>
        <p:spPr>
          <a:xfrm>
            <a:off x="805661" y="910538"/>
            <a:ext cx="5097651" cy="4351338"/>
          </a:xfrm>
        </p:spPr>
        <p:txBody>
          <a:bodyPr>
            <a:noAutofit/>
          </a:bodyPr>
          <a:lstStyle/>
          <a:p>
            <a:pPr marL="221615" indent="0">
              <a:lnSpc>
                <a:spcPct val="107000"/>
              </a:lnSpc>
              <a:buNone/>
            </a:pPr>
            <a:r>
              <a:rPr lang="en-GB" sz="2400" dirty="0">
                <a:effectLst/>
                <a:latin typeface="Calibri" panose="020F0502020204030204" pitchFamily="34" charset="0"/>
                <a:ea typeface="Calibri" panose="020F0502020204030204" pitchFamily="34" charset="0"/>
                <a:cs typeface="Arial" panose="020B0604020202020204" pitchFamily="34" charset="0"/>
              </a:rPr>
              <a:t>In a recent Scottish study, we learned that 1 in 5 young people have had sexual intercourse at age 15. </a:t>
            </a:r>
          </a:p>
          <a:p>
            <a:pPr marL="221615" indent="0">
              <a:lnSpc>
                <a:spcPct val="107000"/>
              </a:lnSpc>
              <a:buNone/>
            </a:pPr>
            <a:r>
              <a:rPr lang="en-GB" sz="2400" dirty="0">
                <a:effectLst/>
                <a:latin typeface="Calibri" panose="020F0502020204030204" pitchFamily="34" charset="0"/>
                <a:ea typeface="Calibri" panose="020F0502020204030204" pitchFamily="34" charset="0"/>
                <a:cs typeface="Arial" panose="020B0604020202020204" pitchFamily="34" charset="0"/>
              </a:rPr>
              <a:t>When they did: </a:t>
            </a:r>
          </a:p>
          <a:p>
            <a:pPr marL="450215">
              <a:lnSpc>
                <a:spcPct val="107000"/>
              </a:lnSpc>
            </a:pPr>
            <a:r>
              <a:rPr lang="en-GB" sz="2400" dirty="0">
                <a:effectLst/>
                <a:latin typeface="Calibri" panose="020F0502020204030204" pitchFamily="34" charset="0"/>
                <a:ea typeface="Calibri" panose="020F0502020204030204" pitchFamily="34" charset="0"/>
                <a:cs typeface="Arial" panose="020B0604020202020204" pitchFamily="34" charset="0"/>
              </a:rPr>
              <a:t>31% used a condom.</a:t>
            </a:r>
          </a:p>
          <a:p>
            <a:pPr marL="450215">
              <a:lnSpc>
                <a:spcPct val="107000"/>
              </a:lnSpc>
            </a:pPr>
            <a:r>
              <a:rPr lang="en-GB" sz="2400" dirty="0">
                <a:effectLst/>
                <a:latin typeface="Calibri" panose="020F0502020204030204" pitchFamily="34" charset="0"/>
                <a:ea typeface="Calibri" panose="020F0502020204030204" pitchFamily="34" charset="0"/>
                <a:cs typeface="Arial" panose="020B0604020202020204" pitchFamily="34" charset="0"/>
              </a:rPr>
              <a:t>26% of young women were using the contraceptive pill.</a:t>
            </a:r>
          </a:p>
          <a:p>
            <a:pPr marL="450215">
              <a:lnSpc>
                <a:spcPct val="107000"/>
              </a:lnSpc>
            </a:pPr>
            <a:r>
              <a:rPr lang="en-GB" sz="2400" dirty="0">
                <a:effectLst/>
                <a:latin typeface="Calibri" panose="020F0502020204030204" pitchFamily="34" charset="0"/>
                <a:ea typeface="Calibri" panose="020F0502020204030204" pitchFamily="34" charset="0"/>
                <a:cs typeface="Arial" panose="020B0604020202020204" pitchFamily="34" charset="0"/>
              </a:rPr>
              <a:t>9% used a condom and the young women was using the pill.</a:t>
            </a:r>
          </a:p>
          <a:p>
            <a:pPr marL="450215">
              <a:lnSpc>
                <a:spcPct val="107000"/>
              </a:lnSpc>
              <a:spcAft>
                <a:spcPts val="800"/>
              </a:spcAft>
            </a:pPr>
            <a:r>
              <a:rPr lang="en-GB" sz="2400" dirty="0">
                <a:effectLst/>
                <a:latin typeface="Calibri" panose="020F0502020204030204" pitchFamily="34" charset="0"/>
                <a:ea typeface="Calibri" panose="020F0502020204030204" pitchFamily="34" charset="0"/>
                <a:cs typeface="Arial" panose="020B0604020202020204" pitchFamily="34" charset="0"/>
              </a:rPr>
              <a:t>34% did not use a condom or other contraceptive. </a:t>
            </a:r>
          </a:p>
          <a:p>
            <a:endParaRPr lang="en-GB" sz="2400" dirty="0"/>
          </a:p>
        </p:txBody>
      </p:sp>
    </p:spTree>
    <p:extLst>
      <p:ext uri="{BB962C8B-B14F-4D97-AF65-F5344CB8AC3E}">
        <p14:creationId xmlns:p14="http://schemas.microsoft.com/office/powerpoint/2010/main" val="41722830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t>rshp.scot</a:t>
            </a:r>
          </a:p>
        </p:txBody>
      </p:sp>
      <p:sp>
        <p:nvSpPr>
          <p:cNvPr id="2" name="Rectangle 1">
            <a:extLst>
              <a:ext uri="{FF2B5EF4-FFF2-40B4-BE49-F238E27FC236}">
                <a16:creationId xmlns:a16="http://schemas.microsoft.com/office/drawing/2014/main" id="{7C5354A6-F625-4F4D-9E78-09C6B876B0DE}"/>
              </a:ext>
            </a:extLst>
          </p:cNvPr>
          <p:cNvSpPr/>
          <p:nvPr/>
        </p:nvSpPr>
        <p:spPr>
          <a:xfrm>
            <a:off x="1309993" y="2170301"/>
            <a:ext cx="6199759" cy="1856021"/>
          </a:xfrm>
          <a:prstGeom prst="rect">
            <a:avLst/>
          </a:prstGeom>
        </p:spPr>
        <p:txBody>
          <a:bodyPr wrap="square">
            <a:spAutoFit/>
          </a:bodyPr>
          <a:lstStyle/>
          <a:p>
            <a:pPr marL="457200">
              <a:lnSpc>
                <a:spcPct val="107000"/>
              </a:lnSpc>
            </a:pPr>
            <a:r>
              <a:rPr lang="en-GB" sz="2800" b="1" dirty="0"/>
              <a:t>NHS Inform</a:t>
            </a:r>
            <a:r>
              <a:rPr lang="en-GB" sz="2800" dirty="0"/>
              <a:t> </a:t>
            </a:r>
          </a:p>
          <a:p>
            <a:pPr marL="457200">
              <a:lnSpc>
                <a:spcPct val="107000"/>
              </a:lnSpc>
            </a:pPr>
            <a:r>
              <a:rPr lang="en-GB" sz="2000" u="sng" dirty="0">
                <a:hlinkClick r:id="rId2"/>
              </a:rPr>
              <a:t>https://www.nhsinform.scot/healthy-living/contraception/getting-started/the-different-types-of-contraception</a:t>
            </a:r>
            <a:r>
              <a:rPr lang="en-GB" sz="2000" dirty="0"/>
              <a:t>  </a:t>
            </a:r>
            <a:r>
              <a:rPr lang="en-GB" sz="2000" b="1" dirty="0"/>
              <a:t> </a:t>
            </a:r>
            <a:endParaRPr lang="en-GB" sz="2000" dirty="0"/>
          </a:p>
          <a:p>
            <a:pPr marL="457200">
              <a:lnSpc>
                <a:spcPct val="107000"/>
              </a:lnSpc>
              <a:spcAft>
                <a:spcPts val="0"/>
              </a:spcAft>
            </a:pPr>
            <a:endParaRPr lang="en-GB" sz="2000" b="1" dirty="0">
              <a:ea typeface="Calibri" panose="020F0502020204030204" pitchFamily="34" charset="0"/>
              <a:cs typeface="Calibri" panose="020F0502020204030204" pitchFamily="34" charset="0"/>
            </a:endParaRPr>
          </a:p>
        </p:txBody>
      </p:sp>
      <p:pic>
        <p:nvPicPr>
          <p:cNvPr id="5" name="Picture 4" descr="A close up of a toy&#10;&#10;Description automatically generated">
            <a:extLst>
              <a:ext uri="{FF2B5EF4-FFF2-40B4-BE49-F238E27FC236}">
                <a16:creationId xmlns:a16="http://schemas.microsoft.com/office/drawing/2014/main" id="{A929183F-BB02-4A8D-A83E-99344C0C9750}"/>
              </a:ext>
            </a:extLst>
          </p:cNvPr>
          <p:cNvPicPr/>
          <p:nvPr/>
        </p:nvPicPr>
        <p:blipFill rotWithShape="1">
          <a:blip r:embed="rId3" cstate="screen">
            <a:extLst>
              <a:ext uri="{28A0092B-C50C-407E-A947-70E740481C1C}">
                <a14:useLocalDpi xmlns:a14="http://schemas.microsoft.com/office/drawing/2010/main"/>
              </a:ext>
            </a:extLst>
          </a:blip>
          <a:srcRect/>
          <a:stretch/>
        </p:blipFill>
        <p:spPr>
          <a:xfrm>
            <a:off x="7684083" y="724314"/>
            <a:ext cx="5033211" cy="4968710"/>
          </a:xfrm>
          <a:prstGeom prst="rect">
            <a:avLst/>
          </a:prstGeom>
          <a:effectLst/>
        </p:spPr>
      </p:pic>
    </p:spTree>
    <p:extLst>
      <p:ext uri="{BB962C8B-B14F-4D97-AF65-F5344CB8AC3E}">
        <p14:creationId xmlns:p14="http://schemas.microsoft.com/office/powerpoint/2010/main" val="39747216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err="1"/>
              <a:t>rshp.scot</a:t>
            </a:r>
            <a:endParaRPr lang="en-US" dirty="0"/>
          </a:p>
        </p:txBody>
      </p:sp>
      <p:sp>
        <p:nvSpPr>
          <p:cNvPr id="2" name="Rectangle 1">
            <a:extLst>
              <a:ext uri="{FF2B5EF4-FFF2-40B4-BE49-F238E27FC236}">
                <a16:creationId xmlns:a16="http://schemas.microsoft.com/office/drawing/2014/main" id="{7C5354A6-F625-4F4D-9E78-09C6B876B0DE}"/>
              </a:ext>
            </a:extLst>
          </p:cNvPr>
          <p:cNvSpPr/>
          <p:nvPr/>
        </p:nvSpPr>
        <p:spPr>
          <a:xfrm>
            <a:off x="1075918" y="1228396"/>
            <a:ext cx="5020082" cy="3416320"/>
          </a:xfrm>
          <a:prstGeom prst="rect">
            <a:avLst/>
          </a:prstGeom>
        </p:spPr>
        <p:txBody>
          <a:bodyPr wrap="square">
            <a:spAutoFit/>
          </a:bodyPr>
          <a:lstStyle/>
          <a:p>
            <a:pPr lvl="0"/>
            <a:r>
              <a:rPr lang="en-GB" sz="2400" b="1" dirty="0"/>
              <a:t>Implant and</a:t>
            </a:r>
            <a:r>
              <a:rPr lang="en-GB" sz="2400" dirty="0"/>
              <a:t> </a:t>
            </a:r>
            <a:r>
              <a:rPr lang="en-GB" sz="2400" b="1" dirty="0"/>
              <a:t>Injection. </a:t>
            </a:r>
          </a:p>
          <a:p>
            <a:pPr lvl="0"/>
            <a:r>
              <a:rPr lang="en-GB" sz="2400" dirty="0"/>
              <a:t>What did you know about already? </a:t>
            </a:r>
          </a:p>
          <a:p>
            <a:pPr lvl="0"/>
            <a:r>
              <a:rPr lang="en-GB" sz="2400" dirty="0"/>
              <a:t>What’s new to you? </a:t>
            </a:r>
          </a:p>
          <a:p>
            <a:pPr lvl="0"/>
            <a:r>
              <a:rPr lang="en-GB" sz="2400" dirty="0"/>
              <a:t>Anything would like to know more about?</a:t>
            </a:r>
          </a:p>
          <a:p>
            <a:pPr lvl="0"/>
            <a:endParaRPr lang="en-GB" sz="2400" b="1" dirty="0"/>
          </a:p>
          <a:p>
            <a:pPr lvl="0"/>
            <a:r>
              <a:rPr lang="en-GB" sz="2400" dirty="0"/>
              <a:t>Animation:</a:t>
            </a:r>
            <a:r>
              <a:rPr lang="en-US" sz="2400" dirty="0"/>
              <a:t> </a:t>
            </a:r>
            <a:r>
              <a:rPr lang="en-GB" sz="2400" b="1" dirty="0"/>
              <a:t>Cows talk Contraceptive Implants </a:t>
            </a:r>
            <a:r>
              <a:rPr lang="en-GB" sz="2400" b="1" u="sng" dirty="0">
                <a:hlinkClick r:id="rId2"/>
              </a:rPr>
              <a:t>https://youtu.be/Pw1HruBL5Zs</a:t>
            </a:r>
            <a:r>
              <a:rPr lang="en-GB" sz="2400" b="1" dirty="0"/>
              <a:t> </a:t>
            </a:r>
          </a:p>
        </p:txBody>
      </p:sp>
      <p:pic>
        <p:nvPicPr>
          <p:cNvPr id="6" name="Picture 5" descr="A close up of a pink wall&#10;&#10;Description automatically generated">
            <a:extLst>
              <a:ext uri="{FF2B5EF4-FFF2-40B4-BE49-F238E27FC236}">
                <a16:creationId xmlns:a16="http://schemas.microsoft.com/office/drawing/2014/main" id="{1894B246-119D-41AD-B54C-2BB1294C1EB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585625" y="321179"/>
            <a:ext cx="4345631" cy="2897087"/>
          </a:xfrm>
          <a:prstGeom prst="rect">
            <a:avLst/>
          </a:prstGeom>
        </p:spPr>
      </p:pic>
      <p:pic>
        <p:nvPicPr>
          <p:cNvPr id="7" name="Picture 6" descr="A picture containing person&#10;&#10;Description automatically generated">
            <a:extLst>
              <a:ext uri="{FF2B5EF4-FFF2-40B4-BE49-F238E27FC236}">
                <a16:creationId xmlns:a16="http://schemas.microsoft.com/office/drawing/2014/main" id="{85BF53AE-B070-4C7C-BF9F-A40A46211E33}"/>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585625" y="3338267"/>
            <a:ext cx="4347123" cy="2898082"/>
          </a:xfrm>
          <a:prstGeom prst="rect">
            <a:avLst/>
          </a:prstGeom>
        </p:spPr>
      </p:pic>
    </p:spTree>
    <p:extLst>
      <p:ext uri="{BB962C8B-B14F-4D97-AF65-F5344CB8AC3E}">
        <p14:creationId xmlns:p14="http://schemas.microsoft.com/office/powerpoint/2010/main" val="2357156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err="1"/>
              <a:t>rshp.scot</a:t>
            </a:r>
            <a:endParaRPr lang="en-US" dirty="0"/>
          </a:p>
        </p:txBody>
      </p:sp>
      <p:sp>
        <p:nvSpPr>
          <p:cNvPr id="2" name="Rectangle 1">
            <a:extLst>
              <a:ext uri="{FF2B5EF4-FFF2-40B4-BE49-F238E27FC236}">
                <a16:creationId xmlns:a16="http://schemas.microsoft.com/office/drawing/2014/main" id="{7C5354A6-F625-4F4D-9E78-09C6B876B0DE}"/>
              </a:ext>
            </a:extLst>
          </p:cNvPr>
          <p:cNvSpPr/>
          <p:nvPr/>
        </p:nvSpPr>
        <p:spPr>
          <a:xfrm>
            <a:off x="637674" y="936007"/>
            <a:ext cx="4935791" cy="4985980"/>
          </a:xfrm>
          <a:prstGeom prst="rect">
            <a:avLst/>
          </a:prstGeom>
        </p:spPr>
        <p:txBody>
          <a:bodyPr wrap="square">
            <a:spAutoFit/>
          </a:bodyPr>
          <a:lstStyle/>
          <a:p>
            <a:pPr lvl="0"/>
            <a:r>
              <a:rPr lang="en-GB" sz="2400" b="1" dirty="0"/>
              <a:t>NHS Inform</a:t>
            </a:r>
          </a:p>
          <a:p>
            <a:pPr lvl="0"/>
            <a:r>
              <a:rPr lang="en-GB" u="sng" dirty="0">
                <a:hlinkClick r:id="rId2"/>
              </a:rPr>
              <a:t>https://www.nhsinform.scot/healthy-living/contraception/emergencies/emergency-contraception</a:t>
            </a:r>
            <a:endParaRPr lang="en-GB" u="sng" dirty="0"/>
          </a:p>
          <a:p>
            <a:pPr lvl="0"/>
            <a:endParaRPr lang="en-GB" sz="2400" b="1" u="sng" dirty="0"/>
          </a:p>
          <a:p>
            <a:pPr lvl="0"/>
            <a:r>
              <a:rPr lang="en-GB" sz="2400" b="1" dirty="0"/>
              <a:t>Emergency contraception</a:t>
            </a:r>
          </a:p>
          <a:p>
            <a:pPr lvl="0"/>
            <a:r>
              <a:rPr lang="en-GB" sz="2400" dirty="0"/>
              <a:t>What did you know about already? </a:t>
            </a:r>
          </a:p>
          <a:p>
            <a:pPr lvl="0"/>
            <a:r>
              <a:rPr lang="en-GB" sz="2400" dirty="0"/>
              <a:t>What’s new to you? </a:t>
            </a:r>
          </a:p>
          <a:p>
            <a:pPr lvl="0"/>
            <a:r>
              <a:rPr lang="en-GB" sz="2400" dirty="0"/>
              <a:t>Anything would like to know more about?</a:t>
            </a:r>
          </a:p>
          <a:p>
            <a:pPr lvl="0"/>
            <a:r>
              <a:rPr lang="en-GB" sz="2400" b="1" dirty="0"/>
              <a:t> </a:t>
            </a:r>
          </a:p>
          <a:p>
            <a:pPr lvl="0"/>
            <a:r>
              <a:rPr lang="en-GB" sz="2400" dirty="0"/>
              <a:t>Animation: </a:t>
            </a:r>
            <a:r>
              <a:rPr lang="en-GB" sz="2400" b="1" dirty="0"/>
              <a:t>Elephants talk Emergency Contraception </a:t>
            </a:r>
            <a:r>
              <a:rPr lang="en-GB" sz="2400" b="1" u="sng" dirty="0">
                <a:hlinkClick r:id="rId3"/>
              </a:rPr>
              <a:t>https://youtu.be/LkCQYaFlPzY</a:t>
            </a:r>
            <a:endParaRPr lang="en-GB" sz="2400" b="1" dirty="0"/>
          </a:p>
        </p:txBody>
      </p:sp>
      <p:pic>
        <p:nvPicPr>
          <p:cNvPr id="6" name="Picture 5" descr="A hand holding a cell phone&#10;&#10;Description automatically generated">
            <a:extLst>
              <a:ext uri="{FF2B5EF4-FFF2-40B4-BE49-F238E27FC236}">
                <a16:creationId xmlns:a16="http://schemas.microsoft.com/office/drawing/2014/main" id="{C3E7C0FE-473C-4FE3-A95B-0FF35DAC4DF6}"/>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5741907" y="1355598"/>
            <a:ext cx="6049518" cy="4146799"/>
          </a:xfrm>
          <a:prstGeom prst="rect">
            <a:avLst/>
          </a:prstGeom>
        </p:spPr>
      </p:pic>
    </p:spTree>
    <p:extLst>
      <p:ext uri="{BB962C8B-B14F-4D97-AF65-F5344CB8AC3E}">
        <p14:creationId xmlns:p14="http://schemas.microsoft.com/office/powerpoint/2010/main" val="10133965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2965"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3" descr="A condom with cartoon characters around it&#10;&#10;Description automatically generated">
            <a:extLst>
              <a:ext uri="{FF2B5EF4-FFF2-40B4-BE49-F238E27FC236}">
                <a16:creationId xmlns:a16="http://schemas.microsoft.com/office/drawing/2014/main" id="{25A9D6E5-21D2-4AF1-8702-76C8DB686541}"/>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r="-3" b="1997"/>
          <a:stretch/>
        </p:blipFill>
        <p:spPr>
          <a:xfrm>
            <a:off x="505418" y="554151"/>
            <a:ext cx="5742189" cy="5742189"/>
          </a:xfrm>
          <a:custGeom>
            <a:avLst/>
            <a:gdLst/>
            <a:ahLst/>
            <a:cxnLst/>
            <a:rect l="l" t="t" r="r" b="b"/>
            <a:pathLst>
              <a:path w="1838528" h="1838528">
                <a:moveTo>
                  <a:pt x="919264" y="0"/>
                </a:moveTo>
                <a:cubicBezTo>
                  <a:pt x="1426959" y="0"/>
                  <a:pt x="1838528" y="411569"/>
                  <a:pt x="1838528" y="919264"/>
                </a:cubicBezTo>
                <a:cubicBezTo>
                  <a:pt x="1838528" y="1426959"/>
                  <a:pt x="1426959" y="1838528"/>
                  <a:pt x="919264" y="1838528"/>
                </a:cubicBezTo>
                <a:cubicBezTo>
                  <a:pt x="411569" y="1838528"/>
                  <a:pt x="0" y="1426959"/>
                  <a:pt x="0" y="919264"/>
                </a:cubicBezTo>
                <a:cubicBezTo>
                  <a:pt x="0" y="411569"/>
                  <a:pt x="411569" y="0"/>
                  <a:pt x="919264" y="0"/>
                </a:cubicBezTo>
                <a:close/>
              </a:path>
            </a:pathLst>
          </a:custGeom>
        </p:spPr>
      </p:pic>
      <p:sp>
        <p:nvSpPr>
          <p:cNvPr id="18" name="!!plus graphic">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4956" y="703679"/>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1"/>
          </a:solidFill>
          <a:ln w="776" cap="flat">
            <a:noFill/>
            <a:prstDash val="solid"/>
            <a:miter/>
          </a:ln>
        </p:spPr>
        <p:txBody>
          <a:bodyPr rtlCol="0" anchor="ctr"/>
          <a:lstStyle/>
          <a:p>
            <a:endParaRPr lang="en-US"/>
          </a:p>
        </p:txBody>
      </p:sp>
      <p:sp>
        <p:nvSpPr>
          <p:cNvPr id="20" name="!!circle graphic">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2753" y="1562696"/>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1"/>
          </a:solidFill>
          <a:ln w="751" cap="flat">
            <a:noFill/>
            <a:prstDash val="solid"/>
            <a:miter/>
          </a:ln>
        </p:spPr>
        <p:txBody>
          <a:bodyPr rtlCol="0" anchor="ctr"/>
          <a:lstStyle/>
          <a:p>
            <a:endParaRPr lang="en-US"/>
          </a:p>
        </p:txBody>
      </p:sp>
      <p:sp>
        <p:nvSpPr>
          <p:cNvPr id="2" name="Rectangle 1">
            <a:extLst>
              <a:ext uri="{FF2B5EF4-FFF2-40B4-BE49-F238E27FC236}">
                <a16:creationId xmlns:a16="http://schemas.microsoft.com/office/drawing/2014/main" id="{7C5354A6-F625-4F4D-9E78-09C6B876B0DE}"/>
              </a:ext>
            </a:extLst>
          </p:cNvPr>
          <p:cNvSpPr/>
          <p:nvPr/>
        </p:nvSpPr>
        <p:spPr>
          <a:xfrm>
            <a:off x="6515006" y="1076293"/>
            <a:ext cx="4465316" cy="2913872"/>
          </a:xfrm>
          <a:prstGeom prst="rect">
            <a:avLst/>
          </a:prstGeom>
        </p:spPr>
        <p:txBody>
          <a:bodyPr vert="horz" lIns="91440" tIns="45720" rIns="91440" bIns="45720" rtlCol="0" anchor="t">
            <a:noAutofit/>
          </a:bodyPr>
          <a:lstStyle/>
          <a:p>
            <a:pPr lvl="0">
              <a:lnSpc>
                <a:spcPct val="90000"/>
              </a:lnSpc>
              <a:spcAft>
                <a:spcPts val="600"/>
              </a:spcAft>
            </a:pPr>
            <a:r>
              <a:rPr lang="en-US" sz="3200" b="1" dirty="0">
                <a:solidFill>
                  <a:schemeClr val="tx1">
                    <a:alpha val="80000"/>
                  </a:schemeClr>
                </a:solidFill>
              </a:rPr>
              <a:t>Condoms</a:t>
            </a:r>
          </a:p>
          <a:p>
            <a:pPr lvl="0" indent="-228600">
              <a:lnSpc>
                <a:spcPct val="90000"/>
              </a:lnSpc>
              <a:spcAft>
                <a:spcPts val="600"/>
              </a:spcAft>
              <a:buFont typeface="Arial" panose="020B0604020202020204" pitchFamily="34" charset="0"/>
              <a:buChar char="•"/>
            </a:pPr>
            <a:endParaRPr lang="en-US" sz="3200" b="1" dirty="0">
              <a:solidFill>
                <a:schemeClr val="tx1">
                  <a:alpha val="80000"/>
                </a:schemeClr>
              </a:solidFill>
            </a:endParaRPr>
          </a:p>
          <a:p>
            <a:pPr>
              <a:lnSpc>
                <a:spcPct val="90000"/>
              </a:lnSpc>
              <a:spcAft>
                <a:spcPts val="600"/>
              </a:spcAft>
            </a:pPr>
            <a:r>
              <a:rPr lang="en-US" sz="3200" i="1" dirty="0">
                <a:solidFill>
                  <a:schemeClr val="tx1">
                    <a:alpha val="80000"/>
                  </a:schemeClr>
                </a:solidFill>
                <a:effectLst/>
              </a:rPr>
              <a:t>“I wouldn’t have sex without using something, I think I’m more afraid of getting pregnant than catching an STI though. They seem a lot less stressful!” </a:t>
            </a:r>
            <a:endParaRPr lang="en-US" sz="3200" dirty="0">
              <a:solidFill>
                <a:schemeClr val="tx1">
                  <a:alpha val="80000"/>
                </a:schemeClr>
              </a:solidFill>
              <a:effectLst/>
            </a:endParaRPr>
          </a:p>
          <a:p>
            <a:pPr lvl="0" indent="-228600">
              <a:lnSpc>
                <a:spcPct val="90000"/>
              </a:lnSpc>
              <a:spcAft>
                <a:spcPts val="600"/>
              </a:spcAft>
              <a:buFont typeface="Arial" panose="020B0604020202020204" pitchFamily="34" charset="0"/>
              <a:buChar char="•"/>
            </a:pPr>
            <a:endParaRPr lang="en-US" sz="3200" b="1" dirty="0">
              <a:solidFill>
                <a:schemeClr val="tx1">
                  <a:alpha val="80000"/>
                </a:schemeClr>
              </a:solidFill>
            </a:endParaRPr>
          </a:p>
          <a:p>
            <a:pPr lvl="0" indent="-228600">
              <a:lnSpc>
                <a:spcPct val="90000"/>
              </a:lnSpc>
              <a:spcAft>
                <a:spcPts val="600"/>
              </a:spcAft>
              <a:buFont typeface="Arial" panose="020B0604020202020204" pitchFamily="34" charset="0"/>
              <a:buChar char="•"/>
            </a:pPr>
            <a:endParaRPr lang="en-US" sz="3200" b="1" dirty="0">
              <a:solidFill>
                <a:schemeClr val="tx1">
                  <a:alpha val="80000"/>
                </a:schemeClr>
              </a:solidFill>
            </a:endParaRPr>
          </a:p>
        </p:txBody>
      </p:sp>
      <p:sp>
        <p:nvSpPr>
          <p:cNvPr id="22" name="!!dot graphic">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54149" y="5775082"/>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1"/>
          </a:solidFill>
          <a:ln w="516" cap="flat">
            <a:noFill/>
            <a:prstDash val="solid"/>
            <a:miter/>
          </a:ln>
        </p:spPr>
        <p:txBody>
          <a:bodyPr rtlCol="0" anchor="ctr"/>
          <a:lstStyle/>
          <a:p>
            <a:endParaRPr lang="en-US"/>
          </a:p>
        </p:txBody>
      </p:sp>
      <p:cxnSp>
        <p:nvCxnSpPr>
          <p:cNvPr id="24" name="!!Straight Connector">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9272"/>
            <a:ext cx="0" cy="3238728"/>
          </a:xfrm>
          <a:prstGeom prst="line">
            <a:avLst/>
          </a:prstGeom>
          <a:ln w="25400" cap="sq">
            <a:gradFill flip="none" rotWithShape="1">
              <a:gsLst>
                <a:gs pos="0">
                  <a:schemeClr val="accent1"/>
                </a:gs>
                <a:gs pos="100000">
                  <a:schemeClr val="accent2"/>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90621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2965"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3" descr="A condom with cartoon characters around it&#10;&#10;Description automatically generated">
            <a:extLst>
              <a:ext uri="{FF2B5EF4-FFF2-40B4-BE49-F238E27FC236}">
                <a16:creationId xmlns:a16="http://schemas.microsoft.com/office/drawing/2014/main" id="{25A9D6E5-21D2-4AF1-8702-76C8DB686541}"/>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r="-3" b="1997"/>
          <a:stretch/>
        </p:blipFill>
        <p:spPr>
          <a:xfrm>
            <a:off x="505418" y="554151"/>
            <a:ext cx="5742189" cy="5742189"/>
          </a:xfrm>
          <a:custGeom>
            <a:avLst/>
            <a:gdLst/>
            <a:ahLst/>
            <a:cxnLst/>
            <a:rect l="l" t="t" r="r" b="b"/>
            <a:pathLst>
              <a:path w="1838528" h="1838528">
                <a:moveTo>
                  <a:pt x="919264" y="0"/>
                </a:moveTo>
                <a:cubicBezTo>
                  <a:pt x="1426959" y="0"/>
                  <a:pt x="1838528" y="411569"/>
                  <a:pt x="1838528" y="919264"/>
                </a:cubicBezTo>
                <a:cubicBezTo>
                  <a:pt x="1838528" y="1426959"/>
                  <a:pt x="1426959" y="1838528"/>
                  <a:pt x="919264" y="1838528"/>
                </a:cubicBezTo>
                <a:cubicBezTo>
                  <a:pt x="411569" y="1838528"/>
                  <a:pt x="0" y="1426959"/>
                  <a:pt x="0" y="919264"/>
                </a:cubicBezTo>
                <a:cubicBezTo>
                  <a:pt x="0" y="411569"/>
                  <a:pt x="411569" y="0"/>
                  <a:pt x="919264" y="0"/>
                </a:cubicBezTo>
                <a:close/>
              </a:path>
            </a:pathLst>
          </a:custGeom>
        </p:spPr>
      </p:pic>
      <p:sp>
        <p:nvSpPr>
          <p:cNvPr id="18" name="!!plus graphic">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4956" y="703679"/>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1"/>
          </a:solidFill>
          <a:ln w="776" cap="flat">
            <a:noFill/>
            <a:prstDash val="solid"/>
            <a:miter/>
          </a:ln>
        </p:spPr>
        <p:txBody>
          <a:bodyPr rtlCol="0" anchor="ctr"/>
          <a:lstStyle/>
          <a:p>
            <a:endParaRPr lang="en-US"/>
          </a:p>
        </p:txBody>
      </p:sp>
      <p:sp>
        <p:nvSpPr>
          <p:cNvPr id="20" name="!!circle graphic">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2753" y="1562696"/>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1"/>
          </a:solidFill>
          <a:ln w="751" cap="flat">
            <a:noFill/>
            <a:prstDash val="solid"/>
            <a:miter/>
          </a:ln>
        </p:spPr>
        <p:txBody>
          <a:bodyPr rtlCol="0" anchor="ctr"/>
          <a:lstStyle/>
          <a:p>
            <a:endParaRPr lang="en-US"/>
          </a:p>
        </p:txBody>
      </p:sp>
      <p:sp>
        <p:nvSpPr>
          <p:cNvPr id="2" name="Rectangle 1">
            <a:extLst>
              <a:ext uri="{FF2B5EF4-FFF2-40B4-BE49-F238E27FC236}">
                <a16:creationId xmlns:a16="http://schemas.microsoft.com/office/drawing/2014/main" id="{7C5354A6-F625-4F4D-9E78-09C6B876B0DE}"/>
              </a:ext>
            </a:extLst>
          </p:cNvPr>
          <p:cNvSpPr/>
          <p:nvPr/>
        </p:nvSpPr>
        <p:spPr>
          <a:xfrm>
            <a:off x="6550310" y="511373"/>
            <a:ext cx="4465316" cy="2913872"/>
          </a:xfrm>
          <a:prstGeom prst="rect">
            <a:avLst/>
          </a:prstGeom>
        </p:spPr>
        <p:txBody>
          <a:bodyPr vert="horz" lIns="91440" tIns="45720" rIns="91440" bIns="45720" rtlCol="0" anchor="t">
            <a:noAutofit/>
          </a:bodyPr>
          <a:lstStyle/>
          <a:p>
            <a:pPr lvl="0">
              <a:lnSpc>
                <a:spcPct val="90000"/>
              </a:lnSpc>
              <a:spcAft>
                <a:spcPts val="600"/>
              </a:spcAft>
            </a:pPr>
            <a:r>
              <a:rPr lang="en-US" sz="3200" b="1" dirty="0">
                <a:solidFill>
                  <a:schemeClr val="tx1">
                    <a:alpha val="80000"/>
                  </a:schemeClr>
                </a:solidFill>
              </a:rPr>
              <a:t>Condoms</a:t>
            </a:r>
          </a:p>
          <a:p>
            <a:pPr lvl="0">
              <a:lnSpc>
                <a:spcPct val="90000"/>
              </a:lnSpc>
              <a:spcAft>
                <a:spcPts val="600"/>
              </a:spcAft>
            </a:pPr>
            <a:endParaRPr lang="en-US" sz="3200" b="1" i="1" dirty="0">
              <a:solidFill>
                <a:schemeClr val="tx1">
                  <a:alpha val="80000"/>
                </a:schemeClr>
              </a:solidFill>
              <a:effectLst/>
            </a:endParaRPr>
          </a:p>
          <a:p>
            <a:pPr lvl="0">
              <a:lnSpc>
                <a:spcPct val="90000"/>
              </a:lnSpc>
              <a:spcAft>
                <a:spcPts val="600"/>
              </a:spcAft>
            </a:pPr>
            <a:r>
              <a:rPr lang="en-US" sz="3200" i="1" dirty="0">
                <a:effectLst/>
              </a:rPr>
              <a:t>“</a:t>
            </a:r>
            <a:r>
              <a:rPr lang="en-GB" sz="3200" i="1" dirty="0">
                <a:effectLst/>
                <a:ea typeface="Calibri" panose="020F0502020204030204" pitchFamily="34" charset="0"/>
                <a:cs typeface="Times New Roman" panose="02020603050405020304" pitchFamily="18" charset="0"/>
              </a:rPr>
              <a:t>I feel like guys get really embarrassed about condoms, they treat it like it’s a joke or something and they are fine with that, but actually when it comes to it, they don’t know what to do”.</a:t>
            </a:r>
            <a:endParaRPr lang="en-GB" sz="3200" dirty="0">
              <a:effectLst/>
              <a:ea typeface="Calibri" panose="020F0502020204030204" pitchFamily="34" charset="0"/>
              <a:cs typeface="Times New Roman" panose="02020603050405020304" pitchFamily="18" charset="0"/>
            </a:endParaRPr>
          </a:p>
          <a:p>
            <a:pPr lvl="0" indent="-228600">
              <a:lnSpc>
                <a:spcPct val="90000"/>
              </a:lnSpc>
              <a:spcAft>
                <a:spcPts val="600"/>
              </a:spcAft>
              <a:buFont typeface="Arial" panose="020B0604020202020204" pitchFamily="34" charset="0"/>
              <a:buChar char="•"/>
            </a:pPr>
            <a:endParaRPr lang="en-US" sz="3200" b="1" dirty="0">
              <a:solidFill>
                <a:schemeClr val="tx1">
                  <a:alpha val="80000"/>
                </a:schemeClr>
              </a:solidFill>
            </a:endParaRPr>
          </a:p>
          <a:p>
            <a:pPr lvl="0" indent="-228600">
              <a:lnSpc>
                <a:spcPct val="90000"/>
              </a:lnSpc>
              <a:spcAft>
                <a:spcPts val="600"/>
              </a:spcAft>
              <a:buFont typeface="Arial" panose="020B0604020202020204" pitchFamily="34" charset="0"/>
              <a:buChar char="•"/>
            </a:pPr>
            <a:endParaRPr lang="en-US" sz="3200" b="1" dirty="0">
              <a:solidFill>
                <a:schemeClr val="tx1">
                  <a:alpha val="80000"/>
                </a:schemeClr>
              </a:solidFill>
            </a:endParaRPr>
          </a:p>
        </p:txBody>
      </p:sp>
      <p:sp>
        <p:nvSpPr>
          <p:cNvPr id="22" name="!!dot graphic">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54149" y="5775082"/>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1"/>
          </a:solidFill>
          <a:ln w="516" cap="flat">
            <a:noFill/>
            <a:prstDash val="solid"/>
            <a:miter/>
          </a:ln>
        </p:spPr>
        <p:txBody>
          <a:bodyPr rtlCol="0" anchor="ctr"/>
          <a:lstStyle/>
          <a:p>
            <a:endParaRPr lang="en-US"/>
          </a:p>
        </p:txBody>
      </p:sp>
      <p:cxnSp>
        <p:nvCxnSpPr>
          <p:cNvPr id="24" name="!!Straight Connector">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9272"/>
            <a:ext cx="0" cy="3238728"/>
          </a:xfrm>
          <a:prstGeom prst="line">
            <a:avLst/>
          </a:prstGeom>
          <a:ln w="25400" cap="sq">
            <a:gradFill flip="none" rotWithShape="1">
              <a:gsLst>
                <a:gs pos="0">
                  <a:schemeClr val="accent1"/>
                </a:gs>
                <a:gs pos="100000">
                  <a:schemeClr val="accent2"/>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04276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2965"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3" descr="A condom with cartoon characters around it&#10;&#10;Description automatically generated">
            <a:extLst>
              <a:ext uri="{FF2B5EF4-FFF2-40B4-BE49-F238E27FC236}">
                <a16:creationId xmlns:a16="http://schemas.microsoft.com/office/drawing/2014/main" id="{25A9D6E5-21D2-4AF1-8702-76C8DB686541}"/>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r="-3" b="1997"/>
          <a:stretch/>
        </p:blipFill>
        <p:spPr>
          <a:xfrm>
            <a:off x="505418" y="554151"/>
            <a:ext cx="5742189" cy="5742189"/>
          </a:xfrm>
          <a:custGeom>
            <a:avLst/>
            <a:gdLst/>
            <a:ahLst/>
            <a:cxnLst/>
            <a:rect l="l" t="t" r="r" b="b"/>
            <a:pathLst>
              <a:path w="1838528" h="1838528">
                <a:moveTo>
                  <a:pt x="919264" y="0"/>
                </a:moveTo>
                <a:cubicBezTo>
                  <a:pt x="1426959" y="0"/>
                  <a:pt x="1838528" y="411569"/>
                  <a:pt x="1838528" y="919264"/>
                </a:cubicBezTo>
                <a:cubicBezTo>
                  <a:pt x="1838528" y="1426959"/>
                  <a:pt x="1426959" y="1838528"/>
                  <a:pt x="919264" y="1838528"/>
                </a:cubicBezTo>
                <a:cubicBezTo>
                  <a:pt x="411569" y="1838528"/>
                  <a:pt x="0" y="1426959"/>
                  <a:pt x="0" y="919264"/>
                </a:cubicBezTo>
                <a:cubicBezTo>
                  <a:pt x="0" y="411569"/>
                  <a:pt x="411569" y="0"/>
                  <a:pt x="919264" y="0"/>
                </a:cubicBezTo>
                <a:close/>
              </a:path>
            </a:pathLst>
          </a:custGeom>
        </p:spPr>
      </p:pic>
      <p:sp>
        <p:nvSpPr>
          <p:cNvPr id="18" name="!!plus graphic">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4956" y="703679"/>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1"/>
          </a:solidFill>
          <a:ln w="776" cap="flat">
            <a:noFill/>
            <a:prstDash val="solid"/>
            <a:miter/>
          </a:ln>
        </p:spPr>
        <p:txBody>
          <a:bodyPr rtlCol="0" anchor="ctr"/>
          <a:lstStyle/>
          <a:p>
            <a:endParaRPr lang="en-US"/>
          </a:p>
        </p:txBody>
      </p:sp>
      <p:sp>
        <p:nvSpPr>
          <p:cNvPr id="20" name="!!circle graphic">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2753" y="1562696"/>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1"/>
          </a:solidFill>
          <a:ln w="751" cap="flat">
            <a:noFill/>
            <a:prstDash val="solid"/>
            <a:miter/>
          </a:ln>
        </p:spPr>
        <p:txBody>
          <a:bodyPr rtlCol="0" anchor="ctr"/>
          <a:lstStyle/>
          <a:p>
            <a:endParaRPr lang="en-US"/>
          </a:p>
        </p:txBody>
      </p:sp>
      <p:sp>
        <p:nvSpPr>
          <p:cNvPr id="2" name="Rectangle 1">
            <a:extLst>
              <a:ext uri="{FF2B5EF4-FFF2-40B4-BE49-F238E27FC236}">
                <a16:creationId xmlns:a16="http://schemas.microsoft.com/office/drawing/2014/main" id="{7C5354A6-F625-4F4D-9E78-09C6B876B0DE}"/>
              </a:ext>
            </a:extLst>
          </p:cNvPr>
          <p:cNvSpPr/>
          <p:nvPr/>
        </p:nvSpPr>
        <p:spPr>
          <a:xfrm>
            <a:off x="6593000" y="1040011"/>
            <a:ext cx="4465316" cy="2913872"/>
          </a:xfrm>
          <a:prstGeom prst="rect">
            <a:avLst/>
          </a:prstGeom>
        </p:spPr>
        <p:txBody>
          <a:bodyPr vert="horz" lIns="91440" tIns="45720" rIns="91440" bIns="45720" rtlCol="0" anchor="t">
            <a:noAutofit/>
          </a:bodyPr>
          <a:lstStyle/>
          <a:p>
            <a:pPr lvl="0">
              <a:lnSpc>
                <a:spcPct val="90000"/>
              </a:lnSpc>
              <a:spcAft>
                <a:spcPts val="600"/>
              </a:spcAft>
            </a:pPr>
            <a:r>
              <a:rPr lang="en-US" sz="3200" b="1" dirty="0">
                <a:solidFill>
                  <a:schemeClr val="tx1">
                    <a:alpha val="80000"/>
                  </a:schemeClr>
                </a:solidFill>
              </a:rPr>
              <a:t>Condoms</a:t>
            </a:r>
          </a:p>
          <a:p>
            <a:pPr lvl="0">
              <a:lnSpc>
                <a:spcPct val="90000"/>
              </a:lnSpc>
              <a:spcAft>
                <a:spcPts val="600"/>
              </a:spcAft>
            </a:pPr>
            <a:endParaRPr lang="en-US" sz="3200" b="1" i="1" dirty="0">
              <a:solidFill>
                <a:schemeClr val="tx1">
                  <a:alpha val="80000"/>
                </a:schemeClr>
              </a:solidFill>
              <a:effectLst/>
            </a:endParaRPr>
          </a:p>
          <a:p>
            <a:pPr>
              <a:lnSpc>
                <a:spcPct val="90000"/>
              </a:lnSpc>
              <a:spcAft>
                <a:spcPts val="600"/>
              </a:spcAft>
            </a:pPr>
            <a:r>
              <a:rPr lang="en-US" sz="3200" i="1" dirty="0">
                <a:effectLst/>
              </a:rPr>
              <a:t>“</a:t>
            </a:r>
            <a:r>
              <a:rPr lang="en-GB" sz="3200" i="1" dirty="0">
                <a:effectLst/>
                <a:ea typeface="Calibri" panose="020F0502020204030204" pitchFamily="34" charset="0"/>
                <a:cs typeface="Times New Roman" panose="02020603050405020304" pitchFamily="18" charset="0"/>
              </a:rPr>
              <a:t>I definitely think it’s more expected for girls to protect themselves, guys don’t seem that bothered”.</a:t>
            </a:r>
            <a:endParaRPr lang="en-GB" sz="3200" dirty="0">
              <a:effectLst/>
              <a:ea typeface="Calibri" panose="020F0502020204030204" pitchFamily="34" charset="0"/>
              <a:cs typeface="Times New Roman" panose="02020603050405020304" pitchFamily="18" charset="0"/>
            </a:endParaRPr>
          </a:p>
          <a:p>
            <a:pPr lvl="0" indent="-228600">
              <a:lnSpc>
                <a:spcPct val="90000"/>
              </a:lnSpc>
              <a:spcAft>
                <a:spcPts val="600"/>
              </a:spcAft>
              <a:buFont typeface="Arial" panose="020B0604020202020204" pitchFamily="34" charset="0"/>
              <a:buChar char="•"/>
            </a:pPr>
            <a:endParaRPr lang="en-US" sz="3200" b="1" dirty="0">
              <a:solidFill>
                <a:schemeClr val="tx1">
                  <a:alpha val="80000"/>
                </a:schemeClr>
              </a:solidFill>
            </a:endParaRPr>
          </a:p>
          <a:p>
            <a:pPr lvl="0" indent="-228600">
              <a:lnSpc>
                <a:spcPct val="90000"/>
              </a:lnSpc>
              <a:spcAft>
                <a:spcPts val="600"/>
              </a:spcAft>
              <a:buFont typeface="Arial" panose="020B0604020202020204" pitchFamily="34" charset="0"/>
              <a:buChar char="•"/>
            </a:pPr>
            <a:endParaRPr lang="en-US" sz="3200" b="1" dirty="0">
              <a:solidFill>
                <a:schemeClr val="tx1">
                  <a:alpha val="80000"/>
                </a:schemeClr>
              </a:solidFill>
            </a:endParaRPr>
          </a:p>
        </p:txBody>
      </p:sp>
      <p:sp>
        <p:nvSpPr>
          <p:cNvPr id="22" name="!!dot graphic">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54149" y="5775082"/>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1"/>
          </a:solidFill>
          <a:ln w="516" cap="flat">
            <a:noFill/>
            <a:prstDash val="solid"/>
            <a:miter/>
          </a:ln>
        </p:spPr>
        <p:txBody>
          <a:bodyPr rtlCol="0" anchor="ctr"/>
          <a:lstStyle/>
          <a:p>
            <a:endParaRPr lang="en-US"/>
          </a:p>
        </p:txBody>
      </p:sp>
      <p:cxnSp>
        <p:nvCxnSpPr>
          <p:cNvPr id="24" name="!!Straight Connector">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9272"/>
            <a:ext cx="0" cy="3238728"/>
          </a:xfrm>
          <a:prstGeom prst="line">
            <a:avLst/>
          </a:prstGeom>
          <a:ln w="25400" cap="sq">
            <a:gradFill flip="none" rotWithShape="1">
              <a:gsLst>
                <a:gs pos="0">
                  <a:schemeClr val="accent1"/>
                </a:gs>
                <a:gs pos="100000">
                  <a:schemeClr val="accent2"/>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31274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TotalTime>
  <Words>1008</Words>
  <Application>Microsoft Office PowerPoint</Application>
  <PresentationFormat>Widescreen</PresentationFormat>
  <Paragraphs>117</Paragraphs>
  <Slides>20</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Contraception and Condoms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S.10 Contraception and Condoms</dc:title>
  <dc:creator>Colin Morrison</dc:creator>
  <cp:lastModifiedBy>Colin Morrison TASC Morrison</cp:lastModifiedBy>
  <cp:revision>6</cp:revision>
  <dcterms:created xsi:type="dcterms:W3CDTF">2019-04-24T13:15:50Z</dcterms:created>
  <dcterms:modified xsi:type="dcterms:W3CDTF">2023-12-01T09:17:34Z</dcterms:modified>
</cp:coreProperties>
</file>