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89" r:id="rId3"/>
    <p:sldId id="295" r:id="rId4"/>
    <p:sldId id="296" r:id="rId5"/>
    <p:sldId id="297" r:id="rId6"/>
    <p:sldId id="301" r:id="rId7"/>
    <p:sldId id="300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79" d="100"/>
          <a:sy n="79" d="100"/>
        </p:scale>
        <p:origin x="9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If I were a parent or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907" y="1019796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what a parent/</a:t>
            </a:r>
            <a:r>
              <a:rPr lang="en-US" dirty="0" err="1"/>
              <a:t>carer</a:t>
            </a:r>
            <a:r>
              <a:rPr lang="en-US" dirty="0"/>
              <a:t> does to make sure their child is healthy, happy and safe.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describe the diversity we find in family life.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discuss some of the challenges of being a parent/</a:t>
            </a:r>
            <a:r>
              <a:rPr lang="en-US" dirty="0" err="1"/>
              <a:t>carer</a:t>
            </a:r>
            <a:r>
              <a:rPr lang="en-US" dirty="0"/>
              <a:t>.</a:t>
            </a:r>
          </a:p>
          <a:p>
            <a:pPr marL="4572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talk about the kind of parent or </a:t>
            </a:r>
            <a:r>
              <a:rPr lang="en-US" dirty="0" err="1"/>
              <a:t>carer</a:t>
            </a:r>
            <a:r>
              <a:rPr lang="en-US" dirty="0"/>
              <a:t> I would be.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400"/>
            </a:br>
            <a:br>
              <a:rPr lang="en-US" sz="1400"/>
            </a:br>
            <a:br>
              <a:rPr lang="en-US" sz="1400"/>
            </a:br>
            <a:br>
              <a:rPr lang="en-US" sz="1400"/>
            </a:br>
            <a:endParaRPr lang="en-US" sz="1400"/>
          </a:p>
        </p:txBody>
      </p:sp>
      <p:pic>
        <p:nvPicPr>
          <p:cNvPr id="8" name="Picture 7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3304CFCA-8F62-4F25-9CE2-848325776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6" r="5771" b="2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B40D4A0-2D4F-4846-A69B-66C2871C66BA}"/>
              </a:ext>
            </a:extLst>
          </p:cNvPr>
          <p:cNvSpPr txBox="1">
            <a:spLocks/>
          </p:cNvSpPr>
          <p:nvPr/>
        </p:nvSpPr>
        <p:spPr>
          <a:xfrm>
            <a:off x="7145654" y="2684095"/>
            <a:ext cx="4646295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What might be difficult or tough about being a parent or 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carer</a:t>
            </a:r>
            <a:r>
              <a:rPr lang="en-US" sz="2800" dirty="0">
                <a:latin typeface="+mn-lt"/>
                <a:ea typeface="+mn-ea"/>
                <a:cs typeface="+mn-cs"/>
              </a:rPr>
              <a:t> when your child is…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  <a:ea typeface="+mn-ea"/>
                <a:cs typeface="+mn-cs"/>
              </a:rPr>
              <a:t>A baby?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4626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might be difficult or tough about being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when your child is…</a:t>
            </a:r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A toddler?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42479-9F16-D643-9CF2-90CB12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006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might be difficult or tough about being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when your child is…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A 5-year old?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young boy sitting on a sofa&#10;&#10;Description automatically generated">
            <a:extLst>
              <a:ext uri="{FF2B5EF4-FFF2-40B4-BE49-F238E27FC236}">
                <a16:creationId xmlns:a16="http://schemas.microsoft.com/office/drawing/2014/main" id="{3EE635C8-54F4-4B85-845F-BEEF2ACF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3" r="33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+mn-lt"/>
              </a:rPr>
              <a:t>What might be difficult or tough about being a parent or </a:t>
            </a:r>
            <a:r>
              <a:rPr lang="en-US" sz="2800" dirty="0" err="1">
                <a:latin typeface="+mn-lt"/>
              </a:rPr>
              <a:t>carer</a:t>
            </a:r>
            <a:r>
              <a:rPr lang="en-US" sz="2800" dirty="0">
                <a:latin typeface="+mn-lt"/>
              </a:rPr>
              <a:t> when your child is…: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A 10-year old?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67084C85-AAAD-4B77-94C3-FF83607A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" r="1" b="3491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outdoor, ground, cellphone&#10;&#10;Description automatically generated">
            <a:extLst>
              <a:ext uri="{FF2B5EF4-FFF2-40B4-BE49-F238E27FC236}">
                <a16:creationId xmlns:a16="http://schemas.microsoft.com/office/drawing/2014/main" id="{10EA2585-AED1-49E3-976C-FC0971C19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1" r="15817" b="-4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0" name="Picture 9" descr="A person wearing a red hat&#10;&#10;Description automatically generated">
            <a:extLst>
              <a:ext uri="{FF2B5EF4-FFF2-40B4-BE49-F238E27FC236}">
                <a16:creationId xmlns:a16="http://schemas.microsoft.com/office/drawing/2014/main" id="{64BF58A0-C231-409A-9686-ACD3AD91F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6" b="4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6" name="Picture 5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00288CBE-5E35-47C9-BFB3-2576D396B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17" r="12965" b="1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8" name="Picture 7" descr="A person sitting on a skateboard&#10;&#10;Description automatically generated">
            <a:extLst>
              <a:ext uri="{FF2B5EF4-FFF2-40B4-BE49-F238E27FC236}">
                <a16:creationId xmlns:a16="http://schemas.microsoft.com/office/drawing/2014/main" id="{12EF345C-F205-428C-A52B-A84553B78F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1" b="1"/>
          <a:stretch/>
        </p:blipFill>
        <p:spPr>
          <a:xfrm>
            <a:off x="3254444" y="4233672"/>
            <a:ext cx="3781391" cy="262432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78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77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0691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D792-EF0F-49C4-8E1D-7361FAE6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32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might be fun and amazing about being a parent or a carer?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073E9-FBC6-446A-9B3C-9E0EBC62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9832" y="6356350"/>
            <a:ext cx="29092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7711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169296-79A5-4E65-9774-5EA2AC9F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0A3ED-B02A-4D0D-ABEB-102ED6A8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18932"/>
          <a:stretch/>
        </p:blipFill>
        <p:spPr>
          <a:xfrm>
            <a:off x="409574" y="633617"/>
            <a:ext cx="2989346" cy="2053741"/>
          </a:xfrm>
          <a:prstGeom prst="rect">
            <a:avLst/>
          </a:prstGeom>
        </p:spPr>
      </p:pic>
      <p:pic>
        <p:nvPicPr>
          <p:cNvPr id="8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87888884-A95E-4014-BE59-FE3AAF2C7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7060"/>
          <a:stretch/>
        </p:blipFill>
        <p:spPr>
          <a:xfrm>
            <a:off x="3499525" y="633617"/>
            <a:ext cx="3515048" cy="32669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42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B2BBB-1D4F-4441-BF36-293F9E0B9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84" b="4"/>
          <a:stretch/>
        </p:blipFill>
        <p:spPr>
          <a:xfrm>
            <a:off x="409573" y="2787961"/>
            <a:ext cx="2989347" cy="3341579"/>
          </a:xfrm>
          <a:prstGeom prst="rect">
            <a:avLst/>
          </a:prstGeom>
        </p:spPr>
      </p:pic>
      <p:pic>
        <p:nvPicPr>
          <p:cNvPr id="5" name="Picture 4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679E6373-377E-4046-A3DE-1F57506CF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80" r="-4" b="10366"/>
          <a:stretch/>
        </p:blipFill>
        <p:spPr>
          <a:xfrm>
            <a:off x="3499525" y="4001192"/>
            <a:ext cx="3515048" cy="2128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DD8A-E538-423A-A279-CBDB3AB0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392" y="2368296"/>
            <a:ext cx="3721608" cy="360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 you ever imagine being grown up and having children that you care for?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5076-E469-4C9B-A551-FF55887F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8913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540" y="1088136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Me as parent or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C1767-C7C8-41DA-B1D3-569390EB2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" r="45173" b="2"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987C10EC-C10D-48CE-9596-FA43CDDE9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4" r="17886" b="-4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young boy sitting on a sofa&#10;&#10;Description automatically generated">
            <a:extLst>
              <a:ext uri="{FF2B5EF4-FFF2-40B4-BE49-F238E27FC236}">
                <a16:creationId xmlns:a16="http://schemas.microsoft.com/office/drawing/2014/main" id="{8931AC99-634F-4B0E-B54E-6FB45A57E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8" r="3593" b="-3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9D3C3-677C-E64B-AADB-66D98398E705}"/>
              </a:ext>
            </a:extLst>
          </p:cNvPr>
          <p:cNvSpPr/>
          <p:nvPr/>
        </p:nvSpPr>
        <p:spPr>
          <a:xfrm>
            <a:off x="7710186" y="2368296"/>
            <a:ext cx="3721608" cy="3502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How will I make sure my child is healthy?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How will I make sure my child is happy?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How will I make sure my child is safe?</a:t>
            </a:r>
            <a:endParaRPr lang="en-US" sz="2800" b="1" dirty="0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39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If I were a parent or carer</vt:lpstr>
      <vt:lpstr>    </vt:lpstr>
      <vt:lpstr>What might be difficult or tough about being a parent or carer when your child is…  A toddler? </vt:lpstr>
      <vt:lpstr>What might be difficult or tough about being a parent or carer when your child is…  A 5-year old? </vt:lpstr>
      <vt:lpstr>What might be difficult or tough about being a parent or carer when your child is…:  A 10-year old? </vt:lpstr>
      <vt:lpstr>PowerPoint Presentation</vt:lpstr>
      <vt:lpstr>PowerPoint Presentation</vt:lpstr>
      <vt:lpstr>Me as parent or carer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2.14.2 Being a parent/carer: If I was a parent</dc:title>
  <dc:creator>Colin Morrison</dc:creator>
  <cp:lastModifiedBy>Colin Morrison</cp:lastModifiedBy>
  <cp:revision>8</cp:revision>
  <dcterms:created xsi:type="dcterms:W3CDTF">2019-05-01T08:32:12Z</dcterms:created>
  <dcterms:modified xsi:type="dcterms:W3CDTF">2020-06-17T13:55:03Z</dcterms:modified>
</cp:coreProperties>
</file>