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3"/>
  </p:notesMasterIdLst>
  <p:sldIdLst>
    <p:sldId id="256" r:id="rId2"/>
    <p:sldId id="276" r:id="rId3"/>
    <p:sldId id="301" r:id="rId4"/>
    <p:sldId id="271" r:id="rId5"/>
    <p:sldId id="272" r:id="rId6"/>
    <p:sldId id="278" r:id="rId7"/>
    <p:sldId id="302" r:id="rId8"/>
    <p:sldId id="274" r:id="rId9"/>
    <p:sldId id="275" r:id="rId10"/>
    <p:sldId id="279" r:id="rId11"/>
    <p:sldId id="299" r:id="rId12"/>
    <p:sldId id="277" r:id="rId13"/>
    <p:sldId id="288" r:id="rId14"/>
    <p:sldId id="289" r:id="rId15"/>
    <p:sldId id="295" r:id="rId16"/>
    <p:sldId id="296" r:id="rId17"/>
    <p:sldId id="297" r:id="rId18"/>
    <p:sldId id="298" r:id="rId19"/>
    <p:sldId id="300" r:id="rId20"/>
    <p:sldId id="303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41"/>
  </p:normalViewPr>
  <p:slideViewPr>
    <p:cSldViewPr snapToGrid="0" snapToObjects="1">
      <p:cViewPr varScale="1">
        <p:scale>
          <a:sx n="64" d="100"/>
          <a:sy n="64" d="100"/>
        </p:scale>
        <p:origin x="86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17/06/2020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17/06/2020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17/06/2020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17/06/2020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17/06/2020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17/06/2020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29" y="1092857"/>
            <a:ext cx="3669704" cy="4389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What does a parent/</a:t>
            </a:r>
            <a:r>
              <a:rPr lang="en-US" sz="36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carer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need to know and do?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endParaRPr lang="en-US" sz="36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6052" y="1092857"/>
            <a:ext cx="5670087" cy="4389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I can talk about what a parent/</a:t>
            </a:r>
            <a:r>
              <a:rPr lang="en-US" dirty="0" err="1"/>
              <a:t>carer</a:t>
            </a:r>
            <a:r>
              <a:rPr lang="en-US" dirty="0"/>
              <a:t> does to make sure their child is healthy, happy and safe.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I can describe the diversity we find in family life.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discuss some of the challenges of being a parent/</a:t>
            </a:r>
            <a:r>
              <a:rPr lang="en-US" dirty="0" err="1"/>
              <a:t>carer</a:t>
            </a:r>
            <a:r>
              <a:rPr lang="en-US" dirty="0"/>
              <a:t>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talk about the kind of parent or </a:t>
            </a:r>
            <a:r>
              <a:rPr lang="en-US" dirty="0" err="1"/>
              <a:t>carer</a:t>
            </a:r>
            <a:r>
              <a:rPr lang="en-US" dirty="0"/>
              <a:t> I would be.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EB969-930F-45F7-9E51-6507E0D8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latin typeface="+mn-lt"/>
              </a:rPr>
              <a:t>Some children live with foster carers</a:t>
            </a:r>
          </a:p>
        </p:txBody>
      </p:sp>
      <p:pic>
        <p:nvPicPr>
          <p:cNvPr id="6" name="Content Placeholder 5" descr="A group of people standing around each other&#10;&#10;Description automatically generated">
            <a:extLst>
              <a:ext uri="{FF2B5EF4-FFF2-40B4-BE49-F238E27FC236}">
                <a16:creationId xmlns:a16="http://schemas.microsoft.com/office/drawing/2014/main" id="{41FF1CE4-90A0-47A2-BED0-7F1F48A94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" r="2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01D7C-F733-432D-8BB1-0F9E2CA7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3421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5A913-1F82-4E56-B9FB-07F5C6B2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Some families have 2 mums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4EE07-8B29-4979-873D-ECA213EC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Content Placeholder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45D72F42-3F28-4157-AC19-0ECDA159F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0" r="1672" b="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1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76CB9-E623-4AEF-835B-8601A400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In some families, children live with their grandparents, they are their carers.</a:t>
            </a: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6A6CF22-2D7A-4A72-8AF8-E27AEB2AB2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" r="1032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9B803-5AF8-4439-9F77-932CD754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51666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659" y="2563129"/>
            <a:ext cx="397764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>
                <a:latin typeface="+mn-lt"/>
              </a:rPr>
              <a:t>Talking about your parent or </a:t>
            </a:r>
            <a:r>
              <a:rPr lang="en-US" sz="2400" dirty="0" err="1">
                <a:latin typeface="+mn-lt"/>
              </a:rPr>
              <a:t>carer</a:t>
            </a:r>
            <a:r>
              <a:rPr lang="en-US" sz="2400" dirty="0">
                <a:latin typeface="+mn-lt"/>
              </a:rPr>
              <a:t>: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b="1" dirty="0">
                <a:latin typeface="+mn-lt"/>
              </a:rPr>
              <a:t>Who looks after you?</a:t>
            </a: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How would you describe them?</a:t>
            </a: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What do you like to do together?</a:t>
            </a: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What’s your favourite thing about the person who looks after you?</a:t>
            </a:r>
          </a:p>
        </p:txBody>
      </p:sp>
      <p:pic>
        <p:nvPicPr>
          <p:cNvPr id="4" name="Picture 3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CE3286A2-40C1-47E0-A135-76FD9D581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94" r="-1" b="27913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2753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What does a parent or </a:t>
            </a:r>
            <a:r>
              <a:rPr lang="en-US" sz="2800" dirty="0" err="1">
                <a:latin typeface="+mn-lt"/>
              </a:rPr>
              <a:t>carer</a:t>
            </a:r>
            <a:r>
              <a:rPr lang="en-US" sz="2800" dirty="0">
                <a:latin typeface="+mn-lt"/>
              </a:rPr>
              <a:t> do for a baby to make sure they are healthy, happy and safe? 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pic>
        <p:nvPicPr>
          <p:cNvPr id="5" name="Picture 4" descr="A picture containing person, indoor, orange, small&#10;&#10;Description automatically generated">
            <a:extLst>
              <a:ext uri="{FF2B5EF4-FFF2-40B4-BE49-F238E27FC236}">
                <a16:creationId xmlns:a16="http://schemas.microsoft.com/office/drawing/2014/main" id="{CD63058F-1340-4ED2-8FFC-931C7323BF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" r="765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41347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What does a parent or </a:t>
            </a:r>
            <a:r>
              <a:rPr lang="en-US" sz="2800" dirty="0" err="1">
                <a:latin typeface="+mn-lt"/>
              </a:rPr>
              <a:t>carer</a:t>
            </a:r>
            <a:r>
              <a:rPr lang="en-US" sz="2800" dirty="0">
                <a:latin typeface="+mn-lt"/>
              </a:rPr>
              <a:t> do for a toddler to make sure they are healthy, happy and safe? 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242479-9F16-D643-9CF2-90CB12009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" r="2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0067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What does a parent or </a:t>
            </a:r>
            <a:r>
              <a:rPr lang="en-US" sz="2800" dirty="0" err="1">
                <a:latin typeface="+mn-lt"/>
              </a:rPr>
              <a:t>carer</a:t>
            </a:r>
            <a:r>
              <a:rPr lang="en-US" sz="2800" dirty="0">
                <a:latin typeface="+mn-lt"/>
              </a:rPr>
              <a:t> do for a 5-year-old to make sure they are healthy, happy and safe? 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pic>
        <p:nvPicPr>
          <p:cNvPr id="4" name="Picture 3" descr="A young boy sitting on a sofa&#10;&#10;Description automatically generated">
            <a:extLst>
              <a:ext uri="{FF2B5EF4-FFF2-40B4-BE49-F238E27FC236}">
                <a16:creationId xmlns:a16="http://schemas.microsoft.com/office/drawing/2014/main" id="{0A4D734F-6D7A-4E81-B704-2328B2FEC5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3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503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What does a parent or </a:t>
            </a:r>
            <a:r>
              <a:rPr lang="en-US" sz="2800" dirty="0" err="1">
                <a:latin typeface="+mn-lt"/>
              </a:rPr>
              <a:t>carer</a:t>
            </a:r>
            <a:r>
              <a:rPr lang="en-US" sz="2800" dirty="0">
                <a:latin typeface="+mn-lt"/>
              </a:rPr>
              <a:t> do for a 10-year old to make sure they are healthy, happy and safe?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63B7CD90-4880-4261-9F89-C2C330EB5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2" r="1" b="3491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What does a parent or </a:t>
            </a:r>
            <a:r>
              <a:rPr lang="en-US" sz="2800" dirty="0" err="1">
                <a:latin typeface="+mn-lt"/>
              </a:rPr>
              <a:t>carer</a:t>
            </a:r>
            <a:r>
              <a:rPr lang="en-US" sz="2800" dirty="0">
                <a:latin typeface="+mn-lt"/>
              </a:rPr>
              <a:t> do for a 15-year old to make sure they are healthy, happy and safe? ?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242479-9F16-D643-9CF2-90CB12009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" r="2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6597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006A4C-42AD-4ACA-86A2-250AE3D0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445" y="2390334"/>
            <a:ext cx="3336545" cy="165761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kern="1200" dirty="0">
                <a:latin typeface="+mn-lt"/>
                <a:ea typeface="+mj-ea"/>
                <a:cs typeface="+mj-cs"/>
              </a:rPr>
              <a:t>What do you think are the most important things a parent or </a:t>
            </a:r>
            <a:r>
              <a:rPr lang="en-US" sz="2800" kern="1200" dirty="0" err="1">
                <a:latin typeface="+mn-lt"/>
                <a:ea typeface="+mj-ea"/>
                <a:cs typeface="+mj-cs"/>
              </a:rPr>
              <a:t>carer</a:t>
            </a:r>
            <a:r>
              <a:rPr lang="en-US" sz="2800" kern="1200" dirty="0">
                <a:latin typeface="+mn-lt"/>
                <a:ea typeface="+mj-ea"/>
                <a:cs typeface="+mj-cs"/>
              </a:rPr>
              <a:t> does for their child?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8C114E-052C-462D-AD17-DD375796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52" r="8978" b="1"/>
          <a:stretch/>
        </p:blipFill>
        <p:spPr>
          <a:xfrm>
            <a:off x="20" y="-1"/>
            <a:ext cx="4613982" cy="4515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F03A2D-D384-4EF9-8B54-1F3C53A156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"/>
          <a:stretch/>
        </p:blipFill>
        <p:spPr>
          <a:xfrm>
            <a:off x="4705442" y="-1"/>
            <a:ext cx="2829214" cy="2183054"/>
          </a:xfrm>
          <a:prstGeom prst="rect">
            <a:avLst/>
          </a:prstGeom>
        </p:spPr>
      </p:pic>
      <p:pic>
        <p:nvPicPr>
          <p:cNvPr id="12" name="Content Placeholder 5" descr="A picture containing person, wall, sitting, indoor&#10;&#10;Description automatically generated">
            <a:extLst>
              <a:ext uri="{FF2B5EF4-FFF2-40B4-BE49-F238E27FC236}">
                <a16:creationId xmlns:a16="http://schemas.microsoft.com/office/drawing/2014/main" id="{53DCBB65-BC61-4860-AEB6-FEE4FA6C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" b="12587"/>
          <a:stretch/>
        </p:blipFill>
        <p:spPr>
          <a:xfrm>
            <a:off x="4705442" y="2274491"/>
            <a:ext cx="2825496" cy="2241463"/>
          </a:xfrm>
          <a:prstGeom prst="rect">
            <a:avLst/>
          </a:prstGeom>
        </p:spPr>
      </p:pic>
      <p:pic>
        <p:nvPicPr>
          <p:cNvPr id="5" name="Content Placeholder 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72EBE6E6-AB31-4A81-88AA-FE4BD5928B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32" r="615"/>
          <a:stretch/>
        </p:blipFill>
        <p:spPr>
          <a:xfrm>
            <a:off x="-3717" y="4616536"/>
            <a:ext cx="2829212" cy="2241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242479-9F16-D643-9CF2-90CB120093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409"/>
          <a:stretch/>
        </p:blipFill>
        <p:spPr>
          <a:xfrm>
            <a:off x="2913221" y="4607393"/>
            <a:ext cx="4614002" cy="225060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2822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17833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latin typeface="+mn-lt"/>
              </a:rPr>
              <a:t>What is a parent or </a:t>
            </a:r>
            <a:r>
              <a:rPr lang="en-US" sz="2400" b="1" dirty="0" err="1">
                <a:latin typeface="+mn-lt"/>
              </a:rPr>
              <a:t>carer</a:t>
            </a:r>
            <a:r>
              <a:rPr lang="en-US" sz="2400" b="1" dirty="0">
                <a:latin typeface="+mn-lt"/>
              </a:rPr>
              <a:t>?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C400C54-7D47-4CEA-A17C-4F5AE5EB80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37" r="1" b="1"/>
          <a:stretch/>
        </p:blipFill>
        <p:spPr>
          <a:xfrm>
            <a:off x="20" y="-1"/>
            <a:ext cx="6688434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69326-F192-E244-879A-F48CB6D16A55}"/>
              </a:ext>
            </a:extLst>
          </p:cNvPr>
          <p:cNvSpPr txBox="1"/>
          <p:nvPr/>
        </p:nvSpPr>
        <p:spPr>
          <a:xfrm>
            <a:off x="7145654" y="2684095"/>
            <a:ext cx="4646295" cy="34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 parent or </a:t>
            </a:r>
            <a:r>
              <a:rPr lang="en-US" sz="2400" dirty="0" err="1"/>
              <a:t>carer</a:t>
            </a:r>
            <a:r>
              <a:rPr lang="en-US" sz="2400" dirty="0"/>
              <a:t> is an adult in your life who looks after you and cares for you.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Parents and carers are really important in a child’s life.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45654" y="6356350"/>
            <a:ext cx="34626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507601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CB670-669C-445E-8DD1-1593B741E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What does a parent or carer need to know about children’s human rights and the UNCRC?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1D58F-625F-4994-B757-90932762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C9A3499-2653-46CD-8812-A0F31C60E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53" r="9336" b="-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952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b="1" dirty="0">
                <a:latin typeface="+mn-lt"/>
              </a:rPr>
              <a:t>Dear adults…</a:t>
            </a:r>
            <a:br>
              <a:rPr lang="en-US" sz="3400" b="1" dirty="0">
                <a:latin typeface="+mn-lt"/>
              </a:rPr>
            </a:br>
            <a:br>
              <a:rPr lang="en-US" sz="3400" b="1" dirty="0">
                <a:latin typeface="+mn-lt"/>
              </a:rPr>
            </a:br>
            <a:r>
              <a:rPr lang="en-US" sz="3400" b="1" dirty="0">
                <a:latin typeface="+mn-lt"/>
              </a:rPr>
              <a:t>These are the things you should remember you need to do for your children.</a:t>
            </a:r>
            <a:r>
              <a:rPr lang="en-US" sz="3400" dirty="0">
                <a:latin typeface="+mn-lt"/>
              </a:rPr>
              <a:t> </a:t>
            </a:r>
            <a:endParaRPr lang="en-US" sz="34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F09CD-9FB7-4781-A473-66C22EC48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7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38328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A566-4F0C-44E3-A634-21D44C28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69" y="2516655"/>
            <a:ext cx="1724526" cy="1325563"/>
          </a:xfrm>
        </p:spPr>
        <p:txBody>
          <a:bodyPr>
            <a:noAutofit/>
          </a:bodyPr>
          <a:lstStyle/>
          <a:p>
            <a:r>
              <a:rPr lang="en-GB" sz="3200">
                <a:latin typeface="+mn-lt"/>
              </a:rPr>
              <a:t>All our families are different.</a:t>
            </a:r>
            <a:endParaRPr lang="en-GB" sz="32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97806-ACA7-493F-8C3F-F4F8F87F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 descr="A close up of a light&#10;&#10;Description automatically generated">
            <a:extLst>
              <a:ext uri="{FF2B5EF4-FFF2-40B4-BE49-F238E27FC236}">
                <a16:creationId xmlns:a16="http://schemas.microsoft.com/office/drawing/2014/main" id="{2043A09E-4144-41CC-95D7-9B1D8AAFB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568" y="0"/>
            <a:ext cx="9689432" cy="68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2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E39003D-C295-438B-92E5-BA8AB22F1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1351349-D8A6-43B2-82BD-D2B00AC91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151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97822-8AFC-4982-A9E1-A68498620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" r="45173" b="2"/>
          <a:stretch/>
        </p:blipFill>
        <p:spPr>
          <a:xfrm>
            <a:off x="411479" y="634000"/>
            <a:ext cx="3785616" cy="5495544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5753C559-F3D3-4F24-9892-3810E12CEA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9" r="3" b="3"/>
          <a:stretch/>
        </p:blipFill>
        <p:spPr>
          <a:xfrm>
            <a:off x="4363804" y="633619"/>
            <a:ext cx="2651760" cy="267919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9CAD0BD-370C-42DD-938F-4C24027CF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750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E536EC-D776-4DBA-ABA7-CCC72D7F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9397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11CF6-13E2-4345-B855-601184618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r="7780" b="-1"/>
          <a:stretch/>
        </p:blipFill>
        <p:spPr>
          <a:xfrm>
            <a:off x="4363804" y="3450352"/>
            <a:ext cx="2651760" cy="267919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EB5AB83-2F06-489C-A1CF-AA1919896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186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families are small. </a:t>
            </a:r>
          </a:p>
          <a:p>
            <a:pPr marL="0" indent="0">
              <a:buNone/>
            </a:pPr>
            <a:r>
              <a:rPr lang="en-US" dirty="0"/>
              <a:t>Maybe there is one parent or </a:t>
            </a:r>
            <a:r>
              <a:rPr lang="en-US" dirty="0" err="1"/>
              <a:t>carer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42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556AD-AE53-40E6-A4F4-9880091D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Some families have a mum and a dad.</a:t>
            </a:r>
          </a:p>
        </p:txBody>
      </p:sp>
      <p:pic>
        <p:nvPicPr>
          <p:cNvPr id="5" name="Content Placeholder 4" descr="See the source image">
            <a:extLst>
              <a:ext uri="{FF2B5EF4-FFF2-40B4-BE49-F238E27FC236}">
                <a16:creationId xmlns:a16="http://schemas.microsoft.com/office/drawing/2014/main" id="{9372A641-C53F-4EA7-97B3-7A868002490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" r="594" b="-1"/>
          <a:stretch/>
        </p:blipFill>
        <p:spPr bwMode="auto">
          <a:xfrm>
            <a:off x="20" y="10"/>
            <a:ext cx="7443196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B7C62-0CA3-4C7C-AEAC-F2895443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4775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F0846-7DBB-42E5-83A9-AF41D525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Some children live with a new parent when they are adopted</a:t>
            </a:r>
          </a:p>
        </p:txBody>
      </p:sp>
      <p:pic>
        <p:nvPicPr>
          <p:cNvPr id="5" name="Content Placeholder 4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145C6891-4A95-42F4-8CC3-575256AC1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00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93F8B-73FE-46C4-A2FD-62E2D366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18315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FE430-801A-4BB4-915C-467F88FA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Some families have 2 mums and 2 dads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FAC54501-FA00-4AAF-AFFB-30863DB2C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7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ACFA8-118C-4397-9712-AA939EFC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0139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1C109-CFCA-48EF-B0A7-2E37A7BA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Some families have 2 dads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3DEE6-18E8-4D7E-A9F0-DC37928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Content Placeholder 5" descr="A person holding a baby&#10;&#10;Description automatically generated">
            <a:extLst>
              <a:ext uri="{FF2B5EF4-FFF2-40B4-BE49-F238E27FC236}">
                <a16:creationId xmlns:a16="http://schemas.microsoft.com/office/drawing/2014/main" id="{3DF97EAA-9C8B-4B6E-AD37-77F51854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3" r="1649" b="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3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C0FCC-A561-4051-911B-6518CDD1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latin typeface="+mn-lt"/>
              </a:rPr>
              <a:t>Some families are big.</a:t>
            </a:r>
          </a:p>
        </p:txBody>
      </p:sp>
      <p:pic>
        <p:nvPicPr>
          <p:cNvPr id="7" name="Content Placeholder 6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F64E3414-B792-467D-9990-4ED12066A4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6" r="2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E5F6C-7622-479D-9805-17F7190B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9077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Widescreen</PresentationFormat>
  <Paragraphs>50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What does a parent/carer need to know and do? </vt:lpstr>
      <vt:lpstr>What is a parent or carer?</vt:lpstr>
      <vt:lpstr>All our families are different.</vt:lpstr>
      <vt:lpstr>PowerPoint Presentation</vt:lpstr>
      <vt:lpstr>Some families have a mum and a dad.</vt:lpstr>
      <vt:lpstr>Some children live with a new parent when they are adopted</vt:lpstr>
      <vt:lpstr>Some families have 2 mums and 2 dads</vt:lpstr>
      <vt:lpstr>Some families have 2 dads</vt:lpstr>
      <vt:lpstr>Some families are big.</vt:lpstr>
      <vt:lpstr>Some children live with foster carers</vt:lpstr>
      <vt:lpstr>Some families have 2 mums</vt:lpstr>
      <vt:lpstr>In some families, children live with their grandparents, they are their carers.</vt:lpstr>
      <vt:lpstr>Talking about your parent or carer:  Who looks after you?  How would you describe them?  What do you like to do together?  What’s your favourite thing about the person who looks after you?</vt:lpstr>
      <vt:lpstr>What does a parent or carer do for a baby to make sure they are healthy, happy and safe?  </vt:lpstr>
      <vt:lpstr>What does a parent or carer do for a toddler to make sure they are healthy, happy and safe?  </vt:lpstr>
      <vt:lpstr>What does a parent or carer do for a 5-year-old to make sure they are healthy, happy and safe?  </vt:lpstr>
      <vt:lpstr>What does a parent or carer do for a 10-year old to make sure they are healthy, happy and safe? </vt:lpstr>
      <vt:lpstr>What does a parent or carer do for a 15-year old to make sure they are healthy, happy and safe? ? </vt:lpstr>
      <vt:lpstr>What do you think are the most important things a parent or carer does for their child? </vt:lpstr>
      <vt:lpstr>PowerPoint Presentation</vt:lpstr>
      <vt:lpstr>Dear adults…  These are the things you should remember you need to do for your children.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a parent/carer need to know and do?</dc:title>
  <dc:creator>Colin Morrison</dc:creator>
  <cp:lastModifiedBy>Colin Morrison</cp:lastModifiedBy>
  <cp:revision>2</cp:revision>
  <dcterms:created xsi:type="dcterms:W3CDTF">2020-06-17T13:38:01Z</dcterms:created>
  <dcterms:modified xsi:type="dcterms:W3CDTF">2020-06-17T13:55:16Z</dcterms:modified>
</cp:coreProperties>
</file>