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notesMasterIdLst>
    <p:notesMasterId r:id="rId21"/>
  </p:notesMasterIdLst>
  <p:sldIdLst>
    <p:sldId id="256" r:id="rId2"/>
    <p:sldId id="262" r:id="rId3"/>
    <p:sldId id="266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67" r:id="rId15"/>
    <p:sldId id="265" r:id="rId16"/>
    <p:sldId id="279" r:id="rId17"/>
    <p:sldId id="282" r:id="rId18"/>
    <p:sldId id="280" r:id="rId19"/>
    <p:sldId id="28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8155202-DBF2-CE31-D5F4-3D97B5D313C5}" name="Sarah MacEachen" initials="SM" userId="Sarah MacEachen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94407"/>
  </p:normalViewPr>
  <p:slideViewPr>
    <p:cSldViewPr snapToGrid="0" snapToObjects="1">
      <p:cViewPr varScale="1">
        <p:scale>
          <a:sx n="103" d="100"/>
          <a:sy n="103" d="100"/>
        </p:scale>
        <p:origin x="11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8/10/relationships/authors" Target="author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C4DEC2-D373-C144-9989-E48E3CF07E99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FF0F7F-A767-6F44-8124-CE485D4C9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738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257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12EAA-BA00-2147-ABD6-74B03946A8D6}" type="datetime1">
              <a:rPr lang="en-GB" smtClean="0"/>
              <a:t>11/08/2022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0A56C-63C6-2C4E-A356-F272D297E791}" type="datetime1">
              <a:rPr lang="en-GB" smtClean="0"/>
              <a:t>11/08/2022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F4B7-5C40-B147-BA95-9C339BAB8859}" type="datetime1">
              <a:rPr lang="en-GB" smtClean="0"/>
              <a:t>11/08/2022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6705F-C3EB-FF4F-87E5-9C46E36743D0}" type="datetime1">
              <a:rPr lang="en-GB" smtClean="0"/>
              <a:t>11/08/2022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DC1C7-0CCE-9F40-AD83-72FAAD15F1AB}" type="datetime1">
              <a:rPr lang="en-GB" smtClean="0"/>
              <a:t>11/08/2022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9FA1B-12CC-2041-8555-EC33A6D58207}" type="datetime1">
              <a:rPr lang="en-GB" smtClean="0"/>
              <a:t>11/08/2022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E377C-CC5F-A249-8F15-9711F1AB9308}" type="datetime1">
              <a:rPr lang="en-GB" smtClean="0"/>
              <a:t>11/08/2022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B2607-D85E-5542-928B-D3CCCE2355D1}" type="datetime1">
              <a:rPr lang="en-GB" smtClean="0"/>
              <a:t>11/08/2022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9C97-0E73-5743-AB91-3CA412E8CD33}" type="datetime1">
              <a:rPr lang="en-GB" smtClean="0"/>
              <a:t>11/08/2022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252E4-20F1-EA48-8DD4-61F9E212110B}" type="datetime1">
              <a:rPr lang="en-GB" smtClean="0"/>
              <a:t>11/08/2022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153BB-8561-924D-A6E8-6BB383B31666}" type="datetime1">
              <a:rPr lang="en-GB" smtClean="0"/>
              <a:t>11/08/2022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7B188-933C-F54B-A7A5-8CEBDC99A23F}" type="datetime1">
              <a:rPr lang="en-GB" smtClean="0"/>
              <a:t>11/08/2022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988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coholhelp.com/" TargetMode="External"/><Relationship Id="rId2" Type="http://schemas.openxmlformats.org/officeDocument/2006/relationships/hyperlink" Target="http://www.healthtap.com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https://vimeo.com/144344497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lktofrank.com/" TargetMode="External"/><Relationship Id="rId2" Type="http://schemas.openxmlformats.org/officeDocument/2006/relationships/hyperlink" Target="http://www.chatresource.org.uk/ada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hyperlink" Target="https://www.childline.org.uk/" TargetMode="External"/><Relationship Id="rId4" Type="http://schemas.openxmlformats.org/officeDocument/2006/relationships/hyperlink" Target="https://knowthescore.info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4293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416726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6834" y="591344"/>
            <a:ext cx="3480434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Feise</a:t>
            </a:r>
            <a:r>
              <a:rPr lang="en-US" sz="4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(+</a:t>
            </a:r>
            <a:r>
              <a:rPr lang="en-US" sz="44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drugaichean</a:t>
            </a:r>
            <a:r>
              <a:rPr lang="en-US" sz="4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+ </a:t>
            </a:r>
            <a:r>
              <a:rPr lang="en-US" sz="44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deoch-làidir</a:t>
            </a:r>
            <a:r>
              <a:rPr lang="en-US" sz="4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) </a:t>
            </a:r>
            <a:endParaRPr lang="en-US" sz="44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447308" y="6356350"/>
            <a:ext cx="484246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rshp.scot</a:t>
            </a:r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42900" lvl="0" indent="-342900" algn="l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’S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urrainn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dhomh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bruidhinn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air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shàbhailteachd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agus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shunnd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ann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dàimhean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GB" sz="2000" dirty="0">
              <a:effectLst/>
              <a:latin typeface="Open Sans" panose="020B06060305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’S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urrainn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dhomh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bruidhinn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air a’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bhuaidh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aig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drugaichean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agus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deoch-làidir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air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dàimhean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2000" dirty="0">
              <a:effectLst/>
              <a:latin typeface="Open Sans" panose="020B06060305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fios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agam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ciamar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gheibh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mi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fiosrachadh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cuideachadh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no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taic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a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dhìth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orm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GB" sz="2000" dirty="0">
              <a:effectLst/>
              <a:latin typeface="Open Sans" panose="020B06060305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2286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449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A84B152-3496-4C52-AF08-97AFFC09D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B2ADB95-0FA3-4BD7-A8AC-89D014A8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13637" y="1621880"/>
            <a:ext cx="539336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dirty="0"/>
              <a:t>8.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dirty="0" err="1"/>
              <a:t>Tha</a:t>
            </a:r>
            <a:r>
              <a:rPr lang="en-US" sz="2800" b="1" dirty="0"/>
              <a:t> an </a:t>
            </a:r>
            <a:r>
              <a:rPr lang="en-US" sz="2800" b="1" dirty="0" err="1"/>
              <a:t>àireamh</a:t>
            </a:r>
            <a:r>
              <a:rPr lang="en-US" sz="2800" b="1" dirty="0"/>
              <a:t> de </a:t>
            </a:r>
            <a:r>
              <a:rPr lang="en-US" sz="2800" b="1" dirty="0" err="1"/>
              <a:t>dheugairean</a:t>
            </a:r>
            <a:r>
              <a:rPr lang="en-US" sz="2800" b="1" dirty="0"/>
              <a:t> </a:t>
            </a:r>
            <a:r>
              <a:rPr lang="en-US" sz="2800" b="1" dirty="0" err="1"/>
              <a:t>eadar</a:t>
            </a:r>
            <a:r>
              <a:rPr lang="en-US" sz="2800" b="1" dirty="0"/>
              <a:t> </a:t>
            </a:r>
            <a:r>
              <a:rPr lang="en-US" sz="2800" b="1" dirty="0" err="1"/>
              <a:t>aoisean</a:t>
            </a:r>
            <a:r>
              <a:rPr lang="en-US" sz="2800" b="1" dirty="0"/>
              <a:t> 11 </a:t>
            </a:r>
            <a:r>
              <a:rPr lang="en-US" sz="2800" b="1" dirty="0" err="1"/>
              <a:t>agus</a:t>
            </a:r>
            <a:r>
              <a:rPr lang="en-US" sz="2800" b="1" dirty="0"/>
              <a:t> 15 a </a:t>
            </a:r>
            <a:r>
              <a:rPr lang="en-US" sz="2800" b="1" dirty="0" err="1"/>
              <a:t>tha</a:t>
            </a:r>
            <a:r>
              <a:rPr lang="en-US" sz="2800" b="1" dirty="0"/>
              <a:t> air </a:t>
            </a:r>
            <a:r>
              <a:rPr lang="en-US" sz="2800" b="1" dirty="0" err="1"/>
              <a:t>deoch-làidir</a:t>
            </a:r>
            <a:r>
              <a:rPr lang="en-US" sz="2800" b="1" dirty="0"/>
              <a:t> </a:t>
            </a:r>
            <a:r>
              <a:rPr lang="en-US" sz="2800" b="1" dirty="0" err="1"/>
              <a:t>fheuchainn</a:t>
            </a:r>
            <a:r>
              <a:rPr lang="en-US" sz="2800" b="1" dirty="0"/>
              <a:t> air a </a:t>
            </a:r>
            <a:r>
              <a:rPr lang="en-US" sz="2800" b="1" dirty="0" err="1"/>
              <a:t>dhol</a:t>
            </a:r>
            <a:r>
              <a:rPr lang="en-US" sz="2800" b="1" dirty="0"/>
              <a:t> </a:t>
            </a:r>
            <a:r>
              <a:rPr lang="en-US" sz="2800" b="1" dirty="0" err="1"/>
              <a:t>sìos</a:t>
            </a:r>
            <a:r>
              <a:rPr lang="en-US" sz="2800" b="1" dirty="0"/>
              <a:t>. 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924DBCE-E731-4B22-8181-A39C1D862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630884" cy="630884"/>
          </a:xfrm>
          <a:prstGeom prst="ellipse">
            <a:avLst/>
          </a:prstGeom>
          <a:noFill/>
          <a:ln w="127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4CBF9756-6AC8-4C65-84DF-56FBFFA1D8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0227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5" name="Picture 4" descr="A close up of a computer keyboard&#10;&#10;Description automatically generated">
            <a:extLst>
              <a:ext uri="{FF2B5EF4-FFF2-40B4-BE49-F238E27FC236}">
                <a16:creationId xmlns:a16="http://schemas.microsoft.com/office/drawing/2014/main" id="{A6679E67-70FF-47D4-9DCB-8D609D3840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28" r="3969" b="-3"/>
          <a:stretch/>
        </p:blipFill>
        <p:spPr>
          <a:xfrm>
            <a:off x="7751975" y="1075239"/>
            <a:ext cx="4128603" cy="4128603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385988-EAAF-4C27-AF8A-2BFBECAF3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3621FD4-D14D-45D5-9A57-9A2DE5EA5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98284" y="6356350"/>
            <a:ext cx="343327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r>
              <a:rPr lang="en-US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B621D332-7329-4994-8836-C429A51B7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2D20F754-35A9-4508-BE3C-C59996D14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2066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38200" y="1825625"/>
            <a:ext cx="539336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dirty="0"/>
              <a:t>9.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dirty="0" err="1"/>
              <a:t>Tha</a:t>
            </a:r>
            <a:r>
              <a:rPr lang="en-US" sz="2800" b="1" dirty="0"/>
              <a:t> </a:t>
            </a:r>
            <a:r>
              <a:rPr lang="en-US" sz="2800" b="1" dirty="0" err="1"/>
              <a:t>cunnart</a:t>
            </a:r>
            <a:r>
              <a:rPr lang="en-US" sz="2800" b="1" dirty="0"/>
              <a:t> </a:t>
            </a:r>
            <a:r>
              <a:rPr lang="en-US" sz="2800" b="1" dirty="0" err="1"/>
              <a:t>ann</a:t>
            </a:r>
            <a:r>
              <a:rPr lang="en-US" sz="2800" b="1" dirty="0"/>
              <a:t> gun </a:t>
            </a:r>
            <a:r>
              <a:rPr lang="en-US" sz="2800" b="1" dirty="0" err="1"/>
              <a:t>dèan</a:t>
            </a:r>
            <a:r>
              <a:rPr lang="en-US" sz="2800" b="1" dirty="0"/>
              <a:t> </a:t>
            </a:r>
            <a:r>
              <a:rPr lang="en-US" sz="2800" b="1" dirty="0" err="1"/>
              <a:t>òl</a:t>
            </a:r>
            <a:r>
              <a:rPr lang="en-US" sz="2800" b="1" dirty="0"/>
              <a:t> </a:t>
            </a:r>
            <a:r>
              <a:rPr lang="en-US" sz="2800" b="1" dirty="0" err="1"/>
              <a:t>deoch-làidir</a:t>
            </a:r>
            <a:r>
              <a:rPr lang="en-US" sz="2800" b="1" dirty="0"/>
              <a:t> </a:t>
            </a:r>
            <a:r>
              <a:rPr lang="en-US" sz="2800" b="1" dirty="0" err="1"/>
              <a:t>cron</a:t>
            </a:r>
            <a:r>
              <a:rPr lang="en-US" sz="2800" b="1" dirty="0"/>
              <a:t> </a:t>
            </a:r>
            <a:r>
              <a:rPr lang="en-US" sz="2800" b="1" dirty="0" err="1"/>
              <a:t>nach</a:t>
            </a:r>
            <a:r>
              <a:rPr lang="en-US" sz="2800" b="1" dirty="0"/>
              <a:t> </a:t>
            </a:r>
            <a:r>
              <a:rPr lang="en-US" sz="2800" b="1" dirty="0" err="1"/>
              <a:t>gabh</a:t>
            </a:r>
            <a:r>
              <a:rPr lang="en-US" sz="2800" b="1" dirty="0"/>
              <a:t> </a:t>
            </a:r>
            <a:r>
              <a:rPr lang="en-US" sz="2800" b="1" dirty="0" err="1"/>
              <a:t>leigheas</a:t>
            </a:r>
            <a:r>
              <a:rPr lang="en-US" sz="2800" b="1" dirty="0"/>
              <a:t> air </a:t>
            </a:r>
            <a:r>
              <a:rPr lang="en-US" sz="2800" b="1" dirty="0" err="1"/>
              <a:t>eanchainn</a:t>
            </a:r>
            <a:r>
              <a:rPr lang="en-US" sz="2800" b="1" dirty="0"/>
              <a:t> a’ </a:t>
            </a:r>
            <a:r>
              <a:rPr lang="en-US" sz="2800" b="1" dirty="0" err="1"/>
              <a:t>bhèibidh</a:t>
            </a:r>
            <a:r>
              <a:rPr lang="en-US" sz="2800" b="1" dirty="0"/>
              <a:t> </a:t>
            </a:r>
            <a:r>
              <a:rPr lang="en-US" sz="2800" b="1" dirty="0" err="1"/>
              <a:t>agad</a:t>
            </a:r>
            <a:r>
              <a:rPr lang="en-US" sz="2800" b="1" dirty="0"/>
              <a:t>. </a:t>
            </a:r>
          </a:p>
        </p:txBody>
      </p:sp>
      <p:pic>
        <p:nvPicPr>
          <p:cNvPr id="5" name="Picture 4" descr="A close up of a computer keyboard&#10;&#10;Description automatically generated">
            <a:extLst>
              <a:ext uri="{FF2B5EF4-FFF2-40B4-BE49-F238E27FC236}">
                <a16:creationId xmlns:a16="http://schemas.microsoft.com/office/drawing/2014/main" id="{12AFEB3B-93A4-4275-A9E3-148A667B6B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28" r="3971" b="-1"/>
          <a:stretch/>
        </p:blipFill>
        <p:spPr>
          <a:xfrm>
            <a:off x="6374920" y="758514"/>
            <a:ext cx="512223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14065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A84B152-3496-4C52-AF08-97AFFC09D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B2ADB95-0FA3-4BD7-A8AC-89D014A8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38200" y="1825625"/>
            <a:ext cx="539336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b="1" dirty="0"/>
              <a:t>10.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b="1" dirty="0"/>
              <a:t>Ann an </a:t>
            </a:r>
            <a:r>
              <a:rPr lang="en-US" sz="2800" b="1" dirty="0" err="1"/>
              <a:t>suirbhidh</a:t>
            </a:r>
            <a:r>
              <a:rPr lang="en-US" sz="2800" b="1" dirty="0"/>
              <a:t>, </a:t>
            </a:r>
            <a:r>
              <a:rPr lang="en-US" sz="2800" b="1" dirty="0" err="1"/>
              <a:t>thuirt</a:t>
            </a:r>
            <a:r>
              <a:rPr lang="en-US" sz="2800" b="1" dirty="0"/>
              <a:t> cha </a:t>
            </a:r>
            <a:r>
              <a:rPr lang="en-US" sz="2800" b="1" dirty="0" err="1"/>
              <a:t>mhòr</a:t>
            </a:r>
            <a:r>
              <a:rPr lang="en-US" sz="2800" b="1" dirty="0"/>
              <a:t> 1 </a:t>
            </a:r>
            <a:r>
              <a:rPr lang="en-US" sz="2800" b="1" dirty="0" err="1"/>
              <a:t>às</a:t>
            </a:r>
            <a:r>
              <a:rPr lang="en-US" sz="2800" b="1" dirty="0"/>
              <a:t> </a:t>
            </a:r>
            <a:r>
              <a:rPr lang="en-US" sz="2800" b="1" dirty="0" err="1"/>
              <a:t>gach</a:t>
            </a:r>
            <a:r>
              <a:rPr lang="en-US" sz="2800" b="1" dirty="0"/>
              <a:t> 10 de </a:t>
            </a:r>
            <a:r>
              <a:rPr lang="en-US" sz="2800" b="1" dirty="0" err="1"/>
              <a:t>dhaoin</a:t>
            </a:r>
            <a:r>
              <a:rPr lang="en-US" sz="2800" b="1" dirty="0"/>
              <a:t>’ </a:t>
            </a:r>
            <a:r>
              <a:rPr lang="en-US" sz="2800" b="1" dirty="0" err="1"/>
              <a:t>òga</a:t>
            </a:r>
            <a:r>
              <a:rPr lang="en-US" sz="2800" b="1" dirty="0"/>
              <a:t> gun do </a:t>
            </a:r>
            <a:r>
              <a:rPr lang="en-US" sz="2800" b="1" dirty="0" err="1"/>
              <a:t>dh’òl</a:t>
            </a:r>
            <a:r>
              <a:rPr lang="en-US" sz="2800" b="1" dirty="0"/>
              <a:t> </a:t>
            </a:r>
            <a:r>
              <a:rPr lang="en-US" sz="2800" b="1" dirty="0" err="1"/>
              <a:t>iad</a:t>
            </a:r>
            <a:r>
              <a:rPr lang="en-US" sz="2800" b="1" dirty="0"/>
              <a:t> </a:t>
            </a:r>
            <a:r>
              <a:rPr lang="en-US" sz="2800" b="1" dirty="0" err="1"/>
              <a:t>uimhir</a:t>
            </a:r>
            <a:r>
              <a:rPr lang="en-US" sz="2800" b="1" dirty="0"/>
              <a:t> ’s </a:t>
            </a:r>
            <a:r>
              <a:rPr lang="en-US" sz="2800" b="1" dirty="0" err="1"/>
              <a:t>nach</a:t>
            </a:r>
            <a:r>
              <a:rPr lang="en-US" sz="2800" b="1" dirty="0"/>
              <a:t> </a:t>
            </a:r>
            <a:r>
              <a:rPr lang="en-US" sz="2800" b="1" dirty="0" err="1"/>
              <a:t>robh</a:t>
            </a:r>
            <a:r>
              <a:rPr lang="en-US" sz="2800" b="1" dirty="0"/>
              <a:t> </a:t>
            </a:r>
            <a:r>
              <a:rPr lang="en-US" sz="2800" b="1" dirty="0" err="1"/>
              <a:t>cuimhn</a:t>
            </a:r>
            <a:r>
              <a:rPr lang="en-US" sz="2800" b="1" dirty="0"/>
              <a:t>’ aca an </a:t>
            </a:r>
            <a:r>
              <a:rPr lang="en-US" sz="2800" b="1" dirty="0" err="1"/>
              <a:t>robh</a:t>
            </a:r>
            <a:r>
              <a:rPr lang="en-US" sz="2800" b="1" dirty="0"/>
              <a:t> </a:t>
            </a:r>
            <a:r>
              <a:rPr lang="en-US" sz="2800" b="1" dirty="0" err="1"/>
              <a:t>iad</a:t>
            </a:r>
            <a:r>
              <a:rPr lang="en-US" sz="2800" b="1" dirty="0"/>
              <a:t> </a:t>
            </a:r>
            <a:r>
              <a:rPr lang="en-US" sz="2800" b="1" dirty="0" err="1"/>
              <a:t>ri</a:t>
            </a:r>
            <a:r>
              <a:rPr lang="en-US" sz="2800" b="1" dirty="0"/>
              <a:t> </a:t>
            </a:r>
            <a:r>
              <a:rPr lang="en-US" sz="2800" b="1" dirty="0" err="1"/>
              <a:t>feise</a:t>
            </a:r>
            <a:r>
              <a:rPr lang="en-US" sz="2800" b="1" dirty="0"/>
              <a:t> – no </a:t>
            </a:r>
            <a:r>
              <a:rPr lang="en-US" sz="2800" b="1" dirty="0" err="1"/>
              <a:t>dè</a:t>
            </a:r>
            <a:r>
              <a:rPr lang="en-US" sz="2800" b="1" dirty="0"/>
              <a:t> an </a:t>
            </a:r>
            <a:r>
              <a:rPr lang="en-US" sz="2800" b="1" dirty="0" err="1"/>
              <a:t>seòrsa</a:t>
            </a:r>
            <a:r>
              <a:rPr lang="en-US" sz="2800" b="1" dirty="0"/>
              <a:t> </a:t>
            </a:r>
            <a:r>
              <a:rPr lang="en-US" sz="2800" b="1" dirty="0" err="1"/>
              <a:t>feise</a:t>
            </a:r>
            <a:r>
              <a:rPr lang="en-US" sz="2800" b="1" dirty="0"/>
              <a:t> a </a:t>
            </a:r>
            <a:r>
              <a:rPr lang="en-US" sz="2800" b="1" dirty="0" err="1"/>
              <a:t>bh</a:t>
            </a:r>
            <a:r>
              <a:rPr lang="en-US" sz="2800" b="1" dirty="0"/>
              <a:t>’ ann. 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924DBCE-E731-4B22-8181-A39C1D862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630884" cy="630884"/>
          </a:xfrm>
          <a:prstGeom prst="ellipse">
            <a:avLst/>
          </a:prstGeom>
          <a:noFill/>
          <a:ln w="127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CBF9756-6AC8-4C65-84DF-56FBFFA1D8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0227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7" name="Picture 6" descr="A close up of a computer keyboard&#10;&#10;Description automatically generated">
            <a:extLst>
              <a:ext uri="{FF2B5EF4-FFF2-40B4-BE49-F238E27FC236}">
                <a16:creationId xmlns:a16="http://schemas.microsoft.com/office/drawing/2014/main" id="{B1B6B658-6EE6-4590-8F25-4D10FA869BA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81" r="8968"/>
          <a:stretch/>
        </p:blipFill>
        <p:spPr>
          <a:xfrm>
            <a:off x="7751975" y="1075239"/>
            <a:ext cx="4128603" cy="4128603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D385988-EAAF-4C27-AF8A-2BFBECAF3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3621FD4-D14D-45D5-9A57-9A2DE5EA5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98284" y="6356350"/>
            <a:ext cx="343327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r>
              <a:rPr lang="en-US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B621D332-7329-4994-8836-C429A51B7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2D20F754-35A9-4508-BE3C-C59996D14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0951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78450" y="2884950"/>
            <a:ext cx="8750841" cy="847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4800" b="1" spc="25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Tha</a:t>
            </a:r>
            <a:r>
              <a:rPr lang="en-GB" sz="4800" b="1" spc="25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4800" b="1" spc="25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gach</a:t>
            </a:r>
            <a:r>
              <a:rPr lang="en-GB" sz="4800" b="1" spc="25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4800" b="1" spc="25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fios</a:t>
            </a:r>
            <a:r>
              <a:rPr lang="en-GB" sz="4800" b="1" spc="25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CEART.</a:t>
            </a:r>
            <a:endParaRPr lang="en-GB" sz="4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32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rshp.scot</a:t>
            </a:r>
            <a:endParaRPr lang="en-US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8884C513-259E-3E4A-A30D-5851BAE31F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3083360"/>
              </p:ext>
            </p:extLst>
          </p:nvPr>
        </p:nvGraphicFramePr>
        <p:xfrm>
          <a:off x="129074" y="136525"/>
          <a:ext cx="11896530" cy="6553477"/>
        </p:xfrm>
        <a:graphic>
          <a:graphicData uri="http://schemas.openxmlformats.org/drawingml/2006/table">
            <a:tbl>
              <a:tblPr firstRow="1" firstCol="1" bandRow="1"/>
              <a:tblGrid>
                <a:gridCol w="5985134">
                  <a:extLst>
                    <a:ext uri="{9D8B030D-6E8A-4147-A177-3AD203B41FA5}">
                      <a16:colId xmlns:a16="http://schemas.microsoft.com/office/drawing/2014/main" val="3830209233"/>
                    </a:ext>
                  </a:extLst>
                </a:gridCol>
                <a:gridCol w="5911396">
                  <a:extLst>
                    <a:ext uri="{9D8B030D-6E8A-4147-A177-3AD203B41FA5}">
                      <a16:colId xmlns:a16="http://schemas.microsoft.com/office/drawing/2014/main" val="2148405574"/>
                    </a:ext>
                  </a:extLst>
                </a:gridCol>
              </a:tblGrid>
              <a:tr h="2666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spc="25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Fios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649" marR="406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spc="25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Tùs</a:t>
                      </a:r>
                      <a:r>
                        <a:rPr lang="en-GB" sz="1800" b="1" spc="25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GB" sz="1800" b="1" spc="25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tuilleadh</a:t>
                      </a:r>
                      <a:r>
                        <a:rPr lang="en-GB" sz="1800" b="1" spc="25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800" b="1" spc="25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fiosrachaidh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649" marR="406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7093298"/>
                  </a:ext>
                </a:extLst>
              </a:tr>
              <a:tr h="539237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Tha</a:t>
                      </a: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òl</a:t>
                      </a: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nad</a:t>
                      </a: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dheugaire</a:t>
                      </a: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ag </a:t>
                      </a:r>
                      <a:r>
                        <a:rPr lang="en-US" sz="14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àrdachadh</a:t>
                      </a: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an </a:t>
                      </a:r>
                      <a:r>
                        <a:rPr lang="en-US" sz="14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teansa</a:t>
                      </a: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gum bi </a:t>
                      </a:r>
                      <a:r>
                        <a:rPr lang="en-US" sz="14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thu</a:t>
                      </a: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an </a:t>
                      </a:r>
                      <a:r>
                        <a:rPr lang="en-US" sz="14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sàs</a:t>
                      </a: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ann</a:t>
                      </a: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am </a:t>
                      </a:r>
                      <a:r>
                        <a:rPr lang="en-US" sz="14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feise</a:t>
                      </a: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gun </a:t>
                      </a:r>
                      <a:r>
                        <a:rPr lang="en-US" sz="14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dìon</a:t>
                      </a: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</a:txBody>
                  <a:tcPr marL="40649" marR="406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spc="25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’S e </a:t>
                      </a:r>
                      <a:r>
                        <a:rPr lang="en-GB" sz="1400" spc="25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prìomh</a:t>
                      </a:r>
                      <a:r>
                        <a:rPr lang="en-GB" sz="1400" spc="25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400" spc="25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fhactar</a:t>
                      </a:r>
                      <a:r>
                        <a:rPr lang="en-GB" sz="1400" spc="25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a </a:t>
                      </a:r>
                      <a:r>
                        <a:rPr lang="en-GB" sz="1400" spc="25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th</a:t>
                      </a:r>
                      <a:r>
                        <a:rPr lang="en-GB" sz="1400" spc="25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’ </a:t>
                      </a:r>
                      <a:r>
                        <a:rPr lang="en-GB" sz="1400" spc="25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ann</a:t>
                      </a:r>
                      <a:r>
                        <a:rPr lang="en-GB" sz="1400" spc="25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an </a:t>
                      </a:r>
                      <a:r>
                        <a:rPr lang="en-GB" sz="1400" spc="25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deoch</a:t>
                      </a:r>
                      <a:r>
                        <a:rPr lang="en-GB" sz="1400" spc="25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400" spc="25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làidir</a:t>
                      </a:r>
                      <a:r>
                        <a:rPr lang="en-GB" sz="1400" spc="25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400" spc="25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ann</a:t>
                      </a:r>
                      <a:r>
                        <a:rPr lang="en-GB" sz="1400" spc="25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a </a:t>
                      </a:r>
                      <a:r>
                        <a:rPr lang="en-GB" sz="1400" spc="25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bhith</a:t>
                      </a:r>
                      <a:r>
                        <a:rPr lang="en-GB" sz="1400" spc="25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a’ </a:t>
                      </a:r>
                      <a:r>
                        <a:rPr lang="en-GB" sz="1400" spc="25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brosnachadh</a:t>
                      </a:r>
                      <a:r>
                        <a:rPr lang="en-GB" sz="1400" spc="25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400" spc="25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fhireannach</a:t>
                      </a:r>
                      <a:r>
                        <a:rPr lang="en-GB" sz="1400" spc="25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400" spc="25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agus</a:t>
                      </a:r>
                      <a:r>
                        <a:rPr lang="en-GB" sz="1400" spc="25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400" spc="25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bhoireannach</a:t>
                      </a:r>
                      <a:r>
                        <a:rPr lang="en-GB" sz="1400" spc="25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400" spc="25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gus</a:t>
                      </a:r>
                      <a:r>
                        <a:rPr lang="en-GB" sz="1400" spc="25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a </a:t>
                      </a:r>
                      <a:r>
                        <a:rPr lang="en-GB" sz="1400" spc="25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bhith</a:t>
                      </a:r>
                      <a:r>
                        <a:rPr lang="en-GB" sz="1400" spc="25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400" spc="25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ri</a:t>
                      </a:r>
                      <a:r>
                        <a:rPr lang="en-GB" sz="1400" spc="25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400" spc="25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feise</a:t>
                      </a:r>
                      <a:r>
                        <a:rPr lang="en-GB" sz="1400" spc="25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gun </a:t>
                      </a:r>
                      <a:r>
                        <a:rPr lang="en-GB" sz="1400" spc="25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chondon</a:t>
                      </a:r>
                      <a:r>
                        <a:rPr lang="en-GB" sz="1400" spc="25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 2014 </a:t>
                      </a:r>
                      <a:r>
                        <a:rPr lang="en-GB" sz="1400" spc="25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Suirbhidh</a:t>
                      </a:r>
                      <a:r>
                        <a:rPr lang="en-GB" sz="1400" spc="25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de </a:t>
                      </a:r>
                      <a:r>
                        <a:rPr lang="en-GB" sz="1400" spc="25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dhaoin</a:t>
                      </a:r>
                      <a:r>
                        <a:rPr lang="en-GB" sz="1400" spc="25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’ </a:t>
                      </a:r>
                      <a:r>
                        <a:rPr lang="en-GB" sz="1400" spc="25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òga</a:t>
                      </a:r>
                      <a:r>
                        <a:rPr lang="en-GB" sz="1400" spc="25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le Ipsos-MORI air a </a:t>
                      </a:r>
                      <a:r>
                        <a:rPr lang="en-GB" sz="1400" spc="25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dhèanamh</a:t>
                      </a:r>
                      <a:r>
                        <a:rPr lang="en-GB" sz="1400" spc="25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400" spc="25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dhan</a:t>
                      </a:r>
                      <a:r>
                        <a:rPr lang="en-GB" sz="1400" spc="25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400" i="1" spc="25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Family Planning Association</a:t>
                      </a:r>
                      <a:endParaRPr lang="en-GB" sz="14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649" marR="406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3761850"/>
                  </a:ext>
                </a:extLst>
              </a:tr>
              <a:tr h="417904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r>
                        <a:rPr lang="en-US" sz="1400" b="0" dirty="0"/>
                        <a:t>Ann an </a:t>
                      </a:r>
                      <a:r>
                        <a:rPr lang="en-US" sz="1400" b="0" dirty="0" err="1"/>
                        <a:t>suirbhidh</a:t>
                      </a:r>
                      <a:r>
                        <a:rPr lang="en-US" sz="1400" b="0" dirty="0"/>
                        <a:t> </a:t>
                      </a:r>
                      <a:r>
                        <a:rPr lang="en-US" sz="1400" b="0" dirty="0" err="1"/>
                        <a:t>thuirt</a:t>
                      </a:r>
                      <a:r>
                        <a:rPr lang="en-US" sz="1400" b="0" dirty="0"/>
                        <a:t> 70% de </a:t>
                      </a:r>
                      <a:r>
                        <a:rPr lang="en-US" sz="1400" b="0" dirty="0" err="1"/>
                        <a:t>dhaoin</a:t>
                      </a:r>
                      <a:r>
                        <a:rPr lang="en-US" sz="1400" b="0" dirty="0"/>
                        <a:t>’ </a:t>
                      </a:r>
                      <a:r>
                        <a:rPr lang="en-US" sz="1400" b="0" dirty="0" err="1"/>
                        <a:t>òga</a:t>
                      </a:r>
                      <a:r>
                        <a:rPr lang="en-US" sz="1400" b="0" dirty="0"/>
                        <a:t> air an </a:t>
                      </a:r>
                      <a:r>
                        <a:rPr lang="en-US" sz="1400" b="0" dirty="0" err="1"/>
                        <a:t>robh</a:t>
                      </a:r>
                      <a:r>
                        <a:rPr lang="en-US" sz="1400" b="0" dirty="0"/>
                        <a:t> </a:t>
                      </a:r>
                      <a:r>
                        <a:rPr lang="en-US" sz="1400" b="0" dirty="0" err="1"/>
                        <a:t>aithreachas</a:t>
                      </a:r>
                      <a:r>
                        <a:rPr lang="en-US" sz="1400" b="0" dirty="0"/>
                        <a:t> orra mu </a:t>
                      </a:r>
                      <a:r>
                        <a:rPr lang="en-US" sz="1400" b="0" dirty="0" err="1"/>
                        <a:t>bhith</a:t>
                      </a:r>
                      <a:r>
                        <a:rPr lang="en-US" sz="1400" b="0" dirty="0"/>
                        <a:t> an </a:t>
                      </a:r>
                      <a:r>
                        <a:rPr lang="en-US" sz="1400" b="0" dirty="0" err="1"/>
                        <a:t>sàs</a:t>
                      </a:r>
                      <a:r>
                        <a:rPr lang="en-US" sz="1400" b="0" dirty="0"/>
                        <a:t> </a:t>
                      </a:r>
                      <a:r>
                        <a:rPr lang="en-US" sz="1400" b="0" dirty="0" err="1"/>
                        <a:t>ann</a:t>
                      </a:r>
                      <a:r>
                        <a:rPr lang="en-US" sz="1400" b="0" dirty="0"/>
                        <a:t> am </a:t>
                      </a:r>
                      <a:r>
                        <a:rPr lang="en-US" sz="1400" b="0" dirty="0" err="1"/>
                        <a:t>feise</a:t>
                      </a:r>
                      <a:r>
                        <a:rPr lang="en-US" sz="1400" b="0" dirty="0"/>
                        <a:t> gun </a:t>
                      </a:r>
                      <a:r>
                        <a:rPr lang="en-US" sz="1400" b="0" dirty="0" err="1"/>
                        <a:t>robh</a:t>
                      </a:r>
                      <a:r>
                        <a:rPr lang="en-US" sz="1400" b="0" dirty="0"/>
                        <a:t> </a:t>
                      </a:r>
                      <a:r>
                        <a:rPr lang="en-US" sz="1400" b="0" dirty="0" err="1"/>
                        <a:t>deoch-làidir</a:t>
                      </a:r>
                      <a:r>
                        <a:rPr lang="en-US" sz="1400" b="0" dirty="0"/>
                        <a:t> </a:t>
                      </a:r>
                      <a:r>
                        <a:rPr lang="en-US" sz="1400" b="0" dirty="0" err="1"/>
                        <a:t>na</a:t>
                      </a:r>
                      <a:r>
                        <a:rPr lang="en-US" sz="1400" b="0" dirty="0"/>
                        <a:t> </a:t>
                      </a:r>
                      <a:r>
                        <a:rPr lang="en-US" sz="1400" b="0" dirty="0" err="1"/>
                        <a:t>phàirt</a:t>
                      </a:r>
                      <a:r>
                        <a:rPr lang="en-US" sz="1400" b="0" dirty="0"/>
                        <a:t> </a:t>
                      </a:r>
                      <a:r>
                        <a:rPr lang="en-US" sz="1400" b="0" dirty="0" err="1"/>
                        <a:t>dheth</a:t>
                      </a:r>
                      <a:r>
                        <a:rPr lang="en-US" sz="1400" b="0" dirty="0"/>
                        <a:t>. </a:t>
                      </a:r>
                    </a:p>
                  </a:txBody>
                  <a:tcPr marL="40649" marR="406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spc="25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2014 </a:t>
                      </a:r>
                      <a:r>
                        <a:rPr lang="en-GB" sz="1400" spc="25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Suirbhidh</a:t>
                      </a:r>
                      <a:r>
                        <a:rPr lang="en-GB" sz="1400" spc="25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de </a:t>
                      </a:r>
                      <a:r>
                        <a:rPr lang="en-GB" sz="1400" spc="25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dhaoin</a:t>
                      </a:r>
                      <a:r>
                        <a:rPr lang="en-GB" sz="1400" spc="25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’ </a:t>
                      </a:r>
                      <a:r>
                        <a:rPr lang="en-GB" sz="1400" spc="25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òga</a:t>
                      </a:r>
                      <a:r>
                        <a:rPr lang="en-GB" sz="1400" spc="25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le Ipsos-MORI air a </a:t>
                      </a:r>
                      <a:r>
                        <a:rPr lang="en-GB" sz="1400" spc="25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dhèanamh</a:t>
                      </a:r>
                      <a:r>
                        <a:rPr lang="en-GB" sz="1400" spc="25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400" spc="25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dhan</a:t>
                      </a:r>
                      <a:r>
                        <a:rPr lang="en-GB" sz="1400" spc="25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400" i="1" spc="25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Family Planning Association</a:t>
                      </a:r>
                      <a:endParaRPr lang="en-GB" sz="14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649" marR="406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4632947"/>
                  </a:ext>
                </a:extLst>
              </a:tr>
              <a:tr h="811885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Tha</a:t>
                      </a: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buaidh</a:t>
                      </a: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aig</a:t>
                      </a: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deoch-làidir</a:t>
                      </a: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air </a:t>
                      </a:r>
                      <a:r>
                        <a:rPr lang="en-US" sz="14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fàs</a:t>
                      </a: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nuair</a:t>
                      </a: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 </a:t>
                      </a:r>
                      <a:r>
                        <a:rPr lang="en-US" sz="14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tha</a:t>
                      </a: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thu</a:t>
                      </a: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nad</a:t>
                      </a: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dheugaire</a:t>
                      </a: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</a:txBody>
                  <a:tcPr marL="40649" marR="406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u="sng" dirty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2"/>
                        </a:rPr>
                        <a:t>www.healthtap.com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Tha</a:t>
                      </a: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mòran</a:t>
                      </a: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bhuaidhean</a:t>
                      </a: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dona</a:t>
                      </a: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aig</a:t>
                      </a: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cus</a:t>
                      </a: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deoch-làidir</a:t>
                      </a: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air </a:t>
                      </a:r>
                      <a:r>
                        <a:rPr lang="en-GB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siostaman</a:t>
                      </a: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na</a:t>
                      </a: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bodhaig</a:t>
                      </a: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agad</a:t>
                      </a: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GB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nam</a:t>
                      </a: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measg</a:t>
                      </a: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beathachadh</a:t>
                      </a: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air </a:t>
                      </a:r>
                      <a:r>
                        <a:rPr lang="en-GB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d’adha</a:t>
                      </a: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GB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na</a:t>
                      </a: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h-</a:t>
                      </a:r>
                      <a:r>
                        <a:rPr lang="en-GB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àirnean</a:t>
                      </a: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agus</a:t>
                      </a: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an </a:t>
                      </a:r>
                      <a:r>
                        <a:rPr lang="en-GB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eanchainn</a:t>
                      </a: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 </a:t>
                      </a:r>
                      <a:r>
                        <a:rPr lang="en-GB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Faodaidh</a:t>
                      </a: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e </a:t>
                      </a:r>
                      <a:r>
                        <a:rPr lang="en-GB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buaidh</a:t>
                      </a: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a </a:t>
                      </a:r>
                      <a:r>
                        <a:rPr lang="en-GB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thoirt</a:t>
                      </a: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air </a:t>
                      </a:r>
                      <a:r>
                        <a:rPr lang="en-GB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easbhaidhean</a:t>
                      </a: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bìdhe</a:t>
                      </a: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agus</a:t>
                      </a: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air </a:t>
                      </a:r>
                      <a:r>
                        <a:rPr lang="en-GB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buaidh</a:t>
                      </a: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hormònan</a:t>
                      </a: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air </a:t>
                      </a:r>
                      <a:r>
                        <a:rPr lang="en-GB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fàs</a:t>
                      </a: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 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649" marR="406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7222413"/>
                  </a:ext>
                </a:extLst>
              </a:tr>
              <a:tr h="402912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r>
                        <a:rPr lang="en-US" sz="1400" b="0" dirty="0" err="1"/>
                        <a:t>Tha</a:t>
                      </a:r>
                      <a:r>
                        <a:rPr lang="en-US" sz="1400" b="0" dirty="0"/>
                        <a:t> </a:t>
                      </a:r>
                      <a:r>
                        <a:rPr lang="en-US" sz="1400" b="0" dirty="0" err="1"/>
                        <a:t>còrr</a:t>
                      </a:r>
                      <a:r>
                        <a:rPr lang="en-US" sz="1400" b="0" dirty="0"/>
                        <a:t> ’s 1000 </a:t>
                      </a:r>
                      <a:r>
                        <a:rPr lang="en-US" sz="1400" b="0" dirty="0" err="1"/>
                        <a:t>neach</a:t>
                      </a:r>
                      <a:r>
                        <a:rPr lang="en-US" sz="1400" b="0" dirty="0"/>
                        <a:t> </a:t>
                      </a:r>
                      <a:r>
                        <a:rPr lang="en-US" sz="1400" b="0" dirty="0" err="1"/>
                        <a:t>òg</a:t>
                      </a:r>
                      <a:r>
                        <a:rPr lang="en-US" sz="1400" b="0" dirty="0"/>
                        <a:t> </a:t>
                      </a:r>
                      <a:r>
                        <a:rPr lang="en-US" sz="1400" b="0" dirty="0" err="1"/>
                        <a:t>fo</a:t>
                      </a:r>
                      <a:r>
                        <a:rPr lang="en-US" sz="1400" b="0" dirty="0"/>
                        <a:t> </a:t>
                      </a:r>
                      <a:r>
                        <a:rPr lang="en-US" sz="1400" b="0" dirty="0" err="1"/>
                        <a:t>aois</a:t>
                      </a:r>
                      <a:r>
                        <a:rPr lang="en-US" sz="1400" b="0" dirty="0"/>
                        <a:t> 15 a’ dol </a:t>
                      </a:r>
                      <a:r>
                        <a:rPr lang="en-US" sz="1400" b="0" dirty="0" err="1"/>
                        <a:t>dhan</a:t>
                      </a:r>
                      <a:r>
                        <a:rPr lang="en-US" sz="1400" b="0" dirty="0"/>
                        <a:t> </a:t>
                      </a:r>
                      <a:r>
                        <a:rPr lang="en-US" sz="1400" b="0" dirty="0" err="1"/>
                        <a:t>ospadal</a:t>
                      </a:r>
                      <a:r>
                        <a:rPr lang="en-US" sz="1400" b="0" dirty="0"/>
                        <a:t> </a:t>
                      </a:r>
                      <a:r>
                        <a:rPr lang="en-US" sz="1400" b="0" dirty="0" err="1"/>
                        <a:t>gach</a:t>
                      </a:r>
                      <a:r>
                        <a:rPr lang="en-US" sz="1400" b="0" dirty="0"/>
                        <a:t> </a:t>
                      </a:r>
                      <a:r>
                        <a:rPr lang="en-US" sz="1400" b="0" dirty="0" err="1"/>
                        <a:t>bliadhna</a:t>
                      </a:r>
                      <a:r>
                        <a:rPr lang="en-US" sz="1400" b="0" dirty="0"/>
                        <a:t> le </a:t>
                      </a:r>
                      <a:r>
                        <a:rPr lang="en-US" sz="1400" b="0" dirty="0" err="1"/>
                        <a:t>puinnseanachadh</a:t>
                      </a:r>
                      <a:r>
                        <a:rPr lang="en-US" sz="1400" b="0" dirty="0"/>
                        <a:t> </a:t>
                      </a:r>
                      <a:r>
                        <a:rPr lang="en-US" sz="1400" b="0" dirty="0" err="1"/>
                        <a:t>geur</a:t>
                      </a:r>
                      <a:r>
                        <a:rPr lang="en-US" sz="1400" b="0" dirty="0"/>
                        <a:t> </a:t>
                      </a:r>
                      <a:r>
                        <a:rPr lang="en-US" sz="1400" b="0" dirty="0" err="1"/>
                        <a:t>bho</a:t>
                      </a:r>
                      <a:r>
                        <a:rPr lang="en-US" sz="1400" b="0" dirty="0"/>
                        <a:t> </a:t>
                      </a:r>
                      <a:r>
                        <a:rPr lang="en-US" sz="1400" b="0" dirty="0" err="1"/>
                        <a:t>dheoch-làidir</a:t>
                      </a:r>
                      <a:r>
                        <a:rPr lang="en-US" sz="1400" b="0" dirty="0"/>
                        <a:t>. </a:t>
                      </a:r>
                    </a:p>
                  </a:txBody>
                  <a:tcPr marL="40649" marR="406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u="sng" dirty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3"/>
                        </a:rPr>
                        <a:t>www.alcoholhelp.com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649" marR="406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8573690"/>
                  </a:ext>
                </a:extLst>
              </a:tr>
              <a:tr h="402912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r>
                        <a:rPr lang="en-US" sz="1400" kern="1200" spc="25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Tha</a:t>
                      </a:r>
                      <a:r>
                        <a:rPr lang="en-US" sz="1400" kern="1200" spc="25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kern="1200" spc="25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deoch-làidir</a:t>
                      </a:r>
                      <a:r>
                        <a:rPr lang="en-US" sz="1400" kern="1200" spc="25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ag </a:t>
                      </a:r>
                      <a:r>
                        <a:rPr lang="en-US" sz="1400" kern="1200" spc="25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adhbhrachadh</a:t>
                      </a:r>
                      <a:r>
                        <a:rPr lang="en-US" sz="1400" kern="1200" spc="25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kern="1200" spc="25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barrachd</a:t>
                      </a:r>
                      <a:r>
                        <a:rPr lang="en-US" sz="1400" kern="1200" spc="25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kern="1200" spc="25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bhàsan</a:t>
                      </a:r>
                      <a:r>
                        <a:rPr lang="en-US" sz="1400" kern="1200" spc="25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kern="1200" spc="25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</a:t>
                      </a:r>
                      <a:r>
                        <a:rPr lang="en-US" sz="1400" kern="1200" spc="25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kern="1200" spc="25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bàsan</a:t>
                      </a:r>
                      <a:r>
                        <a:rPr lang="en-US" sz="1400" kern="1200" spc="25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co-</a:t>
                      </a:r>
                      <a:r>
                        <a:rPr lang="en-US" sz="1400" kern="1200" spc="25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cheangailte</a:t>
                      </a:r>
                      <a:r>
                        <a:rPr lang="en-US" sz="1400" kern="1200" spc="25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kern="1200" spc="25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ri</a:t>
                      </a:r>
                      <a:r>
                        <a:rPr lang="en-US" sz="1400" kern="1200" spc="25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kern="1200" spc="25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drugaichean</a:t>
                      </a:r>
                      <a:r>
                        <a:rPr lang="en-US" sz="1400" kern="1200" spc="25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kern="1200" spc="25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eile</a:t>
                      </a:r>
                      <a:r>
                        <a:rPr lang="en-US" sz="1400" kern="1200" spc="25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kern="1200" spc="25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gu</a:t>
                      </a:r>
                      <a:r>
                        <a:rPr lang="en-US" sz="1400" kern="1200" spc="25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kern="1200" spc="25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lèir</a:t>
                      </a:r>
                      <a:r>
                        <a:rPr lang="en-US" sz="1400" kern="1200" spc="25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</a:t>
                      </a:r>
                      <a:r>
                        <a:rPr lang="en-US" sz="1400" kern="1200" spc="25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Tha</a:t>
                      </a:r>
                      <a:r>
                        <a:rPr lang="en-US" sz="1400" kern="1200" spc="25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kern="1200" spc="25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ìre</a:t>
                      </a:r>
                      <a:r>
                        <a:rPr lang="en-US" sz="1400" kern="1200" spc="25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kern="1200" spc="25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nas</a:t>
                      </a:r>
                      <a:r>
                        <a:rPr lang="en-US" sz="1400" kern="1200" spc="25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kern="1200" spc="25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àirde</a:t>
                      </a:r>
                      <a:r>
                        <a:rPr lang="en-US" sz="1400" kern="1200" spc="25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kern="1200" spc="25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aig</a:t>
                      </a:r>
                      <a:r>
                        <a:rPr lang="en-US" sz="1400" kern="1200" spc="25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Alba </a:t>
                      </a:r>
                      <a:r>
                        <a:rPr lang="en-US" sz="1400" kern="1200" spc="25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</a:t>
                      </a:r>
                      <a:r>
                        <a:rPr lang="en-US" sz="1400" kern="1200" spc="25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kern="1200" spc="25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dùthaich</a:t>
                      </a:r>
                      <a:r>
                        <a:rPr lang="en-US" sz="1400" kern="1200" spc="25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kern="1200" spc="25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sam</a:t>
                      </a:r>
                      <a:r>
                        <a:rPr lang="en-US" sz="1400" kern="1200" spc="25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kern="1200" spc="25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bith</a:t>
                      </a:r>
                      <a:r>
                        <a:rPr lang="en-US" sz="1400" kern="1200" spc="25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kern="1200" spc="25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eile</a:t>
                      </a:r>
                      <a:r>
                        <a:rPr lang="en-US" sz="1400" kern="1200" spc="25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kern="1200" spc="25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san</a:t>
                      </a:r>
                      <a:r>
                        <a:rPr lang="en-US" sz="1400" kern="1200" spc="25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RA. </a:t>
                      </a:r>
                    </a:p>
                  </a:txBody>
                  <a:tcPr marL="40649" marR="406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spc="25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Oifis</a:t>
                      </a:r>
                      <a:r>
                        <a:rPr lang="en-GB" sz="1400" kern="1200" spc="25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400" kern="1200" spc="25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na</a:t>
                      </a:r>
                      <a:r>
                        <a:rPr lang="en-GB" sz="1400" kern="1200" spc="25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en-GB" sz="1400" kern="1200" spc="25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Staitistearachd</a:t>
                      </a:r>
                      <a:r>
                        <a:rPr lang="en-GB" sz="1400" kern="1200" spc="25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400" kern="1200" spc="25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Nàiseanta</a:t>
                      </a:r>
                      <a:r>
                        <a:rPr lang="en-GB" sz="1400" kern="1200" spc="25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 (ONS)</a:t>
                      </a:r>
                      <a:endParaRPr lang="en-GB" sz="1400" kern="1200" spc="25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0649" marR="406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7769415"/>
                  </a:ext>
                </a:extLst>
              </a:tr>
              <a:tr h="688297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r>
                        <a:rPr lang="en-US" sz="1400" b="0" dirty="0"/>
                        <a:t>Ann an </a:t>
                      </a:r>
                      <a:r>
                        <a:rPr lang="en-US" sz="1400" b="0" dirty="0" err="1"/>
                        <a:t>suirbhidh</a:t>
                      </a:r>
                      <a:r>
                        <a:rPr lang="en-US" sz="1400" b="0" dirty="0"/>
                        <a:t> </a:t>
                      </a:r>
                      <a:r>
                        <a:rPr lang="en-US" sz="1400" b="0" dirty="0" err="1"/>
                        <a:t>thuirt</a:t>
                      </a:r>
                      <a:r>
                        <a:rPr lang="en-US" sz="1400" b="0" dirty="0"/>
                        <a:t> 28% de </a:t>
                      </a:r>
                      <a:r>
                        <a:rPr lang="en-US" sz="1400" b="0" dirty="0" err="1"/>
                        <a:t>dh’inbhich</a:t>
                      </a:r>
                      <a:r>
                        <a:rPr lang="en-US" sz="1400" b="0" dirty="0"/>
                        <a:t> </a:t>
                      </a:r>
                      <a:r>
                        <a:rPr lang="en-US" sz="1400" b="0" dirty="0" err="1"/>
                        <a:t>òga</a:t>
                      </a:r>
                      <a:r>
                        <a:rPr lang="en-US" sz="1400" b="0" dirty="0"/>
                        <a:t> gun </a:t>
                      </a:r>
                      <a:r>
                        <a:rPr lang="en-US" sz="1400" b="0" dirty="0" err="1"/>
                        <a:t>robh</a:t>
                      </a:r>
                      <a:r>
                        <a:rPr lang="en-US" sz="1400" b="0" dirty="0"/>
                        <a:t> </a:t>
                      </a:r>
                      <a:r>
                        <a:rPr lang="en-US" sz="1400" b="0" dirty="0" err="1"/>
                        <a:t>iad</a:t>
                      </a:r>
                      <a:r>
                        <a:rPr lang="en-US" sz="1400" b="0" dirty="0"/>
                        <a:t> </a:t>
                      </a:r>
                      <a:r>
                        <a:rPr lang="en-US" sz="1400" b="0" dirty="0" err="1"/>
                        <a:t>ri</a:t>
                      </a:r>
                      <a:r>
                        <a:rPr lang="en-US" sz="1400" b="0" dirty="0"/>
                        <a:t> </a:t>
                      </a:r>
                      <a:r>
                        <a:rPr lang="en-US" sz="1400" b="0" dirty="0" err="1"/>
                        <a:t>feise</a:t>
                      </a:r>
                      <a:r>
                        <a:rPr lang="en-US" sz="1400" b="0" dirty="0"/>
                        <a:t> </a:t>
                      </a:r>
                      <a:r>
                        <a:rPr lang="en-US" sz="1400" b="0" dirty="0" err="1"/>
                        <a:t>còmhla</a:t>
                      </a:r>
                      <a:r>
                        <a:rPr lang="en-US" sz="1400" b="0" dirty="0"/>
                        <a:t> </a:t>
                      </a:r>
                      <a:r>
                        <a:rPr lang="en-US" sz="1400" b="0" dirty="0" err="1"/>
                        <a:t>ri</a:t>
                      </a:r>
                      <a:r>
                        <a:rPr lang="en-US" sz="1400" b="0" dirty="0"/>
                        <a:t> </a:t>
                      </a:r>
                      <a:r>
                        <a:rPr lang="en-US" sz="1400" b="0" dirty="0" err="1"/>
                        <a:t>cuideigin</a:t>
                      </a:r>
                      <a:r>
                        <a:rPr lang="en-US" sz="1400" b="0" dirty="0"/>
                        <a:t> </a:t>
                      </a:r>
                      <a:r>
                        <a:rPr lang="en-US" sz="1400" b="0" dirty="0" err="1"/>
                        <a:t>nach</a:t>
                      </a:r>
                      <a:r>
                        <a:rPr lang="en-US" sz="1400" b="0" dirty="0"/>
                        <a:t> </a:t>
                      </a:r>
                      <a:r>
                        <a:rPr lang="en-US" sz="1400" b="0" dirty="0" err="1"/>
                        <a:t>biodh</a:t>
                      </a:r>
                      <a:r>
                        <a:rPr lang="en-US" sz="1400" b="0" dirty="0"/>
                        <a:t> </a:t>
                      </a:r>
                      <a:r>
                        <a:rPr lang="en-US" sz="1400" b="0" dirty="0" err="1"/>
                        <a:t>nòisean</a:t>
                      </a:r>
                      <a:r>
                        <a:rPr lang="en-US" sz="1400" b="0" dirty="0"/>
                        <a:t> aca air </a:t>
                      </a:r>
                      <a:r>
                        <a:rPr lang="en-US" sz="1400" b="0" dirty="0" err="1"/>
                        <a:t>san</a:t>
                      </a:r>
                      <a:r>
                        <a:rPr lang="en-US" sz="1400" b="0" dirty="0"/>
                        <a:t> </a:t>
                      </a:r>
                      <a:r>
                        <a:rPr lang="en-US" sz="1400" b="0" dirty="0" err="1"/>
                        <a:t>àbhaist</a:t>
                      </a:r>
                      <a:r>
                        <a:rPr lang="en-US" sz="1400" b="0" dirty="0"/>
                        <a:t> – </a:t>
                      </a:r>
                      <a:r>
                        <a:rPr lang="en-US" sz="1400" b="0" dirty="0" err="1"/>
                        <a:t>agus</a:t>
                      </a:r>
                      <a:r>
                        <a:rPr lang="en-US" sz="1400" b="0" dirty="0"/>
                        <a:t> mar as trice </a:t>
                      </a:r>
                      <a:r>
                        <a:rPr lang="en-US" sz="1400" b="0" dirty="0" err="1"/>
                        <a:t>chuir</a:t>
                      </a:r>
                      <a:r>
                        <a:rPr lang="en-US" sz="1400" b="0" dirty="0"/>
                        <a:t> </a:t>
                      </a:r>
                      <a:r>
                        <a:rPr lang="en-US" sz="1400" b="0" dirty="0" err="1"/>
                        <a:t>iad</a:t>
                      </a:r>
                      <a:r>
                        <a:rPr lang="en-US" sz="1400" b="0" dirty="0"/>
                        <a:t> </a:t>
                      </a:r>
                      <a:r>
                        <a:rPr lang="en-US" sz="1400" b="0" dirty="0" err="1"/>
                        <a:t>coire</a:t>
                      </a:r>
                      <a:r>
                        <a:rPr lang="en-US" sz="1400" b="0" dirty="0"/>
                        <a:t> air </a:t>
                      </a:r>
                      <a:r>
                        <a:rPr lang="en-US" sz="1400" b="0" dirty="0" err="1"/>
                        <a:t>deoch-làidir</a:t>
                      </a:r>
                      <a:r>
                        <a:rPr lang="en-US" sz="1400" b="0" dirty="0"/>
                        <a:t>. </a:t>
                      </a:r>
                    </a:p>
                  </a:txBody>
                  <a:tcPr marL="40649" marR="406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spc="25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2014 </a:t>
                      </a:r>
                      <a:r>
                        <a:rPr lang="en-GB" sz="1400" spc="25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Suirbhidh</a:t>
                      </a:r>
                      <a:r>
                        <a:rPr lang="en-GB" sz="1400" spc="25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de </a:t>
                      </a:r>
                      <a:r>
                        <a:rPr lang="en-GB" sz="1400" spc="25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dhaoin</a:t>
                      </a:r>
                      <a:r>
                        <a:rPr lang="en-GB" sz="1400" spc="25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’ </a:t>
                      </a:r>
                      <a:r>
                        <a:rPr lang="en-GB" sz="1400" spc="25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òga</a:t>
                      </a:r>
                      <a:r>
                        <a:rPr lang="en-GB" sz="1400" spc="25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le Ipsos-MORI air a </a:t>
                      </a:r>
                      <a:r>
                        <a:rPr lang="en-GB" sz="1400" spc="25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dhèanamh</a:t>
                      </a:r>
                      <a:r>
                        <a:rPr lang="en-GB" sz="1400" spc="25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400" spc="25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dhan</a:t>
                      </a:r>
                      <a:r>
                        <a:rPr lang="en-GB" sz="1400" spc="25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400" i="1" spc="25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Family Planning Association</a:t>
                      </a:r>
                      <a:endParaRPr lang="en-GB" sz="14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649" marR="406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5891234"/>
                  </a:ext>
                </a:extLst>
              </a:tr>
              <a:tr h="266589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r>
                        <a:rPr lang="en-US" sz="1400" b="0" dirty="0" err="1"/>
                        <a:t>Tha</a:t>
                      </a:r>
                      <a:r>
                        <a:rPr lang="en-US" sz="1400" b="0" dirty="0"/>
                        <a:t> </a:t>
                      </a:r>
                      <a:r>
                        <a:rPr lang="en-US" sz="1400" b="0" dirty="0" err="1"/>
                        <a:t>deoch-làidir</a:t>
                      </a:r>
                      <a:r>
                        <a:rPr lang="en-US" sz="1400" b="0" dirty="0"/>
                        <a:t> </a:t>
                      </a:r>
                      <a:r>
                        <a:rPr lang="en-US" sz="1400" b="0" dirty="0" err="1"/>
                        <a:t>na</a:t>
                      </a:r>
                      <a:r>
                        <a:rPr lang="en-US" sz="1400" b="0" dirty="0"/>
                        <a:t> </a:t>
                      </a:r>
                      <a:r>
                        <a:rPr lang="en-US" sz="1400" b="0" dirty="0" err="1"/>
                        <a:t>fhactar</a:t>
                      </a:r>
                      <a:r>
                        <a:rPr lang="en-US" sz="1400" b="0" dirty="0"/>
                        <a:t> </a:t>
                      </a:r>
                      <a:r>
                        <a:rPr lang="en-US" sz="1400" b="0" dirty="0" err="1"/>
                        <a:t>ann</a:t>
                      </a:r>
                      <a:r>
                        <a:rPr lang="en-US" sz="1400" b="0" dirty="0"/>
                        <a:t> an 75% de </a:t>
                      </a:r>
                      <a:r>
                        <a:rPr lang="en-US" sz="1400" b="0" dirty="0" err="1"/>
                        <a:t>shàthaidhean</a:t>
                      </a:r>
                      <a:r>
                        <a:rPr lang="en-US" sz="1400" b="0" dirty="0"/>
                        <a:t>, 70% de </a:t>
                      </a:r>
                      <a:r>
                        <a:rPr lang="en-US" sz="1400" b="0" dirty="0" err="1"/>
                        <a:t>dhochainn</a:t>
                      </a:r>
                      <a:r>
                        <a:rPr lang="en-US" sz="1400" b="0" dirty="0"/>
                        <a:t> </a:t>
                      </a:r>
                      <a:r>
                        <a:rPr lang="en-US" sz="1400" b="0" dirty="0" err="1"/>
                        <a:t>agus</a:t>
                      </a:r>
                      <a:r>
                        <a:rPr lang="en-US" sz="1400" b="0" dirty="0"/>
                        <a:t> 60% de </a:t>
                      </a:r>
                      <a:r>
                        <a:rPr lang="en-US" sz="1400" b="0" dirty="0" err="1"/>
                        <a:t>mhurtan</a:t>
                      </a:r>
                      <a:r>
                        <a:rPr lang="en-US" sz="1400" b="0" dirty="0"/>
                        <a:t>. </a:t>
                      </a:r>
                    </a:p>
                  </a:txBody>
                  <a:tcPr marL="40649" marR="406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British Medical Association</a:t>
                      </a:r>
                      <a:endParaRPr lang="en-GB" sz="14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649" marR="406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5736244"/>
                  </a:ext>
                </a:extLst>
              </a:tr>
              <a:tr h="402912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0" dirty="0" err="1"/>
                        <a:t>Tha</a:t>
                      </a:r>
                      <a:r>
                        <a:rPr lang="en-US" sz="1400" b="0" dirty="0"/>
                        <a:t> an </a:t>
                      </a:r>
                      <a:r>
                        <a:rPr lang="en-US" sz="1400" b="0" dirty="0" err="1"/>
                        <a:t>àireamh</a:t>
                      </a:r>
                      <a:r>
                        <a:rPr lang="en-US" sz="1400" b="0" dirty="0"/>
                        <a:t> de </a:t>
                      </a:r>
                      <a:r>
                        <a:rPr lang="en-US" sz="1400" b="0" dirty="0" err="1"/>
                        <a:t>dheugairean</a:t>
                      </a:r>
                      <a:r>
                        <a:rPr lang="en-US" sz="1400" b="0" dirty="0"/>
                        <a:t> </a:t>
                      </a:r>
                      <a:r>
                        <a:rPr lang="en-US" sz="1400" b="0" dirty="0" err="1"/>
                        <a:t>eadar</a:t>
                      </a:r>
                      <a:r>
                        <a:rPr lang="en-US" sz="1400" b="0" dirty="0"/>
                        <a:t> </a:t>
                      </a:r>
                      <a:r>
                        <a:rPr lang="en-US" sz="1400" b="0" dirty="0" err="1"/>
                        <a:t>aoisean</a:t>
                      </a:r>
                      <a:r>
                        <a:rPr lang="en-US" sz="1400" b="0" dirty="0"/>
                        <a:t> 11 </a:t>
                      </a:r>
                      <a:r>
                        <a:rPr lang="en-US" sz="1400" b="0" dirty="0" err="1"/>
                        <a:t>agus</a:t>
                      </a:r>
                      <a:r>
                        <a:rPr lang="en-US" sz="1400" b="0" dirty="0"/>
                        <a:t> 15 a </a:t>
                      </a:r>
                      <a:r>
                        <a:rPr lang="en-US" sz="1400" b="0" dirty="0" err="1"/>
                        <a:t>tha</a:t>
                      </a:r>
                      <a:r>
                        <a:rPr lang="en-US" sz="1400" b="0" dirty="0"/>
                        <a:t> air </a:t>
                      </a:r>
                      <a:r>
                        <a:rPr lang="en-US" sz="1400" b="0" dirty="0" err="1"/>
                        <a:t>deoch-làidir</a:t>
                      </a:r>
                      <a:r>
                        <a:rPr lang="en-US" sz="1400" b="0" dirty="0"/>
                        <a:t> </a:t>
                      </a:r>
                      <a:r>
                        <a:rPr lang="en-US" sz="1400" b="0" dirty="0" err="1"/>
                        <a:t>fheuchainn</a:t>
                      </a:r>
                      <a:r>
                        <a:rPr lang="en-US" sz="1400" b="0" dirty="0"/>
                        <a:t> air a </a:t>
                      </a:r>
                      <a:r>
                        <a:rPr lang="en-US" sz="1400" b="0" dirty="0" err="1"/>
                        <a:t>dhol</a:t>
                      </a:r>
                      <a:r>
                        <a:rPr lang="en-US" sz="1400" b="0" dirty="0"/>
                        <a:t> </a:t>
                      </a:r>
                      <a:r>
                        <a:rPr lang="en-US" sz="1400" b="0" dirty="0" err="1"/>
                        <a:t>sìos</a:t>
                      </a:r>
                      <a:r>
                        <a:rPr lang="en-US" sz="1400" b="0" dirty="0"/>
                        <a:t>. </a:t>
                      </a:r>
                    </a:p>
                  </a:txBody>
                  <a:tcPr marL="40649" marR="406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Aig</a:t>
                      </a: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an </a:t>
                      </a:r>
                      <a:r>
                        <a:rPr lang="en-GB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àm</a:t>
                      </a: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seo</a:t>
                      </a: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tha</a:t>
                      </a: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38% air </a:t>
                      </a:r>
                      <a:r>
                        <a:rPr lang="en-GB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innse</a:t>
                      </a: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gu</a:t>
                      </a: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bheil</a:t>
                      </a: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iad</a:t>
                      </a: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air </a:t>
                      </a:r>
                      <a:r>
                        <a:rPr lang="en-GB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deoch-làidir</a:t>
                      </a: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fheuchainn</a:t>
                      </a: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an </a:t>
                      </a:r>
                      <a:r>
                        <a:rPr lang="en-GB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àireamh</a:t>
                      </a: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as </a:t>
                      </a:r>
                      <a:r>
                        <a:rPr lang="en-GB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lugha</a:t>
                      </a: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bho</a:t>
                      </a: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thòisich</a:t>
                      </a: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suirbhidhean</a:t>
                      </a: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 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The Health and Social Care Information Centre</a:t>
                      </a:r>
                      <a:endParaRPr lang="en-GB" sz="14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649" marR="406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4370752"/>
                  </a:ext>
                </a:extLst>
              </a:tr>
              <a:tr h="539237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0" dirty="0" err="1"/>
                        <a:t>Tha</a:t>
                      </a:r>
                      <a:r>
                        <a:rPr lang="en-US" sz="1400" b="0" dirty="0"/>
                        <a:t> </a:t>
                      </a:r>
                      <a:r>
                        <a:rPr lang="en-US" sz="1400" b="0" dirty="0" err="1"/>
                        <a:t>cunnart</a:t>
                      </a:r>
                      <a:r>
                        <a:rPr lang="en-US" sz="1400" b="0" dirty="0"/>
                        <a:t> </a:t>
                      </a:r>
                      <a:r>
                        <a:rPr lang="en-US" sz="1400" b="0" dirty="0" err="1"/>
                        <a:t>ann</a:t>
                      </a:r>
                      <a:r>
                        <a:rPr lang="en-US" sz="1400" b="0" dirty="0"/>
                        <a:t> gun </a:t>
                      </a:r>
                      <a:r>
                        <a:rPr lang="en-US" sz="1400" b="0" dirty="0" err="1"/>
                        <a:t>dèan</a:t>
                      </a:r>
                      <a:r>
                        <a:rPr lang="en-US" sz="1400" b="0" dirty="0"/>
                        <a:t> </a:t>
                      </a:r>
                      <a:r>
                        <a:rPr lang="en-US" sz="1400" b="0" dirty="0" err="1"/>
                        <a:t>òl</a:t>
                      </a:r>
                      <a:r>
                        <a:rPr lang="en-US" sz="1400" b="0" dirty="0"/>
                        <a:t> </a:t>
                      </a:r>
                      <a:r>
                        <a:rPr lang="en-US" sz="1400" b="0" dirty="0" err="1"/>
                        <a:t>deoch-làidir</a:t>
                      </a:r>
                      <a:r>
                        <a:rPr lang="en-US" sz="1400" b="0" dirty="0"/>
                        <a:t> </a:t>
                      </a:r>
                      <a:r>
                        <a:rPr lang="en-US" sz="1400" b="0" dirty="0" err="1"/>
                        <a:t>cron</a:t>
                      </a:r>
                      <a:r>
                        <a:rPr lang="en-US" sz="1400" b="0" dirty="0"/>
                        <a:t> </a:t>
                      </a:r>
                      <a:r>
                        <a:rPr lang="en-US" sz="1400" b="0" dirty="0" err="1"/>
                        <a:t>nach</a:t>
                      </a:r>
                      <a:r>
                        <a:rPr lang="en-US" sz="1400" b="0" dirty="0"/>
                        <a:t> </a:t>
                      </a:r>
                      <a:r>
                        <a:rPr lang="en-US" sz="1400" b="0" dirty="0" err="1"/>
                        <a:t>gabh</a:t>
                      </a:r>
                      <a:r>
                        <a:rPr lang="en-US" sz="1400" b="0" dirty="0"/>
                        <a:t> </a:t>
                      </a:r>
                      <a:r>
                        <a:rPr lang="en-US" sz="1400" b="0" dirty="0" err="1"/>
                        <a:t>leigheas</a:t>
                      </a:r>
                      <a:r>
                        <a:rPr lang="en-US" sz="1400" b="0" dirty="0"/>
                        <a:t> air </a:t>
                      </a:r>
                      <a:r>
                        <a:rPr lang="en-US" sz="1400" b="0" dirty="0" err="1"/>
                        <a:t>eanchainn</a:t>
                      </a:r>
                      <a:r>
                        <a:rPr lang="en-US" sz="1400" b="0" dirty="0"/>
                        <a:t> a’ </a:t>
                      </a:r>
                      <a:r>
                        <a:rPr lang="en-US" sz="1400" b="0" dirty="0" err="1"/>
                        <a:t>bhèibidh</a:t>
                      </a:r>
                      <a:r>
                        <a:rPr lang="en-US" sz="1400" b="0" dirty="0"/>
                        <a:t> </a:t>
                      </a:r>
                      <a:r>
                        <a:rPr lang="en-US" sz="1400" b="0" dirty="0" err="1"/>
                        <a:t>agad</a:t>
                      </a:r>
                      <a:r>
                        <a:rPr lang="en-US" sz="1400" b="0" dirty="0"/>
                        <a:t>. </a:t>
                      </a:r>
                    </a:p>
                  </a:txBody>
                  <a:tcPr marL="40649" marR="406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Tha</a:t>
                      </a: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an NHS a’ </a:t>
                      </a:r>
                      <a:r>
                        <a:rPr lang="en-GB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moladh</a:t>
                      </a: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ma </a:t>
                      </a:r>
                      <a:r>
                        <a:rPr lang="en-GB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tha</a:t>
                      </a: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thu</a:t>
                      </a: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an </a:t>
                      </a:r>
                      <a:r>
                        <a:rPr lang="en-GB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dùil</a:t>
                      </a: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a </a:t>
                      </a:r>
                      <a:r>
                        <a:rPr lang="en-GB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bhith</a:t>
                      </a: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trom</a:t>
                      </a: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GB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ann</a:t>
                      </a: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an </a:t>
                      </a:r>
                      <a:r>
                        <a:rPr lang="en-GB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cunnart</a:t>
                      </a: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a </a:t>
                      </a:r>
                      <a:r>
                        <a:rPr lang="en-GB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bhith</a:t>
                      </a: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trom</a:t>
                      </a: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no </a:t>
                      </a:r>
                      <a:r>
                        <a:rPr lang="en-GB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trom</a:t>
                      </a: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le </a:t>
                      </a:r>
                      <a:r>
                        <a:rPr lang="en-GB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leanabh</a:t>
                      </a: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an-</a:t>
                      </a:r>
                      <a:r>
                        <a:rPr lang="en-GB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dràsta</a:t>
                      </a: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GB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nach</a:t>
                      </a: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bu</a:t>
                      </a: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chòir</a:t>
                      </a: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dhut</a:t>
                      </a: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deoch-làidir</a:t>
                      </a: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òl</a:t>
                      </a: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 </a:t>
                      </a:r>
                      <a:r>
                        <a:rPr lang="en-GB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Bidh</a:t>
                      </a: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òl</a:t>
                      </a: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deoch</a:t>
                      </a: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làidir</a:t>
                      </a: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nuair</a:t>
                      </a: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a </a:t>
                      </a:r>
                      <a:r>
                        <a:rPr lang="en-GB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tha</a:t>
                      </a: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thu</a:t>
                      </a: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trom</a:t>
                      </a: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a’ </a:t>
                      </a:r>
                      <a:r>
                        <a:rPr lang="en-GB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dèanamh</a:t>
                      </a: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cron</a:t>
                      </a: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air an </a:t>
                      </a:r>
                      <a:r>
                        <a:rPr lang="en-GB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leanabh</a:t>
                      </a: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649" marR="406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0305248"/>
                  </a:ext>
                </a:extLst>
              </a:tr>
              <a:tr h="539237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r>
                        <a:rPr lang="en-US" sz="1400" b="0" dirty="0"/>
                        <a:t>Ann an </a:t>
                      </a:r>
                      <a:r>
                        <a:rPr lang="en-US" sz="1400" b="0" dirty="0" err="1"/>
                        <a:t>suirbhidh</a:t>
                      </a:r>
                      <a:r>
                        <a:rPr lang="en-US" sz="1400" b="0" dirty="0"/>
                        <a:t>, </a:t>
                      </a:r>
                      <a:r>
                        <a:rPr lang="en-US" sz="1400" b="0" dirty="0" err="1"/>
                        <a:t>thuirt</a:t>
                      </a:r>
                      <a:r>
                        <a:rPr lang="en-US" sz="1400" b="0" dirty="0"/>
                        <a:t> cha </a:t>
                      </a:r>
                      <a:r>
                        <a:rPr lang="en-US" sz="1400" b="0" dirty="0" err="1"/>
                        <a:t>mhòr</a:t>
                      </a:r>
                      <a:r>
                        <a:rPr lang="en-US" sz="1400" b="0" dirty="0"/>
                        <a:t> 1 </a:t>
                      </a:r>
                      <a:r>
                        <a:rPr lang="en-US" sz="1400" b="0" dirty="0" err="1"/>
                        <a:t>às</a:t>
                      </a:r>
                      <a:r>
                        <a:rPr lang="en-US" sz="1400" b="0" dirty="0"/>
                        <a:t> </a:t>
                      </a:r>
                      <a:r>
                        <a:rPr lang="en-US" sz="1400" b="0" dirty="0" err="1"/>
                        <a:t>gach</a:t>
                      </a:r>
                      <a:r>
                        <a:rPr lang="en-US" sz="1400" b="0" dirty="0"/>
                        <a:t> 10 de </a:t>
                      </a:r>
                      <a:r>
                        <a:rPr lang="en-US" sz="1400" b="0" dirty="0" err="1"/>
                        <a:t>dhaoin</a:t>
                      </a:r>
                      <a:r>
                        <a:rPr lang="en-US" sz="1400" b="0" dirty="0"/>
                        <a:t>’ </a:t>
                      </a:r>
                      <a:r>
                        <a:rPr lang="en-US" sz="1400" b="0" dirty="0" err="1"/>
                        <a:t>òga</a:t>
                      </a:r>
                      <a:r>
                        <a:rPr lang="en-US" sz="1400" b="0" dirty="0"/>
                        <a:t> gun do </a:t>
                      </a:r>
                      <a:r>
                        <a:rPr lang="en-US" sz="1400" b="0" dirty="0" err="1"/>
                        <a:t>dh’òl</a:t>
                      </a:r>
                      <a:r>
                        <a:rPr lang="en-US" sz="1400" b="0" dirty="0"/>
                        <a:t> </a:t>
                      </a:r>
                      <a:r>
                        <a:rPr lang="en-US" sz="1400" b="0" dirty="0" err="1"/>
                        <a:t>iad</a:t>
                      </a:r>
                      <a:r>
                        <a:rPr lang="en-US" sz="1400" b="0" dirty="0"/>
                        <a:t> </a:t>
                      </a:r>
                      <a:r>
                        <a:rPr lang="en-US" sz="1400" b="0" dirty="0" err="1"/>
                        <a:t>uimhir</a:t>
                      </a:r>
                      <a:r>
                        <a:rPr lang="en-US" sz="1400" b="0" dirty="0"/>
                        <a:t> ’s </a:t>
                      </a:r>
                      <a:r>
                        <a:rPr lang="en-US" sz="1400" b="0" dirty="0" err="1"/>
                        <a:t>nach</a:t>
                      </a:r>
                      <a:r>
                        <a:rPr lang="en-US" sz="1400" b="0" dirty="0"/>
                        <a:t> </a:t>
                      </a:r>
                      <a:r>
                        <a:rPr lang="en-US" sz="1400" b="0" dirty="0" err="1"/>
                        <a:t>robh</a:t>
                      </a:r>
                      <a:r>
                        <a:rPr lang="en-US" sz="1400" b="0" dirty="0"/>
                        <a:t> </a:t>
                      </a:r>
                      <a:r>
                        <a:rPr lang="en-US" sz="1400" b="0" dirty="0" err="1"/>
                        <a:t>cuimhn</a:t>
                      </a:r>
                      <a:r>
                        <a:rPr lang="en-US" sz="1400" b="0" dirty="0"/>
                        <a:t>’ aca an </a:t>
                      </a:r>
                      <a:r>
                        <a:rPr lang="en-US" sz="1400" b="0" dirty="0" err="1"/>
                        <a:t>robh</a:t>
                      </a:r>
                      <a:r>
                        <a:rPr lang="en-US" sz="1400" b="0" dirty="0"/>
                        <a:t> </a:t>
                      </a:r>
                      <a:r>
                        <a:rPr lang="en-US" sz="1400" b="0" dirty="0" err="1"/>
                        <a:t>iad</a:t>
                      </a:r>
                      <a:r>
                        <a:rPr lang="en-US" sz="1400" b="0" dirty="0"/>
                        <a:t> </a:t>
                      </a:r>
                      <a:r>
                        <a:rPr lang="en-US" sz="1400" b="0" dirty="0" err="1"/>
                        <a:t>ri</a:t>
                      </a:r>
                      <a:r>
                        <a:rPr lang="en-US" sz="1400" b="0" dirty="0"/>
                        <a:t> </a:t>
                      </a:r>
                      <a:r>
                        <a:rPr lang="en-US" sz="1400" b="0" dirty="0" err="1"/>
                        <a:t>feise</a:t>
                      </a:r>
                      <a:r>
                        <a:rPr lang="en-US" sz="1400" b="0" dirty="0"/>
                        <a:t> – no </a:t>
                      </a:r>
                      <a:r>
                        <a:rPr lang="en-US" sz="1400" b="0" dirty="0" err="1"/>
                        <a:t>dè</a:t>
                      </a:r>
                      <a:r>
                        <a:rPr lang="en-US" sz="1400" b="0" dirty="0"/>
                        <a:t> an </a:t>
                      </a:r>
                      <a:r>
                        <a:rPr lang="en-US" sz="1400" b="0" dirty="0" err="1"/>
                        <a:t>seòrsa</a:t>
                      </a:r>
                      <a:r>
                        <a:rPr lang="en-US" sz="1400" b="0" dirty="0"/>
                        <a:t> </a:t>
                      </a:r>
                      <a:r>
                        <a:rPr lang="en-US" sz="1400" b="0" dirty="0" err="1"/>
                        <a:t>feise</a:t>
                      </a:r>
                      <a:r>
                        <a:rPr lang="en-US" sz="1400" b="0" dirty="0"/>
                        <a:t> a </a:t>
                      </a:r>
                      <a:r>
                        <a:rPr lang="en-US" sz="1400" b="0" dirty="0" err="1"/>
                        <a:t>bh</a:t>
                      </a:r>
                      <a:r>
                        <a:rPr lang="en-US" sz="1400" b="0" dirty="0"/>
                        <a:t>’ ann. </a:t>
                      </a:r>
                    </a:p>
                  </a:txBody>
                  <a:tcPr marL="40649" marR="406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spc="25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2014 </a:t>
                      </a:r>
                      <a:r>
                        <a:rPr lang="en-GB" sz="1400" spc="25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Suirbhidh</a:t>
                      </a:r>
                      <a:r>
                        <a:rPr lang="en-GB" sz="1400" spc="25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de </a:t>
                      </a:r>
                      <a:r>
                        <a:rPr lang="en-GB" sz="1400" spc="25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dhaoin</a:t>
                      </a:r>
                      <a:r>
                        <a:rPr lang="en-GB" sz="1400" spc="25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’ </a:t>
                      </a:r>
                      <a:r>
                        <a:rPr lang="en-GB" sz="1400" spc="25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òga</a:t>
                      </a:r>
                      <a:r>
                        <a:rPr lang="en-GB" sz="1400" spc="25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le Ipsos-MORI air a </a:t>
                      </a:r>
                      <a:r>
                        <a:rPr lang="en-GB" sz="1400" spc="25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dhèanamh</a:t>
                      </a:r>
                      <a:r>
                        <a:rPr lang="en-GB" sz="1400" spc="25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400" spc="25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dhan</a:t>
                      </a:r>
                      <a:r>
                        <a:rPr lang="en-GB" sz="1400" spc="25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400" i="1" spc="25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Family Planning Association</a:t>
                      </a:r>
                      <a:endParaRPr lang="en-GB" sz="14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649" marR="406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32048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79640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171074" y="1396686"/>
            <a:ext cx="3240506" cy="4064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FÌRINNEAN GRANNDA</a:t>
            </a:r>
          </a:p>
        </p:txBody>
      </p:sp>
      <p:sp>
        <p:nvSpPr>
          <p:cNvPr id="32" name="Arc 3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344F6C-87D4-0F48-B4D5-88D0A603BD97}"/>
              </a:ext>
            </a:extLst>
          </p:cNvPr>
          <p:cNvSpPr txBox="1"/>
          <p:nvPr/>
        </p:nvSpPr>
        <p:spPr>
          <a:xfrm>
            <a:off x="5362190" y="607396"/>
            <a:ext cx="5536397" cy="393528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/>
          </a:p>
          <a:p>
            <a:pPr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/>
          </a:p>
          <a:p>
            <a:pPr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/>
          </a:p>
          <a:p>
            <a:pPr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914400"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’S e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rud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fìor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’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ann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am </a:t>
            </a:r>
            <a:r>
              <a:rPr lang="en-GB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fìrinn</a:t>
            </a: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ghrànda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dh’fheumas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chluinntinn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ach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nach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eil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thu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ag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iarraidh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eòlas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air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ann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dòigh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bhon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nach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deagh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naidheachd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’ ann.  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13150165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25642" y="675072"/>
            <a:ext cx="3569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FÌRINNEAN GRÀNDA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CD46066-B5F2-4444-96BF-FEDC2F302D6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2393" y="1680210"/>
            <a:ext cx="3306031" cy="46761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3B15A78-5AE0-1E4B-AC2D-7A67A067B0A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2216" y="1680210"/>
            <a:ext cx="3306031" cy="46761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5C8D0DC-DC9C-8548-9985-DABB849BA21F}"/>
              </a:ext>
            </a:extLst>
          </p:cNvPr>
          <p:cNvSpPr txBox="1"/>
          <p:nvPr/>
        </p:nvSpPr>
        <p:spPr>
          <a:xfrm>
            <a:off x="613610" y="1680210"/>
            <a:ext cx="3424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dirty="0"/>
              <a:t>Alcohol Truth Project film: </a:t>
            </a:r>
            <a:r>
              <a:rPr lang="en-GB" b="1" u="sng" dirty="0">
                <a:hlinkClick r:id="rId4"/>
              </a:rPr>
              <a:t>https://vimeo.com/144344497</a:t>
            </a:r>
            <a:endParaRPr lang="en-GB" sz="1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1EDF77-4C2A-432E-BA72-02BEB39D3E9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769" y="2869849"/>
            <a:ext cx="3661831" cy="352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7417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171074" y="1396686"/>
            <a:ext cx="3240506" cy="4064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FÌRINNEAN GRÀNDA</a:t>
            </a:r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344F6C-87D4-0F48-B4D5-88D0A603BD97}"/>
              </a:ext>
            </a:extLst>
          </p:cNvPr>
          <p:cNvSpPr txBox="1"/>
          <p:nvPr/>
        </p:nvSpPr>
        <p:spPr>
          <a:xfrm>
            <a:off x="5012223" y="1896046"/>
            <a:ext cx="5536397" cy="39352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914400">
              <a:lnSpc>
                <a:spcPct val="107000"/>
              </a:lnSpc>
              <a:spcAft>
                <a:spcPts val="800"/>
              </a:spcAft>
            </a:pP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gnìomhachas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deoch-làidir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a’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cosg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còrr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’s £800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gach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bliadhna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san RA air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margaidheachd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agus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sanasachd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air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deoch-làidir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agus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tòrr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dheth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ag amas air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inbhich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òga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 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33068544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A84B152-3496-4C52-AF08-97AFFC09D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B2ADB95-0FA3-4BD7-A8AC-89D014A8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30726" y="1428413"/>
            <a:ext cx="539336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2400" b="1" dirty="0" err="1"/>
              <a:t>Dè</a:t>
            </a:r>
            <a:r>
              <a:rPr lang="en-GB" sz="2400" b="1" dirty="0"/>
              <a:t> a’ </a:t>
            </a:r>
            <a:r>
              <a:rPr lang="en-GB" sz="2400" b="1" dirty="0" err="1"/>
              <a:t>bhuaidh</a:t>
            </a:r>
            <a:r>
              <a:rPr lang="en-GB" sz="2400" b="1" dirty="0"/>
              <a:t> a </a:t>
            </a:r>
            <a:r>
              <a:rPr lang="en-GB" sz="2400" b="1" dirty="0" err="1"/>
              <a:t>th</a:t>
            </a:r>
            <a:r>
              <a:rPr lang="en-GB" sz="2400" b="1" dirty="0"/>
              <a:t>’ </a:t>
            </a:r>
            <a:r>
              <a:rPr lang="en-GB" sz="2400" b="1" dirty="0" err="1"/>
              <a:t>aig</a:t>
            </a:r>
            <a:r>
              <a:rPr lang="en-GB" sz="2400" b="1" dirty="0"/>
              <a:t> </a:t>
            </a:r>
            <a:r>
              <a:rPr lang="en-GB" sz="2400" b="1" dirty="0" err="1"/>
              <a:t>deoch-làidir</a:t>
            </a:r>
            <a:r>
              <a:rPr lang="en-GB" sz="2400" b="1" dirty="0"/>
              <a:t> </a:t>
            </a:r>
            <a:r>
              <a:rPr lang="en-GB" sz="2400" b="1" dirty="0" err="1"/>
              <a:t>agus</a:t>
            </a:r>
            <a:r>
              <a:rPr lang="en-GB" sz="2400" b="1" dirty="0"/>
              <a:t> </a:t>
            </a:r>
            <a:r>
              <a:rPr lang="en-GB" sz="2400" b="1" dirty="0" err="1"/>
              <a:t>drugaichean</a:t>
            </a:r>
            <a:r>
              <a:rPr lang="en-GB" sz="2400" b="1" dirty="0"/>
              <a:t> air </a:t>
            </a:r>
            <a:r>
              <a:rPr lang="en-GB" sz="2400" b="1" dirty="0" err="1"/>
              <a:t>feise</a:t>
            </a:r>
            <a:r>
              <a:rPr lang="en-GB" sz="2400" b="1" dirty="0"/>
              <a:t> </a:t>
            </a:r>
            <a:r>
              <a:rPr lang="en-GB" sz="2400" b="1" dirty="0" err="1"/>
              <a:t>agus</a:t>
            </a:r>
            <a:r>
              <a:rPr lang="en-GB" sz="2400" b="1" dirty="0"/>
              <a:t> </a:t>
            </a:r>
            <a:r>
              <a:rPr lang="en-GB" sz="2400" b="1" dirty="0" err="1"/>
              <a:t>dàimhean</a:t>
            </a:r>
            <a:r>
              <a:rPr lang="en-GB" sz="2400" b="1" dirty="0"/>
              <a:t>? </a:t>
            </a:r>
            <a:r>
              <a:rPr lang="en-US" sz="2400" b="1" dirty="0"/>
              <a:t>: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 err="1"/>
              <a:t>Bhruidhinn</a:t>
            </a:r>
            <a:r>
              <a:rPr lang="en-US" sz="2400" b="1" dirty="0"/>
              <a:t> </a:t>
            </a:r>
            <a:r>
              <a:rPr lang="en-US" sz="2400" b="1" dirty="0" err="1"/>
              <a:t>daoin</a:t>
            </a:r>
            <a:r>
              <a:rPr lang="en-US" sz="2400" b="1" dirty="0"/>
              <a:t>’ </a:t>
            </a:r>
            <a:r>
              <a:rPr lang="en-US" sz="2400" b="1" dirty="0" err="1"/>
              <a:t>òga</a:t>
            </a:r>
            <a:r>
              <a:rPr lang="en-US" sz="2400" b="1" dirty="0"/>
              <a:t> mu: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bhith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a’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cleachdadh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deoch-làidir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agus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drugaichean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airson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faireachdainn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nas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misneachail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agus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gus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faireachdainn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saor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heoch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làidir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agus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aithreachas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heoch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làidir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agus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drugaichean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ag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adhbhrachadh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thrioblaidean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ann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dàimhean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bhith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a’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gabhail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riosgan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fhòirneart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fheiseil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924DBCE-E731-4B22-8181-A39C1D862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630884" cy="630884"/>
          </a:xfrm>
          <a:prstGeom prst="ellipse">
            <a:avLst/>
          </a:prstGeom>
          <a:noFill/>
          <a:ln w="127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CBF9756-6AC8-4C65-84DF-56FBFFA1D8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0227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6" name="Content Placeholder 4" descr="A close up of a logo&#10;&#10;Description automatically generated">
            <a:extLst>
              <a:ext uri="{FF2B5EF4-FFF2-40B4-BE49-F238E27FC236}">
                <a16:creationId xmlns:a16="http://schemas.microsoft.com/office/drawing/2014/main" id="{BD958C45-B769-4EC6-A08E-7901B6722A9C}"/>
              </a:ext>
            </a:extLst>
          </p:cNvPr>
          <p:cNvPicPr>
            <a:picLocks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23" r="4331" b="4"/>
          <a:stretch/>
        </p:blipFill>
        <p:spPr>
          <a:xfrm>
            <a:off x="7751975" y="1075239"/>
            <a:ext cx="4128603" cy="4128603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2D385988-EAAF-4C27-AF8A-2BFBECAF3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3621FD4-D14D-45D5-9A57-9A2DE5EA5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98284" y="6356350"/>
            <a:ext cx="343327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r>
              <a:rPr lang="en-US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B621D332-7329-4994-8836-C429A51B7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2D20F754-35A9-4508-BE3C-C59996D14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2632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28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12149" y="399256"/>
            <a:ext cx="6509761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000" b="1" dirty="0" err="1"/>
              <a:t>Fiosrachadh</a:t>
            </a:r>
            <a:r>
              <a:rPr lang="en-US" sz="2000" b="1" dirty="0"/>
              <a:t> </a:t>
            </a:r>
            <a:r>
              <a:rPr lang="en-US" sz="2000" b="1" dirty="0" err="1"/>
              <a:t>agus</a:t>
            </a:r>
            <a:r>
              <a:rPr lang="en-US" sz="2000" b="1" dirty="0"/>
              <a:t> </a:t>
            </a:r>
            <a:r>
              <a:rPr lang="en-US" sz="2000" b="1" dirty="0" err="1"/>
              <a:t>taic</a:t>
            </a:r>
            <a:r>
              <a:rPr lang="en-US" sz="2000" b="1" dirty="0"/>
              <a:t> mu </a:t>
            </a:r>
            <a:r>
              <a:rPr lang="en-US" sz="2000" b="1" dirty="0" err="1"/>
              <a:t>dhàimhean</a:t>
            </a:r>
            <a:r>
              <a:rPr lang="en-US" sz="2000" b="1" dirty="0"/>
              <a:t>, </a:t>
            </a:r>
            <a:r>
              <a:rPr lang="en-US" sz="2000" b="1" dirty="0" err="1"/>
              <a:t>deoch-làidir</a:t>
            </a:r>
            <a:r>
              <a:rPr lang="en-US" sz="2000" b="1" dirty="0"/>
              <a:t> </a:t>
            </a:r>
            <a:r>
              <a:rPr lang="en-US" sz="2000" b="1" dirty="0" err="1"/>
              <a:t>agus</a:t>
            </a:r>
            <a:r>
              <a:rPr lang="en-US" sz="2000" b="1" dirty="0"/>
              <a:t> </a:t>
            </a:r>
            <a:r>
              <a:rPr lang="en-US" sz="2000" b="1" dirty="0" err="1"/>
              <a:t>drugaichean</a:t>
            </a:r>
            <a:endParaRPr lang="en-US" sz="2000" dirty="0"/>
          </a:p>
          <a:p>
            <a:endParaRPr lang="en-US" sz="800" dirty="0"/>
          </a:p>
          <a:p>
            <a:r>
              <a:rPr lang="en-US" sz="2000" dirty="0"/>
              <a:t>A.D.A.M. </a:t>
            </a:r>
            <a:r>
              <a:rPr lang="en-US" sz="2000" dirty="0" err="1"/>
              <a:t>làrach-lìn</a:t>
            </a:r>
            <a:r>
              <a:rPr lang="en-US" sz="2000" dirty="0"/>
              <a:t> do </a:t>
            </a:r>
            <a:r>
              <a:rPr lang="en-US" sz="2000" dirty="0" err="1"/>
              <a:t>dhaoin</a:t>
            </a:r>
            <a:r>
              <a:rPr lang="en-US" sz="2000" dirty="0"/>
              <a:t>’ </a:t>
            </a:r>
            <a:r>
              <a:rPr lang="en-US" sz="2000" dirty="0" err="1"/>
              <a:t>òga</a:t>
            </a:r>
            <a:r>
              <a:rPr lang="en-US" sz="2000" dirty="0"/>
              <a:t> air a </a:t>
            </a:r>
            <a:r>
              <a:rPr lang="en-US" sz="2000" dirty="0" err="1"/>
              <a:t>bheil</a:t>
            </a:r>
            <a:r>
              <a:rPr lang="en-US" sz="2000" dirty="0"/>
              <a:t> </a:t>
            </a:r>
            <a:r>
              <a:rPr lang="en-US" sz="2000" dirty="0" err="1"/>
              <a:t>iomagain</a:t>
            </a:r>
            <a:r>
              <a:rPr lang="en-US" sz="2000" dirty="0"/>
              <a:t> mu no a </a:t>
            </a:r>
            <a:r>
              <a:rPr lang="en-US" sz="2000" dirty="0" err="1"/>
              <a:t>dh’fhaodas</a:t>
            </a:r>
            <a:r>
              <a:rPr lang="en-US" sz="2000" dirty="0"/>
              <a:t> a </a:t>
            </a:r>
            <a:r>
              <a:rPr lang="en-US" sz="2000" dirty="0" err="1"/>
              <a:t>bhith</a:t>
            </a:r>
            <a:r>
              <a:rPr lang="en-US" sz="2000" dirty="0"/>
              <a:t> </a:t>
            </a:r>
            <a:r>
              <a:rPr lang="en-US" sz="2000" dirty="0" err="1"/>
              <a:t>fo</a:t>
            </a:r>
            <a:r>
              <a:rPr lang="en-US" sz="2000" dirty="0"/>
              <a:t> </a:t>
            </a:r>
            <a:r>
              <a:rPr lang="en-US" sz="2000" dirty="0" err="1"/>
              <a:t>bhuaidh</a:t>
            </a:r>
            <a:r>
              <a:rPr lang="en-US" sz="2000" dirty="0"/>
              <a:t> </a:t>
            </a:r>
            <a:r>
              <a:rPr lang="en-US" sz="2000" dirty="0" err="1"/>
              <a:t>òl</a:t>
            </a:r>
            <a:r>
              <a:rPr lang="en-US" sz="2000" dirty="0"/>
              <a:t> </a:t>
            </a:r>
            <a:r>
              <a:rPr lang="en-US" sz="2000" dirty="0" err="1"/>
              <a:t>neach</a:t>
            </a:r>
            <a:r>
              <a:rPr lang="en-US" sz="2000" dirty="0"/>
              <a:t> </a:t>
            </a:r>
            <a:r>
              <a:rPr lang="en-US" sz="2000" dirty="0" err="1"/>
              <a:t>eile</a:t>
            </a:r>
            <a:r>
              <a:rPr lang="en-US" sz="2000" dirty="0"/>
              <a:t> </a:t>
            </a:r>
            <a:r>
              <a:rPr lang="en-US" sz="2000" u="sng" dirty="0">
                <a:hlinkClick r:id="rId2"/>
              </a:rPr>
              <a:t>www.chatresource.org.uk/adam/</a:t>
            </a:r>
            <a:r>
              <a:rPr lang="en-US" sz="2000" dirty="0"/>
              <a:t> </a:t>
            </a:r>
          </a:p>
          <a:p>
            <a:endParaRPr lang="en-US" sz="900" dirty="0"/>
          </a:p>
          <a:p>
            <a:r>
              <a:rPr lang="en-US" sz="2000" dirty="0" err="1"/>
              <a:t>Airson</a:t>
            </a:r>
            <a:r>
              <a:rPr lang="en-US" sz="2000" dirty="0"/>
              <a:t> </a:t>
            </a:r>
            <a:r>
              <a:rPr lang="en-US" sz="2000" dirty="0" err="1"/>
              <a:t>fiosrachadh</a:t>
            </a:r>
            <a:r>
              <a:rPr lang="en-US" sz="2000" dirty="0"/>
              <a:t> </a:t>
            </a:r>
            <a:r>
              <a:rPr lang="en-US" sz="2000" dirty="0" err="1"/>
              <a:t>onarach</a:t>
            </a:r>
            <a:r>
              <a:rPr lang="en-US" sz="2000" dirty="0"/>
              <a:t> mu </a:t>
            </a:r>
            <a:r>
              <a:rPr lang="en-US" sz="2000" dirty="0" err="1"/>
              <a:t>dhrogaichean</a:t>
            </a:r>
            <a:r>
              <a:rPr lang="en-US" sz="2000" dirty="0"/>
              <a:t>:  </a:t>
            </a:r>
            <a:r>
              <a:rPr lang="en-US" sz="2000" dirty="0">
                <a:hlinkClick r:id="rId3"/>
              </a:rPr>
              <a:t>https://www.talktofrank.com</a:t>
            </a:r>
            <a:r>
              <a:rPr lang="en-US" sz="2000" dirty="0"/>
              <a:t> </a:t>
            </a:r>
            <a:endParaRPr lang="en-US" sz="2000" dirty="0">
              <a:hlinkClick r:id="rId4"/>
            </a:endParaRPr>
          </a:p>
          <a:p>
            <a:endParaRPr lang="en-US" sz="900" dirty="0"/>
          </a:p>
          <a:p>
            <a:r>
              <a:rPr lang="en-US" sz="2000" dirty="0"/>
              <a:t>Ged a </a:t>
            </a:r>
            <a:r>
              <a:rPr lang="en-US" sz="2000" dirty="0" err="1"/>
              <a:t>tha</a:t>
            </a:r>
            <a:r>
              <a:rPr lang="en-US" sz="2000" dirty="0"/>
              <a:t> </a:t>
            </a:r>
            <a:r>
              <a:rPr lang="en-US" sz="2000" dirty="0" err="1"/>
              <a:t>thu</a:t>
            </a:r>
            <a:r>
              <a:rPr lang="en-US" sz="2000" dirty="0"/>
              <a:t> air </a:t>
            </a:r>
            <a:r>
              <a:rPr lang="en-US" sz="2000"/>
              <a:t>drugaichean</a:t>
            </a:r>
            <a:r>
              <a:rPr lang="en-US" sz="2000" dirty="0"/>
              <a:t> a </a:t>
            </a:r>
            <a:r>
              <a:rPr lang="en-US" sz="2000" dirty="0" err="1"/>
              <a:t>ghabhail</a:t>
            </a:r>
            <a:r>
              <a:rPr lang="en-US" sz="2000" dirty="0"/>
              <a:t>, a’ </a:t>
            </a:r>
            <a:r>
              <a:rPr lang="en-US" sz="2000" dirty="0" err="1"/>
              <a:t>smaoineachadh</a:t>
            </a:r>
            <a:r>
              <a:rPr lang="en-US" sz="2000" dirty="0"/>
              <a:t> air an </a:t>
            </a:r>
            <a:r>
              <a:rPr lang="en-US" sz="2000" dirty="0" err="1"/>
              <a:t>gabhail</a:t>
            </a:r>
            <a:r>
              <a:rPr lang="en-US" sz="2000" dirty="0"/>
              <a:t>, a </a:t>
            </a:r>
            <a:r>
              <a:rPr lang="en-US" sz="2000" dirty="0" err="1"/>
              <a:t>tha</a:t>
            </a:r>
            <a:r>
              <a:rPr lang="en-US" sz="2000" dirty="0"/>
              <a:t> annas ort </a:t>
            </a:r>
            <a:r>
              <a:rPr lang="en-US" sz="2000" dirty="0" err="1"/>
              <a:t>mun</a:t>
            </a:r>
            <a:r>
              <a:rPr lang="en-US" sz="2000" dirty="0"/>
              <a:t> </a:t>
            </a:r>
            <a:r>
              <a:rPr lang="en-US" sz="2000" dirty="0" err="1"/>
              <a:t>deidhinn</a:t>
            </a:r>
            <a:r>
              <a:rPr lang="en-US" sz="2000" dirty="0"/>
              <a:t> no </a:t>
            </a:r>
            <a:r>
              <a:rPr lang="en-US" sz="2000" dirty="0" err="1"/>
              <a:t>dìreach</a:t>
            </a:r>
            <a:r>
              <a:rPr lang="en-US" sz="2000" dirty="0"/>
              <a:t> </a:t>
            </a:r>
            <a:r>
              <a:rPr lang="en-US" sz="2000" dirty="0" err="1"/>
              <a:t>gu</a:t>
            </a:r>
            <a:r>
              <a:rPr lang="en-US" sz="2000" dirty="0"/>
              <a:t> </a:t>
            </a:r>
            <a:r>
              <a:rPr lang="en-US" sz="2000" dirty="0" err="1"/>
              <a:t>bheil</a:t>
            </a:r>
            <a:r>
              <a:rPr lang="en-US" sz="2000" dirty="0"/>
              <a:t> </a:t>
            </a:r>
            <a:r>
              <a:rPr lang="en-US" sz="2000" dirty="0" err="1"/>
              <a:t>thu</a:t>
            </a:r>
            <a:r>
              <a:rPr lang="en-US" sz="2000" dirty="0"/>
              <a:t> </a:t>
            </a:r>
            <a:r>
              <a:rPr lang="en-US" sz="2000" dirty="0" err="1"/>
              <a:t>airson</a:t>
            </a:r>
            <a:r>
              <a:rPr lang="en-US" sz="2000" dirty="0"/>
              <a:t> </a:t>
            </a:r>
            <a:r>
              <a:rPr lang="en-US" sz="2000" dirty="0" err="1"/>
              <a:t>tuilleadh</a:t>
            </a:r>
            <a:r>
              <a:rPr lang="en-US" sz="2000" dirty="0"/>
              <a:t> </a:t>
            </a:r>
            <a:r>
              <a:rPr lang="en-US" sz="2000" dirty="0" err="1"/>
              <a:t>fhaighinn</a:t>
            </a:r>
            <a:r>
              <a:rPr lang="en-US" sz="2000" dirty="0"/>
              <a:t> a-</a:t>
            </a:r>
            <a:r>
              <a:rPr lang="en-US" sz="2000" dirty="0" err="1"/>
              <a:t>mach</a:t>
            </a:r>
            <a:r>
              <a:rPr lang="en-US" sz="2000" dirty="0"/>
              <a:t>: </a:t>
            </a:r>
            <a:r>
              <a:rPr lang="en-US" sz="2000" dirty="0">
                <a:hlinkClick r:id="rId4"/>
              </a:rPr>
              <a:t>https://knowthescore.info</a:t>
            </a:r>
            <a:r>
              <a:rPr lang="en-US" sz="2000" dirty="0"/>
              <a:t> </a:t>
            </a:r>
          </a:p>
          <a:p>
            <a:endParaRPr lang="en-US" sz="900" dirty="0"/>
          </a:p>
          <a:p>
            <a:r>
              <a:rPr lang="en-US" sz="2000" dirty="0" err="1"/>
              <a:t>Bruidhnidh</a:t>
            </a:r>
            <a:r>
              <a:rPr lang="en-US" sz="2000" dirty="0"/>
              <a:t> a’ </a:t>
            </a:r>
            <a:r>
              <a:rPr lang="en-US" sz="2000" dirty="0" err="1"/>
              <a:t>chlionaig</a:t>
            </a:r>
            <a:r>
              <a:rPr lang="en-US" sz="2000" dirty="0"/>
              <a:t> </a:t>
            </a:r>
            <a:r>
              <a:rPr lang="en-US" sz="2000" dirty="0" err="1"/>
              <a:t>slàinte</a:t>
            </a:r>
            <a:r>
              <a:rPr lang="en-US" sz="2000" dirty="0"/>
              <a:t> </a:t>
            </a:r>
            <a:r>
              <a:rPr lang="en-US" sz="2000" dirty="0" err="1"/>
              <a:t>feise</a:t>
            </a:r>
            <a:r>
              <a:rPr lang="en-US" sz="2000" dirty="0"/>
              <a:t> </a:t>
            </a:r>
            <a:r>
              <a:rPr lang="en-US" sz="2000" dirty="0" err="1"/>
              <a:t>ionadail</a:t>
            </a:r>
            <a:r>
              <a:rPr lang="en-US" sz="2000" dirty="0"/>
              <a:t> </a:t>
            </a:r>
            <a:r>
              <a:rPr lang="en-US" sz="2000" dirty="0" err="1"/>
              <a:t>ris</a:t>
            </a:r>
            <a:r>
              <a:rPr lang="en-US" sz="2000" dirty="0"/>
              <a:t> an </a:t>
            </a:r>
            <a:r>
              <a:rPr lang="en-US" sz="2000" dirty="0" err="1"/>
              <a:t>òigridh</a:t>
            </a:r>
            <a:r>
              <a:rPr lang="en-US" sz="2000" dirty="0"/>
              <a:t> </a:t>
            </a:r>
            <a:r>
              <a:rPr lang="en-US" sz="2000" dirty="0" err="1"/>
              <a:t>agaibh</a:t>
            </a:r>
            <a:r>
              <a:rPr lang="en-US" sz="2000" dirty="0"/>
              <a:t> mu </a:t>
            </a:r>
            <a:r>
              <a:rPr lang="en-US" sz="2000" b="1" dirty="0" err="1"/>
              <a:t>rud</a:t>
            </a:r>
            <a:r>
              <a:rPr lang="en-US" sz="2000" b="1" dirty="0"/>
              <a:t> </a:t>
            </a:r>
            <a:r>
              <a:rPr lang="en-US" sz="2000" b="1" dirty="0" err="1"/>
              <a:t>sam</a:t>
            </a:r>
            <a:r>
              <a:rPr lang="en-US" sz="2000" b="1" dirty="0"/>
              <a:t> </a:t>
            </a:r>
            <a:r>
              <a:rPr lang="en-US" sz="2000" b="1" dirty="0" err="1"/>
              <a:t>bith</a:t>
            </a:r>
            <a:r>
              <a:rPr lang="en-US" sz="2000" dirty="0"/>
              <a:t> co-</a:t>
            </a:r>
            <a:r>
              <a:rPr lang="en-US" sz="2000" dirty="0" err="1"/>
              <a:t>cheangailte</a:t>
            </a:r>
            <a:r>
              <a:rPr lang="en-US" sz="2000" dirty="0"/>
              <a:t> </a:t>
            </a:r>
            <a:r>
              <a:rPr lang="en-US" sz="2000" dirty="0" err="1"/>
              <a:t>ri</a:t>
            </a:r>
            <a:r>
              <a:rPr lang="en-US" sz="2000" dirty="0"/>
              <a:t> </a:t>
            </a:r>
            <a:r>
              <a:rPr lang="en-US" sz="2000" dirty="0" err="1"/>
              <a:t>dàimhean</a:t>
            </a:r>
            <a:r>
              <a:rPr lang="en-US" sz="2000" dirty="0"/>
              <a:t> </a:t>
            </a:r>
            <a:r>
              <a:rPr lang="en-US" sz="2000" dirty="0" err="1"/>
              <a:t>agus</a:t>
            </a:r>
            <a:r>
              <a:rPr lang="en-US" sz="2000" dirty="0"/>
              <a:t> </a:t>
            </a:r>
            <a:r>
              <a:rPr lang="en-US" sz="2000" dirty="0" err="1"/>
              <a:t>slàinte</a:t>
            </a:r>
            <a:r>
              <a:rPr lang="en-US" sz="2000" dirty="0"/>
              <a:t> </a:t>
            </a:r>
            <a:r>
              <a:rPr lang="en-US" sz="2000" dirty="0" err="1"/>
              <a:t>feise</a:t>
            </a:r>
            <a:r>
              <a:rPr lang="en-US" sz="2000" dirty="0"/>
              <a:t>. </a:t>
            </a:r>
          </a:p>
          <a:p>
            <a:endParaRPr lang="en-US" sz="900" dirty="0"/>
          </a:p>
          <a:p>
            <a:r>
              <a:rPr lang="en-US" sz="2000" dirty="0" err="1"/>
              <a:t>Cuimhnich</a:t>
            </a:r>
            <a:r>
              <a:rPr lang="en-US" sz="2000" dirty="0"/>
              <a:t> </a:t>
            </a:r>
            <a:r>
              <a:rPr lang="en-US" sz="2000" dirty="0" err="1"/>
              <a:t>gu</a:t>
            </a:r>
            <a:r>
              <a:rPr lang="en-US" sz="2000" dirty="0"/>
              <a:t> </a:t>
            </a:r>
            <a:r>
              <a:rPr lang="en-US" sz="2000" dirty="0" err="1"/>
              <a:t>bheil</a:t>
            </a:r>
            <a:r>
              <a:rPr lang="en-US" sz="2000" dirty="0"/>
              <a:t> </a:t>
            </a:r>
            <a:r>
              <a:rPr lang="en-US" sz="2000" b="1" dirty="0"/>
              <a:t>ChildLine</a:t>
            </a:r>
            <a:r>
              <a:rPr lang="en-US" sz="2000" dirty="0"/>
              <a:t> do </a:t>
            </a:r>
            <a:r>
              <a:rPr lang="en-US" sz="2000" b="1" dirty="0" err="1"/>
              <a:t>dhaoin</a:t>
            </a:r>
            <a:r>
              <a:rPr lang="en-US" sz="2000" b="1" dirty="0"/>
              <a:t>’ </a:t>
            </a:r>
            <a:r>
              <a:rPr lang="en-US" sz="2000" b="1" dirty="0" err="1"/>
              <a:t>òga</a:t>
            </a:r>
            <a:r>
              <a:rPr lang="en-US" sz="2000" b="1" dirty="0"/>
              <a:t> </a:t>
            </a:r>
            <a:r>
              <a:rPr lang="en-US" sz="2000" b="1" dirty="0" err="1"/>
              <a:t>dhen</a:t>
            </a:r>
            <a:r>
              <a:rPr lang="en-US" sz="2000" b="1" dirty="0"/>
              <a:t> </a:t>
            </a:r>
            <a:r>
              <a:rPr lang="en-US" sz="2000" b="1" dirty="0" err="1"/>
              <a:t>aois</a:t>
            </a:r>
            <a:r>
              <a:rPr lang="en-US" sz="2000" b="1" dirty="0"/>
              <a:t> </a:t>
            </a:r>
            <a:r>
              <a:rPr lang="en-US" sz="2000" b="1" dirty="0" err="1"/>
              <a:t>agaibhse</a:t>
            </a:r>
            <a:r>
              <a:rPr lang="en-US" sz="2000" dirty="0"/>
              <a:t>. </a:t>
            </a:r>
            <a:r>
              <a:rPr lang="en-US" sz="2000" dirty="0" err="1"/>
              <a:t>Tha</a:t>
            </a:r>
            <a:r>
              <a:rPr lang="en-US" sz="2000" dirty="0"/>
              <a:t> </a:t>
            </a:r>
            <a:r>
              <a:rPr lang="en-US" sz="2000" dirty="0" err="1"/>
              <a:t>tòrr</a:t>
            </a:r>
            <a:r>
              <a:rPr lang="en-US" sz="2000" dirty="0"/>
              <a:t> </a:t>
            </a:r>
            <a:r>
              <a:rPr lang="en-US" sz="2000" dirty="0" err="1"/>
              <a:t>fiosrachaidh</a:t>
            </a:r>
            <a:r>
              <a:rPr lang="en-US" sz="2000" dirty="0"/>
              <a:t> air-</a:t>
            </a:r>
            <a:r>
              <a:rPr lang="en-US" sz="2000" dirty="0" err="1"/>
              <a:t>loidhne</a:t>
            </a:r>
            <a:r>
              <a:rPr lang="en-US" sz="2000" dirty="0"/>
              <a:t> </a:t>
            </a:r>
            <a:r>
              <a:rPr lang="en-US" sz="2000" dirty="0" err="1"/>
              <a:t>agus</a:t>
            </a:r>
            <a:r>
              <a:rPr lang="en-US" sz="2000" dirty="0"/>
              <a:t> </a:t>
            </a:r>
            <a:r>
              <a:rPr lang="en-US" sz="2000" dirty="0" err="1"/>
              <a:t>faodaidh</a:t>
            </a:r>
            <a:r>
              <a:rPr lang="en-US" sz="2000" dirty="0"/>
              <a:t> </a:t>
            </a:r>
            <a:r>
              <a:rPr lang="en-US" sz="2000" dirty="0" err="1"/>
              <a:t>tu</a:t>
            </a:r>
            <a:r>
              <a:rPr lang="en-US" sz="2000" dirty="0"/>
              <a:t> </a:t>
            </a:r>
            <a:r>
              <a:rPr lang="en-US" sz="2000" dirty="0" err="1"/>
              <a:t>bruidhinn</a:t>
            </a:r>
            <a:r>
              <a:rPr lang="en-US" sz="2000" dirty="0"/>
              <a:t> </a:t>
            </a:r>
            <a:r>
              <a:rPr lang="en-US" sz="2000" dirty="0" err="1"/>
              <a:t>ann</a:t>
            </a:r>
            <a:r>
              <a:rPr lang="en-US" sz="2000" dirty="0"/>
              <a:t> an </a:t>
            </a:r>
            <a:r>
              <a:rPr lang="en-US" sz="2000" dirty="0" err="1"/>
              <a:t>dìomhaireachd</a:t>
            </a:r>
            <a:r>
              <a:rPr lang="en-US" sz="2000" dirty="0"/>
              <a:t> </a:t>
            </a:r>
            <a:r>
              <a:rPr lang="en-US" sz="2000" dirty="0" err="1"/>
              <a:t>ri</a:t>
            </a:r>
            <a:r>
              <a:rPr lang="en-US" sz="2000" dirty="0"/>
              <a:t> </a:t>
            </a:r>
            <a:r>
              <a:rPr lang="en-US" sz="2000" dirty="0" err="1"/>
              <a:t>cuideigin</a:t>
            </a:r>
            <a:r>
              <a:rPr lang="en-US" sz="2000" dirty="0"/>
              <a:t> </a:t>
            </a:r>
            <a:r>
              <a:rPr lang="en-US" sz="2000" u="sng" dirty="0">
                <a:hlinkClick r:id="rId5"/>
              </a:rPr>
              <a:t>https://www.childline.org.uk/</a:t>
            </a:r>
            <a:r>
              <a:rPr lang="en-US" sz="2000" dirty="0"/>
              <a:t> 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492E1242-55FB-40F8-AEEB-DA921FD3762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" b="2000"/>
          <a:stretch/>
        </p:blipFill>
        <p:spPr>
          <a:xfrm>
            <a:off x="6849672" y="1223552"/>
            <a:ext cx="4578659" cy="4578659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  <p:sp>
        <p:nvSpPr>
          <p:cNvPr id="36" name="Arc 30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Oval 32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9231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65F207C5-7B35-4B89-8272-3D10659BF5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661839"/>
            <a:ext cx="10905066" cy="5534321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847271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9651FA3-B4A1-4E98-9B71-4CF820877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43466" y="753626"/>
            <a:ext cx="5334930" cy="30041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dirty="0">
                <a:ea typeface="+mj-ea"/>
                <a:cs typeface="+mj-cs"/>
              </a:rPr>
              <a:t>1.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dirty="0" err="1">
                <a:ea typeface="+mj-ea"/>
                <a:cs typeface="+mj-cs"/>
              </a:rPr>
              <a:t>Tha</a:t>
            </a:r>
            <a:r>
              <a:rPr lang="en-US" sz="2800" b="1" dirty="0">
                <a:ea typeface="+mj-ea"/>
                <a:cs typeface="+mj-cs"/>
              </a:rPr>
              <a:t> </a:t>
            </a:r>
            <a:r>
              <a:rPr lang="en-US" sz="2800" b="1" dirty="0" err="1">
                <a:ea typeface="+mj-ea"/>
                <a:cs typeface="+mj-cs"/>
              </a:rPr>
              <a:t>òl</a:t>
            </a:r>
            <a:r>
              <a:rPr lang="en-US" sz="2800" b="1" dirty="0">
                <a:ea typeface="+mj-ea"/>
                <a:cs typeface="+mj-cs"/>
              </a:rPr>
              <a:t> </a:t>
            </a:r>
            <a:r>
              <a:rPr lang="en-US" sz="2800" b="1" dirty="0" err="1">
                <a:ea typeface="+mj-ea"/>
                <a:cs typeface="+mj-cs"/>
              </a:rPr>
              <a:t>nad</a:t>
            </a:r>
            <a:r>
              <a:rPr lang="en-US" sz="2800" b="1" dirty="0">
                <a:ea typeface="+mj-ea"/>
                <a:cs typeface="+mj-cs"/>
              </a:rPr>
              <a:t> </a:t>
            </a:r>
            <a:r>
              <a:rPr lang="en-US" sz="2800" b="1" dirty="0" err="1">
                <a:ea typeface="+mj-ea"/>
                <a:cs typeface="+mj-cs"/>
              </a:rPr>
              <a:t>dheugaire</a:t>
            </a:r>
            <a:r>
              <a:rPr lang="en-US" sz="2800" b="1" dirty="0">
                <a:ea typeface="+mj-ea"/>
                <a:cs typeface="+mj-cs"/>
              </a:rPr>
              <a:t> ag </a:t>
            </a:r>
            <a:r>
              <a:rPr lang="en-US" sz="2800" b="1" dirty="0" err="1">
                <a:ea typeface="+mj-ea"/>
                <a:cs typeface="+mj-cs"/>
              </a:rPr>
              <a:t>àrdachadh</a:t>
            </a:r>
            <a:r>
              <a:rPr lang="en-US" sz="2800" b="1" dirty="0">
                <a:ea typeface="+mj-ea"/>
                <a:cs typeface="+mj-cs"/>
              </a:rPr>
              <a:t> an </a:t>
            </a:r>
            <a:r>
              <a:rPr lang="en-US" sz="2800" b="1" dirty="0" err="1">
                <a:ea typeface="+mj-ea"/>
                <a:cs typeface="+mj-cs"/>
              </a:rPr>
              <a:t>teansa</a:t>
            </a:r>
            <a:r>
              <a:rPr lang="en-US" sz="2800" b="1" dirty="0">
                <a:ea typeface="+mj-ea"/>
                <a:cs typeface="+mj-cs"/>
              </a:rPr>
              <a:t> gum bi </a:t>
            </a:r>
            <a:r>
              <a:rPr lang="en-US" sz="2800" b="1" dirty="0" err="1">
                <a:ea typeface="+mj-ea"/>
                <a:cs typeface="+mj-cs"/>
              </a:rPr>
              <a:t>thu</a:t>
            </a:r>
            <a:r>
              <a:rPr lang="en-US" sz="2800" b="1" dirty="0">
                <a:ea typeface="+mj-ea"/>
                <a:cs typeface="+mj-cs"/>
              </a:rPr>
              <a:t> an </a:t>
            </a:r>
            <a:r>
              <a:rPr lang="en-US" sz="2800" b="1" dirty="0" err="1">
                <a:ea typeface="+mj-ea"/>
                <a:cs typeface="+mj-cs"/>
              </a:rPr>
              <a:t>sàs</a:t>
            </a:r>
            <a:r>
              <a:rPr lang="en-US" sz="2800" b="1" dirty="0">
                <a:ea typeface="+mj-ea"/>
                <a:cs typeface="+mj-cs"/>
              </a:rPr>
              <a:t> </a:t>
            </a:r>
            <a:r>
              <a:rPr lang="en-US" sz="2800" b="1" dirty="0" err="1">
                <a:ea typeface="+mj-ea"/>
                <a:cs typeface="+mj-cs"/>
              </a:rPr>
              <a:t>ann</a:t>
            </a:r>
            <a:r>
              <a:rPr lang="en-US" sz="2800" b="1" dirty="0">
                <a:ea typeface="+mj-ea"/>
                <a:cs typeface="+mj-cs"/>
              </a:rPr>
              <a:t> am </a:t>
            </a:r>
            <a:r>
              <a:rPr lang="en-US" sz="2800" b="1" dirty="0" err="1">
                <a:ea typeface="+mj-ea"/>
                <a:cs typeface="+mj-cs"/>
              </a:rPr>
              <a:t>feise</a:t>
            </a:r>
            <a:r>
              <a:rPr lang="en-US" sz="2800" b="1" dirty="0">
                <a:ea typeface="+mj-ea"/>
                <a:cs typeface="+mj-cs"/>
              </a:rPr>
              <a:t> gun </a:t>
            </a:r>
            <a:r>
              <a:rPr lang="en-US" sz="2800" b="1" dirty="0" err="1">
                <a:ea typeface="+mj-ea"/>
                <a:cs typeface="+mj-cs"/>
              </a:rPr>
              <a:t>dìon</a:t>
            </a:r>
            <a:r>
              <a:rPr lang="en-US" sz="2800" b="1" dirty="0">
                <a:ea typeface="+mj-ea"/>
                <a:cs typeface="+mj-cs"/>
              </a:rPr>
              <a:t>. 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04059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03994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5" name="Picture 4" descr="A close up of a computer keyboard&#10;&#10;Description automatically generated">
            <a:extLst>
              <a:ext uri="{FF2B5EF4-FFF2-40B4-BE49-F238E27FC236}">
                <a16:creationId xmlns:a16="http://schemas.microsoft.com/office/drawing/2014/main" id="{3565D566-EC8C-4266-AF89-7AB20CCEF80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28" r="3972"/>
          <a:stretch/>
        </p:blipFill>
        <p:spPr>
          <a:xfrm>
            <a:off x="6595884" y="57974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67336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32259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30054" y="6356350"/>
            <a:ext cx="264834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r>
              <a:rPr lang="en-US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04059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4382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054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6A84B152-3496-4C52-AF08-97AFFC09D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6B2ADB95-0FA3-4BD7-A8AC-89D014A8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38200" y="1825625"/>
            <a:ext cx="539336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b="1" dirty="0"/>
              <a:t>2.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b="1" dirty="0"/>
              <a:t>Ann an </a:t>
            </a:r>
            <a:r>
              <a:rPr lang="en-US" sz="2800" b="1" dirty="0" err="1"/>
              <a:t>suirbhidh</a:t>
            </a:r>
            <a:r>
              <a:rPr lang="en-US" sz="2800" b="1" dirty="0"/>
              <a:t> </a:t>
            </a:r>
            <a:r>
              <a:rPr lang="en-US" sz="2800" b="1" dirty="0" err="1"/>
              <a:t>thuirt</a:t>
            </a:r>
            <a:r>
              <a:rPr lang="en-US" sz="2800" b="1" dirty="0"/>
              <a:t> 70% de </a:t>
            </a:r>
            <a:r>
              <a:rPr lang="en-US" sz="2800" b="1" dirty="0" err="1"/>
              <a:t>dhaoin</a:t>
            </a:r>
            <a:r>
              <a:rPr lang="en-US" sz="2800" b="1" dirty="0"/>
              <a:t>’ </a:t>
            </a:r>
            <a:r>
              <a:rPr lang="en-US" sz="2800" b="1" dirty="0" err="1"/>
              <a:t>òga</a:t>
            </a:r>
            <a:r>
              <a:rPr lang="en-US" sz="2800" b="1" dirty="0"/>
              <a:t> air an </a:t>
            </a:r>
            <a:r>
              <a:rPr lang="en-US" sz="2800" b="1" dirty="0" err="1"/>
              <a:t>robh</a:t>
            </a:r>
            <a:r>
              <a:rPr lang="en-US" sz="2800" b="1" dirty="0"/>
              <a:t> </a:t>
            </a:r>
            <a:r>
              <a:rPr lang="en-US" sz="2800" b="1" dirty="0" err="1"/>
              <a:t>aithreachas</a:t>
            </a:r>
            <a:r>
              <a:rPr lang="en-US" sz="2800" b="1" dirty="0"/>
              <a:t> orra mu </a:t>
            </a:r>
            <a:r>
              <a:rPr lang="en-US" sz="2800" b="1" dirty="0" err="1"/>
              <a:t>bhith</a:t>
            </a:r>
            <a:r>
              <a:rPr lang="en-US" sz="2800" b="1" dirty="0"/>
              <a:t> an </a:t>
            </a:r>
            <a:r>
              <a:rPr lang="en-US" sz="2800" b="1" dirty="0" err="1"/>
              <a:t>sàs</a:t>
            </a:r>
            <a:r>
              <a:rPr lang="en-US" sz="2800" b="1" dirty="0"/>
              <a:t> </a:t>
            </a:r>
            <a:r>
              <a:rPr lang="en-US" sz="2800" b="1" dirty="0" err="1"/>
              <a:t>ann</a:t>
            </a:r>
            <a:r>
              <a:rPr lang="en-US" sz="2800" b="1" dirty="0"/>
              <a:t> am </a:t>
            </a:r>
            <a:r>
              <a:rPr lang="en-US" sz="2800" b="1" dirty="0" err="1"/>
              <a:t>feise</a:t>
            </a:r>
            <a:r>
              <a:rPr lang="en-US" sz="2800" b="1" dirty="0"/>
              <a:t> gun </a:t>
            </a:r>
            <a:r>
              <a:rPr lang="en-US" sz="2800" b="1" dirty="0" err="1"/>
              <a:t>robh</a:t>
            </a:r>
            <a:r>
              <a:rPr lang="en-US" sz="2800" b="1" dirty="0"/>
              <a:t> </a:t>
            </a:r>
            <a:r>
              <a:rPr lang="en-US" sz="2800" b="1" dirty="0" err="1"/>
              <a:t>deoch-làidir</a:t>
            </a:r>
            <a:r>
              <a:rPr lang="en-US" sz="2800" b="1" dirty="0"/>
              <a:t> </a:t>
            </a:r>
            <a:r>
              <a:rPr lang="en-US" sz="2800" b="1" dirty="0" err="1"/>
              <a:t>na</a:t>
            </a:r>
            <a:r>
              <a:rPr lang="en-US" sz="2800" b="1" dirty="0"/>
              <a:t> </a:t>
            </a:r>
            <a:r>
              <a:rPr lang="en-US" sz="2800" b="1" dirty="0" err="1"/>
              <a:t>phàirt</a:t>
            </a:r>
            <a:r>
              <a:rPr lang="en-US" sz="2800" b="1" dirty="0"/>
              <a:t> </a:t>
            </a:r>
            <a:r>
              <a:rPr lang="en-US" sz="2800" b="1" dirty="0" err="1"/>
              <a:t>dheth</a:t>
            </a:r>
            <a:r>
              <a:rPr lang="en-US" sz="2800" b="1" dirty="0"/>
              <a:t>. 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924DBCE-E731-4B22-8181-A39C1D862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630884" cy="630884"/>
          </a:xfrm>
          <a:prstGeom prst="ellipse">
            <a:avLst/>
          </a:prstGeom>
          <a:noFill/>
          <a:ln w="127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4CBF9756-6AC8-4C65-84DF-56FBFFA1D8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0227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5" name="Picture 4" descr="A close up of a computer keyboard&#10;&#10;Description automatically generated">
            <a:extLst>
              <a:ext uri="{FF2B5EF4-FFF2-40B4-BE49-F238E27FC236}">
                <a16:creationId xmlns:a16="http://schemas.microsoft.com/office/drawing/2014/main" id="{D73AF841-BF90-4A55-9819-D99EDDCA241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 b="1999"/>
          <a:stretch/>
        </p:blipFill>
        <p:spPr>
          <a:xfrm>
            <a:off x="7751975" y="1075239"/>
            <a:ext cx="4128603" cy="4128603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2D385988-EAAF-4C27-AF8A-2BFBECAF3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3621FD4-D14D-45D5-9A57-9A2DE5EA5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98284" y="6356350"/>
            <a:ext cx="343327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r>
              <a:rPr lang="en-US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B621D332-7329-4994-8836-C429A51B7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2D20F754-35A9-4508-BE3C-C59996D14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724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9651FA3-B4A1-4E98-9B71-4CF820877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83145" y="591009"/>
            <a:ext cx="5334930" cy="30041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dirty="0">
                <a:ea typeface="+mj-ea"/>
                <a:cs typeface="+mj-cs"/>
              </a:rPr>
              <a:t>3.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dirty="0" err="1">
                <a:ea typeface="+mj-ea"/>
                <a:cs typeface="+mj-cs"/>
              </a:rPr>
              <a:t>Tha</a:t>
            </a:r>
            <a:r>
              <a:rPr lang="en-US" sz="2800" b="1" dirty="0">
                <a:ea typeface="+mj-ea"/>
                <a:cs typeface="+mj-cs"/>
              </a:rPr>
              <a:t> </a:t>
            </a:r>
            <a:r>
              <a:rPr lang="en-US" sz="2800" b="1" dirty="0" err="1">
                <a:ea typeface="+mj-ea"/>
                <a:cs typeface="+mj-cs"/>
              </a:rPr>
              <a:t>buaidh</a:t>
            </a:r>
            <a:r>
              <a:rPr lang="en-US" sz="2800" b="1" dirty="0">
                <a:ea typeface="+mj-ea"/>
                <a:cs typeface="+mj-cs"/>
              </a:rPr>
              <a:t> </a:t>
            </a:r>
            <a:r>
              <a:rPr lang="en-US" sz="2800" b="1" dirty="0" err="1">
                <a:ea typeface="+mj-ea"/>
                <a:cs typeface="+mj-cs"/>
              </a:rPr>
              <a:t>aig</a:t>
            </a:r>
            <a:r>
              <a:rPr lang="en-US" sz="2800" b="1" dirty="0">
                <a:ea typeface="+mj-ea"/>
                <a:cs typeface="+mj-cs"/>
              </a:rPr>
              <a:t> </a:t>
            </a:r>
            <a:r>
              <a:rPr lang="en-US" sz="2800" b="1" dirty="0" err="1">
                <a:ea typeface="+mj-ea"/>
                <a:cs typeface="+mj-cs"/>
              </a:rPr>
              <a:t>deoch-làidir</a:t>
            </a:r>
            <a:r>
              <a:rPr lang="en-US" sz="2800" b="1" dirty="0">
                <a:ea typeface="+mj-ea"/>
                <a:cs typeface="+mj-cs"/>
              </a:rPr>
              <a:t> air </a:t>
            </a:r>
            <a:r>
              <a:rPr lang="en-US" sz="2800" b="1" dirty="0" err="1">
                <a:ea typeface="+mj-ea"/>
                <a:cs typeface="+mj-cs"/>
              </a:rPr>
              <a:t>fàs</a:t>
            </a:r>
            <a:r>
              <a:rPr lang="en-US" sz="2800" b="1" dirty="0">
                <a:ea typeface="+mj-ea"/>
                <a:cs typeface="+mj-cs"/>
              </a:rPr>
              <a:t> </a:t>
            </a:r>
            <a:r>
              <a:rPr lang="en-US" sz="2800" b="1" dirty="0" err="1">
                <a:ea typeface="+mj-ea"/>
                <a:cs typeface="+mj-cs"/>
              </a:rPr>
              <a:t>nuair</a:t>
            </a:r>
            <a:r>
              <a:rPr lang="en-US" sz="2800" b="1" dirty="0">
                <a:ea typeface="+mj-ea"/>
                <a:cs typeface="+mj-cs"/>
              </a:rPr>
              <a:t> a </a:t>
            </a:r>
            <a:r>
              <a:rPr lang="en-US" sz="2800" b="1" dirty="0" err="1">
                <a:ea typeface="+mj-ea"/>
                <a:cs typeface="+mj-cs"/>
              </a:rPr>
              <a:t>tha</a:t>
            </a:r>
            <a:r>
              <a:rPr lang="en-US" sz="2800" b="1" dirty="0">
                <a:ea typeface="+mj-ea"/>
                <a:cs typeface="+mj-cs"/>
              </a:rPr>
              <a:t> </a:t>
            </a:r>
            <a:r>
              <a:rPr lang="en-US" sz="2800" b="1" dirty="0" err="1">
                <a:ea typeface="+mj-ea"/>
                <a:cs typeface="+mj-cs"/>
              </a:rPr>
              <a:t>thu</a:t>
            </a:r>
            <a:r>
              <a:rPr lang="en-US" sz="2800" b="1" dirty="0">
                <a:ea typeface="+mj-ea"/>
                <a:cs typeface="+mj-cs"/>
              </a:rPr>
              <a:t> </a:t>
            </a:r>
            <a:r>
              <a:rPr lang="en-US" sz="2800" b="1" dirty="0" err="1">
                <a:ea typeface="+mj-ea"/>
                <a:cs typeface="+mj-cs"/>
              </a:rPr>
              <a:t>nad</a:t>
            </a:r>
            <a:r>
              <a:rPr lang="en-US" sz="2800" b="1" dirty="0">
                <a:ea typeface="+mj-ea"/>
                <a:cs typeface="+mj-cs"/>
              </a:rPr>
              <a:t> </a:t>
            </a:r>
            <a:r>
              <a:rPr lang="en-US" sz="2800" b="1" dirty="0" err="1">
                <a:ea typeface="+mj-ea"/>
                <a:cs typeface="+mj-cs"/>
              </a:rPr>
              <a:t>dheugaire</a:t>
            </a:r>
            <a:r>
              <a:rPr lang="en-US" sz="2800" b="1" dirty="0">
                <a:ea typeface="+mj-ea"/>
                <a:cs typeface="+mj-cs"/>
              </a:rPr>
              <a:t>. 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04059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03994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5" name="Picture 4" descr="A close up of a computer keyboard&#10;&#10;Description automatically generated">
            <a:extLst>
              <a:ext uri="{FF2B5EF4-FFF2-40B4-BE49-F238E27FC236}">
                <a16:creationId xmlns:a16="http://schemas.microsoft.com/office/drawing/2014/main" id="{87344FC6-DA08-4AB2-A3C6-9975D59524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28" r="3972"/>
          <a:stretch/>
        </p:blipFill>
        <p:spPr>
          <a:xfrm>
            <a:off x="6595884" y="57974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67336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32259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30054" y="6356350"/>
            <a:ext cx="264834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r>
              <a:rPr lang="en-US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04059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4382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299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38200" y="1825625"/>
            <a:ext cx="539336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b="1" dirty="0"/>
              <a:t>4.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b="1" dirty="0" err="1"/>
              <a:t>Tha</a:t>
            </a:r>
            <a:r>
              <a:rPr lang="en-US" sz="2800" b="1" dirty="0"/>
              <a:t> </a:t>
            </a:r>
            <a:r>
              <a:rPr lang="en-US" sz="2800" b="1" dirty="0" err="1"/>
              <a:t>còrr</a:t>
            </a:r>
            <a:r>
              <a:rPr lang="en-US" sz="2800" b="1" dirty="0"/>
              <a:t> ’s 1000 </a:t>
            </a:r>
            <a:r>
              <a:rPr lang="en-US" sz="2800" b="1" dirty="0" err="1"/>
              <a:t>neach</a:t>
            </a:r>
            <a:r>
              <a:rPr lang="en-US" sz="2800" b="1" dirty="0"/>
              <a:t> </a:t>
            </a:r>
            <a:r>
              <a:rPr lang="en-US" sz="2800" b="1" dirty="0" err="1"/>
              <a:t>òg</a:t>
            </a:r>
            <a:r>
              <a:rPr lang="en-US" sz="2800" b="1" dirty="0"/>
              <a:t> </a:t>
            </a:r>
            <a:r>
              <a:rPr lang="en-US" sz="2800" b="1" dirty="0" err="1"/>
              <a:t>fo</a:t>
            </a:r>
            <a:r>
              <a:rPr lang="en-US" sz="2800" b="1" dirty="0"/>
              <a:t> </a:t>
            </a:r>
            <a:r>
              <a:rPr lang="en-US" sz="2800" b="1" dirty="0" err="1"/>
              <a:t>aois</a:t>
            </a:r>
            <a:r>
              <a:rPr lang="en-US" sz="2800" b="1" dirty="0"/>
              <a:t> 15 a’ dol </a:t>
            </a:r>
            <a:r>
              <a:rPr lang="en-US" sz="2800" b="1" dirty="0" err="1"/>
              <a:t>dhan</a:t>
            </a:r>
            <a:r>
              <a:rPr lang="en-US" sz="2800" b="1" dirty="0"/>
              <a:t> </a:t>
            </a:r>
            <a:r>
              <a:rPr lang="en-US" sz="2800" b="1" dirty="0" err="1"/>
              <a:t>ospadal</a:t>
            </a:r>
            <a:r>
              <a:rPr lang="en-US" sz="2800" b="1" dirty="0"/>
              <a:t> </a:t>
            </a:r>
            <a:r>
              <a:rPr lang="en-US" sz="2800" b="1" dirty="0" err="1"/>
              <a:t>gach</a:t>
            </a:r>
            <a:r>
              <a:rPr lang="en-US" sz="2800" b="1" dirty="0"/>
              <a:t> </a:t>
            </a:r>
            <a:r>
              <a:rPr lang="en-US" sz="2800" b="1" dirty="0" err="1"/>
              <a:t>bliadhna</a:t>
            </a:r>
            <a:r>
              <a:rPr lang="en-US" sz="2800" b="1" dirty="0"/>
              <a:t> le </a:t>
            </a:r>
            <a:r>
              <a:rPr lang="en-US" sz="2800" b="1" dirty="0" err="1"/>
              <a:t>puinnseanachadh</a:t>
            </a:r>
            <a:r>
              <a:rPr lang="en-US" sz="2800" b="1" dirty="0"/>
              <a:t> </a:t>
            </a:r>
            <a:r>
              <a:rPr lang="en-US" sz="2800" b="1" dirty="0" err="1"/>
              <a:t>geur</a:t>
            </a:r>
            <a:r>
              <a:rPr lang="en-US" sz="2800" b="1" dirty="0"/>
              <a:t> </a:t>
            </a:r>
            <a:r>
              <a:rPr lang="en-US" sz="2800" b="1" dirty="0" err="1"/>
              <a:t>bho</a:t>
            </a:r>
            <a:r>
              <a:rPr lang="en-US" sz="2800" b="1" dirty="0"/>
              <a:t> </a:t>
            </a:r>
            <a:r>
              <a:rPr lang="en-US" sz="2800" b="1" dirty="0" err="1"/>
              <a:t>dheoch-làidir</a:t>
            </a:r>
            <a:r>
              <a:rPr lang="en-US" sz="2800" b="1" dirty="0"/>
              <a:t>. </a:t>
            </a:r>
          </a:p>
        </p:txBody>
      </p:sp>
      <p:pic>
        <p:nvPicPr>
          <p:cNvPr id="5" name="Picture 4" descr="A close up of a computer keyboard&#10;&#10;Description automatically generated">
            <a:extLst>
              <a:ext uri="{FF2B5EF4-FFF2-40B4-BE49-F238E27FC236}">
                <a16:creationId xmlns:a16="http://schemas.microsoft.com/office/drawing/2014/main" id="{D918B1FB-C8F2-4AA4-94D1-0B266238B18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 b="2247"/>
          <a:stretch/>
        </p:blipFill>
        <p:spPr>
          <a:xfrm>
            <a:off x="6374920" y="758514"/>
            <a:ext cx="512223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5897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38200" y="1825625"/>
            <a:ext cx="539336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b="1" dirty="0"/>
              <a:t>5.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b="1" dirty="0" err="1"/>
              <a:t>Tha</a:t>
            </a:r>
            <a:r>
              <a:rPr lang="en-US" sz="2800" b="1" dirty="0"/>
              <a:t> </a:t>
            </a:r>
            <a:r>
              <a:rPr lang="en-US" sz="2800" b="1" dirty="0" err="1"/>
              <a:t>deoch-làidir</a:t>
            </a:r>
            <a:r>
              <a:rPr lang="en-US" sz="2800" b="1" dirty="0"/>
              <a:t> ag </a:t>
            </a:r>
            <a:r>
              <a:rPr lang="en-US" sz="2800" b="1" dirty="0" err="1"/>
              <a:t>adhbhrachadh</a:t>
            </a:r>
            <a:r>
              <a:rPr lang="en-US" sz="2800" b="1" dirty="0"/>
              <a:t> </a:t>
            </a:r>
            <a:r>
              <a:rPr lang="en-US" sz="2800" b="1" dirty="0" err="1"/>
              <a:t>barrachd</a:t>
            </a:r>
            <a:r>
              <a:rPr lang="en-US" sz="2800" b="1" dirty="0"/>
              <a:t> </a:t>
            </a:r>
            <a:r>
              <a:rPr lang="en-US" sz="2800" b="1" dirty="0" err="1"/>
              <a:t>bhàsan</a:t>
            </a:r>
            <a:r>
              <a:rPr lang="en-US" sz="2800" b="1" dirty="0"/>
              <a:t> </a:t>
            </a:r>
            <a:r>
              <a:rPr lang="en-US" sz="2800" b="1" dirty="0" err="1"/>
              <a:t>na</a:t>
            </a:r>
            <a:r>
              <a:rPr lang="en-US" sz="2800" b="1" dirty="0"/>
              <a:t> </a:t>
            </a:r>
            <a:r>
              <a:rPr lang="en-US" sz="2800" b="1" dirty="0" err="1"/>
              <a:t>bàsan</a:t>
            </a:r>
            <a:r>
              <a:rPr lang="en-US" sz="2800" b="1" dirty="0"/>
              <a:t> co-</a:t>
            </a:r>
            <a:r>
              <a:rPr lang="en-US" sz="2800" b="1" dirty="0" err="1"/>
              <a:t>cheangailte</a:t>
            </a:r>
            <a:r>
              <a:rPr lang="en-US" sz="2800" b="1" dirty="0"/>
              <a:t> </a:t>
            </a:r>
            <a:r>
              <a:rPr lang="en-US" sz="2800" b="1" dirty="0" err="1"/>
              <a:t>ri</a:t>
            </a:r>
            <a:r>
              <a:rPr lang="en-US" sz="2800" b="1" dirty="0"/>
              <a:t> </a:t>
            </a:r>
            <a:r>
              <a:rPr lang="en-US" sz="2800" b="1" dirty="0" err="1"/>
              <a:t>drugaichean</a:t>
            </a:r>
            <a:r>
              <a:rPr lang="en-US" sz="2800" b="1" dirty="0"/>
              <a:t> </a:t>
            </a:r>
            <a:r>
              <a:rPr lang="en-US" sz="2800" b="1" dirty="0" err="1"/>
              <a:t>eile</a:t>
            </a:r>
            <a:r>
              <a:rPr lang="en-US" sz="2800" b="1" dirty="0"/>
              <a:t> </a:t>
            </a:r>
            <a:r>
              <a:rPr lang="en-US" sz="2800" b="1" dirty="0" err="1"/>
              <a:t>gu</a:t>
            </a:r>
            <a:r>
              <a:rPr lang="en-US" sz="2800" b="1" dirty="0"/>
              <a:t> </a:t>
            </a:r>
            <a:r>
              <a:rPr lang="en-US" sz="2800" b="1" dirty="0" err="1"/>
              <a:t>lèir</a:t>
            </a:r>
            <a:r>
              <a:rPr lang="en-US" sz="2800" b="1" dirty="0"/>
              <a:t>. </a:t>
            </a:r>
            <a:r>
              <a:rPr lang="en-US" sz="2800" b="1" dirty="0" err="1"/>
              <a:t>Tha</a:t>
            </a:r>
            <a:r>
              <a:rPr lang="en-US" sz="2800" b="1" dirty="0"/>
              <a:t> </a:t>
            </a:r>
            <a:r>
              <a:rPr lang="en-US" sz="2800" b="1" dirty="0" err="1"/>
              <a:t>ìre</a:t>
            </a:r>
            <a:r>
              <a:rPr lang="en-US" sz="2800" b="1" dirty="0"/>
              <a:t> </a:t>
            </a:r>
            <a:r>
              <a:rPr lang="en-US" sz="2800" b="1" dirty="0" err="1"/>
              <a:t>nas</a:t>
            </a:r>
            <a:r>
              <a:rPr lang="en-US" sz="2800" b="1" dirty="0"/>
              <a:t> </a:t>
            </a:r>
            <a:r>
              <a:rPr lang="en-US" sz="2800" b="1" dirty="0" err="1"/>
              <a:t>àirde</a:t>
            </a:r>
            <a:r>
              <a:rPr lang="en-US" sz="2800" b="1" dirty="0"/>
              <a:t> </a:t>
            </a:r>
            <a:r>
              <a:rPr lang="en-US" sz="2800" b="1" dirty="0" err="1"/>
              <a:t>aig</a:t>
            </a:r>
            <a:r>
              <a:rPr lang="en-US" sz="2800" b="1" dirty="0"/>
              <a:t> Alba </a:t>
            </a:r>
            <a:r>
              <a:rPr lang="en-US" sz="2800" b="1" dirty="0" err="1"/>
              <a:t>na</a:t>
            </a:r>
            <a:r>
              <a:rPr lang="en-US" sz="2800" b="1" dirty="0"/>
              <a:t> </a:t>
            </a:r>
            <a:r>
              <a:rPr lang="en-US" sz="2800" b="1" dirty="0" err="1"/>
              <a:t>dùthaich</a:t>
            </a:r>
            <a:r>
              <a:rPr lang="en-US" sz="2800" b="1" dirty="0"/>
              <a:t> </a:t>
            </a:r>
            <a:r>
              <a:rPr lang="en-US" sz="2800" b="1" dirty="0" err="1"/>
              <a:t>sam</a:t>
            </a:r>
            <a:r>
              <a:rPr lang="en-US" sz="2800" b="1" dirty="0"/>
              <a:t> </a:t>
            </a:r>
            <a:r>
              <a:rPr lang="en-US" sz="2800" b="1" dirty="0" err="1"/>
              <a:t>bith</a:t>
            </a:r>
            <a:r>
              <a:rPr lang="en-US" sz="2800" b="1" dirty="0"/>
              <a:t> </a:t>
            </a:r>
            <a:r>
              <a:rPr lang="en-US" sz="2800" b="1" dirty="0" err="1"/>
              <a:t>eile</a:t>
            </a:r>
            <a:r>
              <a:rPr lang="en-US" sz="2800" b="1" dirty="0"/>
              <a:t> </a:t>
            </a:r>
            <a:r>
              <a:rPr lang="en-US" sz="2800" b="1" dirty="0" err="1"/>
              <a:t>san</a:t>
            </a:r>
            <a:r>
              <a:rPr lang="en-US" sz="2800" b="1" dirty="0"/>
              <a:t> RA. </a:t>
            </a:r>
          </a:p>
        </p:txBody>
      </p:sp>
      <p:pic>
        <p:nvPicPr>
          <p:cNvPr id="6" name="Picture 5" descr="A close up of a computer keyboard&#10;&#10;Description automatically generated">
            <a:extLst>
              <a:ext uri="{FF2B5EF4-FFF2-40B4-BE49-F238E27FC236}">
                <a16:creationId xmlns:a16="http://schemas.microsoft.com/office/drawing/2014/main" id="{F97FFCF2-E0F9-4CE6-9887-A569C442CCD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 b="2247"/>
          <a:stretch/>
        </p:blipFill>
        <p:spPr>
          <a:xfrm>
            <a:off x="6374920" y="758514"/>
            <a:ext cx="512223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4598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29198" y="1612591"/>
            <a:ext cx="539336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b="1" dirty="0"/>
              <a:t>6.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b="1" dirty="0"/>
              <a:t>Ann an </a:t>
            </a:r>
            <a:r>
              <a:rPr lang="en-US" sz="2800" b="1" dirty="0" err="1"/>
              <a:t>suirbhidh</a:t>
            </a:r>
            <a:r>
              <a:rPr lang="en-US" sz="2800" b="1" dirty="0"/>
              <a:t> </a:t>
            </a:r>
            <a:r>
              <a:rPr lang="en-US" sz="2800" b="1" dirty="0" err="1"/>
              <a:t>thuirt</a:t>
            </a:r>
            <a:r>
              <a:rPr lang="en-US" sz="2800" b="1" dirty="0"/>
              <a:t> 28% de </a:t>
            </a:r>
            <a:r>
              <a:rPr lang="en-US" sz="2800" b="1" dirty="0" err="1"/>
              <a:t>dh’inbhich</a:t>
            </a:r>
            <a:r>
              <a:rPr lang="en-US" sz="2800" b="1" dirty="0"/>
              <a:t> </a:t>
            </a:r>
            <a:r>
              <a:rPr lang="en-US" sz="2800" b="1" dirty="0" err="1"/>
              <a:t>òga</a:t>
            </a:r>
            <a:r>
              <a:rPr lang="en-US" sz="2800" b="1" dirty="0"/>
              <a:t> gun </a:t>
            </a:r>
            <a:r>
              <a:rPr lang="en-US" sz="2800" b="1" dirty="0" err="1"/>
              <a:t>robh</a:t>
            </a:r>
            <a:r>
              <a:rPr lang="en-US" sz="2800" b="1" dirty="0"/>
              <a:t> </a:t>
            </a:r>
            <a:r>
              <a:rPr lang="en-US" sz="2800" b="1" dirty="0" err="1"/>
              <a:t>iad</a:t>
            </a:r>
            <a:r>
              <a:rPr lang="en-US" sz="2800" b="1" dirty="0"/>
              <a:t> </a:t>
            </a:r>
            <a:r>
              <a:rPr lang="en-US" sz="2800" b="1" dirty="0" err="1"/>
              <a:t>ri</a:t>
            </a:r>
            <a:r>
              <a:rPr lang="en-US" sz="2800" b="1" dirty="0"/>
              <a:t> </a:t>
            </a:r>
            <a:r>
              <a:rPr lang="en-US" sz="2800" b="1" dirty="0" err="1"/>
              <a:t>feise</a:t>
            </a:r>
            <a:r>
              <a:rPr lang="en-US" sz="2800" b="1" dirty="0"/>
              <a:t> </a:t>
            </a:r>
            <a:r>
              <a:rPr lang="en-US" sz="2800" b="1" dirty="0" err="1"/>
              <a:t>còmhla</a:t>
            </a:r>
            <a:r>
              <a:rPr lang="en-US" sz="2800" b="1" dirty="0"/>
              <a:t> </a:t>
            </a:r>
            <a:r>
              <a:rPr lang="en-US" sz="2800" b="1" dirty="0" err="1"/>
              <a:t>ri</a:t>
            </a:r>
            <a:r>
              <a:rPr lang="en-US" sz="2800" b="1" dirty="0"/>
              <a:t> </a:t>
            </a:r>
            <a:r>
              <a:rPr lang="en-US" sz="2800" b="1" dirty="0" err="1"/>
              <a:t>cuideigin</a:t>
            </a:r>
            <a:r>
              <a:rPr lang="en-US" sz="2800" b="1" dirty="0"/>
              <a:t> </a:t>
            </a:r>
            <a:r>
              <a:rPr lang="en-US" sz="2800" b="1" dirty="0" err="1"/>
              <a:t>nach</a:t>
            </a:r>
            <a:r>
              <a:rPr lang="en-US" sz="2800" b="1" dirty="0"/>
              <a:t> </a:t>
            </a:r>
            <a:r>
              <a:rPr lang="en-US" sz="2800" b="1" dirty="0" err="1"/>
              <a:t>biodh</a:t>
            </a:r>
            <a:r>
              <a:rPr lang="en-US" sz="2800" b="1" dirty="0"/>
              <a:t> </a:t>
            </a:r>
            <a:r>
              <a:rPr lang="en-US" sz="2800" b="1" dirty="0" err="1"/>
              <a:t>nòisean</a:t>
            </a:r>
            <a:r>
              <a:rPr lang="en-US" sz="2800" b="1" dirty="0"/>
              <a:t> aca air san </a:t>
            </a:r>
            <a:r>
              <a:rPr lang="en-US" sz="2800" b="1" dirty="0" err="1"/>
              <a:t>àbhaist</a:t>
            </a:r>
            <a:r>
              <a:rPr lang="en-US" sz="2800" b="1" dirty="0"/>
              <a:t> – </a:t>
            </a:r>
            <a:r>
              <a:rPr lang="en-US" sz="2800" b="1" dirty="0" err="1"/>
              <a:t>agus</a:t>
            </a:r>
            <a:r>
              <a:rPr lang="en-US" sz="2800" b="1" dirty="0"/>
              <a:t> mar as trice </a:t>
            </a:r>
            <a:r>
              <a:rPr lang="en-US" sz="2800" b="1" dirty="0" err="1"/>
              <a:t>chuir</a:t>
            </a:r>
            <a:r>
              <a:rPr lang="en-US" sz="2800" b="1" dirty="0"/>
              <a:t> </a:t>
            </a:r>
            <a:r>
              <a:rPr lang="en-US" sz="2800" b="1" dirty="0" err="1"/>
              <a:t>iad</a:t>
            </a:r>
            <a:r>
              <a:rPr lang="en-US" sz="2800" b="1" dirty="0"/>
              <a:t> </a:t>
            </a:r>
            <a:r>
              <a:rPr lang="en-US" sz="2800" b="1" dirty="0" err="1"/>
              <a:t>coire</a:t>
            </a:r>
            <a:r>
              <a:rPr lang="en-US" sz="2800" b="1" dirty="0"/>
              <a:t> air </a:t>
            </a:r>
            <a:r>
              <a:rPr lang="en-US" sz="2800" b="1" dirty="0" err="1"/>
              <a:t>deoch-làidir</a:t>
            </a:r>
            <a:r>
              <a:rPr lang="en-US" sz="2800" b="1" dirty="0"/>
              <a:t>. </a:t>
            </a:r>
          </a:p>
        </p:txBody>
      </p:sp>
      <p:pic>
        <p:nvPicPr>
          <p:cNvPr id="5" name="Picture 4" descr="A close up of a computer keyboard&#10;&#10;Description automatically generated">
            <a:extLst>
              <a:ext uri="{FF2B5EF4-FFF2-40B4-BE49-F238E27FC236}">
                <a16:creationId xmlns:a16="http://schemas.microsoft.com/office/drawing/2014/main" id="{7436DF4E-F12D-4117-860D-E7BDE3E92A1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 b="2247"/>
          <a:stretch/>
        </p:blipFill>
        <p:spPr>
          <a:xfrm>
            <a:off x="6374920" y="758514"/>
            <a:ext cx="512223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4143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38200" y="1825625"/>
            <a:ext cx="539336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b="1" dirty="0"/>
              <a:t>7.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b="1" dirty="0" err="1"/>
              <a:t>Tha</a:t>
            </a:r>
            <a:r>
              <a:rPr lang="en-US" sz="2800" b="1" dirty="0"/>
              <a:t> </a:t>
            </a:r>
            <a:r>
              <a:rPr lang="en-US" sz="2800" b="1" dirty="0" err="1"/>
              <a:t>deoch-làidir</a:t>
            </a:r>
            <a:r>
              <a:rPr lang="en-US" sz="2800" b="1" dirty="0"/>
              <a:t> </a:t>
            </a:r>
            <a:r>
              <a:rPr lang="en-US" sz="2800" b="1" dirty="0" err="1"/>
              <a:t>na</a:t>
            </a:r>
            <a:r>
              <a:rPr lang="en-US" sz="2800" b="1" dirty="0"/>
              <a:t> </a:t>
            </a:r>
            <a:r>
              <a:rPr lang="en-US" sz="2800" b="1" dirty="0" err="1"/>
              <a:t>fhactar</a:t>
            </a:r>
            <a:r>
              <a:rPr lang="en-US" sz="2800" b="1" dirty="0"/>
              <a:t> </a:t>
            </a:r>
            <a:r>
              <a:rPr lang="en-US" sz="2800" b="1" dirty="0" err="1"/>
              <a:t>ann</a:t>
            </a:r>
            <a:r>
              <a:rPr lang="en-US" sz="2800" b="1" dirty="0"/>
              <a:t> an 75% de </a:t>
            </a:r>
            <a:r>
              <a:rPr lang="en-US" sz="2800" b="1" dirty="0" err="1"/>
              <a:t>shàthaidhean</a:t>
            </a:r>
            <a:r>
              <a:rPr lang="en-US" sz="2800" b="1" dirty="0"/>
              <a:t>, 70% de </a:t>
            </a:r>
            <a:r>
              <a:rPr lang="en-US" sz="2800" b="1" dirty="0" err="1"/>
              <a:t>dhochainn</a:t>
            </a:r>
            <a:r>
              <a:rPr lang="en-US" sz="2800" b="1" dirty="0"/>
              <a:t> </a:t>
            </a:r>
            <a:r>
              <a:rPr lang="en-US" sz="2800" b="1" dirty="0" err="1"/>
              <a:t>agus</a:t>
            </a:r>
            <a:r>
              <a:rPr lang="en-US" sz="2800" b="1" dirty="0"/>
              <a:t> 60% de </a:t>
            </a:r>
            <a:r>
              <a:rPr lang="en-US" sz="2800" b="1" dirty="0" err="1"/>
              <a:t>mhurtan</a:t>
            </a:r>
            <a:r>
              <a:rPr lang="en-US" sz="2800" b="1" dirty="0"/>
              <a:t>. </a:t>
            </a:r>
          </a:p>
        </p:txBody>
      </p:sp>
      <p:pic>
        <p:nvPicPr>
          <p:cNvPr id="7" name="Picture 6" descr="A close up of a computer keyboard&#10;&#10;Description automatically generated">
            <a:extLst>
              <a:ext uri="{FF2B5EF4-FFF2-40B4-BE49-F238E27FC236}">
                <a16:creationId xmlns:a16="http://schemas.microsoft.com/office/drawing/2014/main" id="{1A08D441-5CD5-4B22-824B-0E4116AB56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711" r="16537" b="-2"/>
          <a:stretch/>
        </p:blipFill>
        <p:spPr>
          <a:xfrm>
            <a:off x="6374920" y="758514"/>
            <a:ext cx="512223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67855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1174</Words>
  <Application>Microsoft Office PowerPoint</Application>
  <PresentationFormat>Widescreen</PresentationFormat>
  <Paragraphs>98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Open Sans</vt:lpstr>
      <vt:lpstr>Symbol</vt:lpstr>
      <vt:lpstr>Office Theme</vt:lpstr>
      <vt:lpstr>Feise (+drugaichean + deoch-làidir)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Sex (+drugs + alcohol)</dc:title>
  <dc:creator>Colin Morrison</dc:creator>
  <cp:lastModifiedBy>Sarah MacEachen</cp:lastModifiedBy>
  <cp:revision>7</cp:revision>
  <dcterms:created xsi:type="dcterms:W3CDTF">2020-11-20T14:50:20Z</dcterms:created>
  <dcterms:modified xsi:type="dcterms:W3CDTF">2022-08-11T08:38:45Z</dcterms:modified>
</cp:coreProperties>
</file>