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8_715EA5D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9" r:id="rId6"/>
    <p:sldId id="270" r:id="rId7"/>
    <p:sldId id="264" r:id="rId8"/>
    <p:sldId id="271" r:id="rId9"/>
    <p:sldId id="266" r:id="rId10"/>
    <p:sldId id="272" r:id="rId11"/>
    <p:sldId id="267" r:id="rId12"/>
    <p:sldId id="268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155202-DBF2-CE31-D5F4-3D97B5D313C5}" name="Sarah MacEachen" initials="SM" userId="Sarah MacEach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Murray" initials="CM" lastIdx="1" clrIdx="0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422"/>
  </p:normalViewPr>
  <p:slideViewPr>
    <p:cSldViewPr snapToGrid="0" snapToObjects="1">
      <p:cViewPr varScale="1">
        <p:scale>
          <a:sx n="71" d="100"/>
          <a:sy n="71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4T12:17:33.563" idx="1">
    <p:pos x="7588" y="1199"/>
    <p:text>Del;ete achd  Dealas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modernComment_108_715EA5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7E3220-0E9E-4A2A-BE30-7CCEBADA1FC6}" authorId="{D8155202-DBF2-CE31-D5F4-3D97B5D313C5}" created="2022-01-28T16:01:16.081">
    <pc:sldMkLst xmlns:pc="http://schemas.microsoft.com/office/powerpoint/2013/main/command">
      <pc:docMk/>
      <pc:sldMk cId="1902028249" sldId="264"/>
    </pc:sldMkLst>
    <p188:txBody>
      <a:bodyPr/>
      <a:lstStyle/>
      <a:p>
        <a:r>
          <a:rPr lang="en-GB"/>
          <a:t>means feelings of closeness, connectedness, and bondedness in loving relationships. It is the experience of warmth in a loving relationship.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715EA5D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2937772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Dàimhean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gaoil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agus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romansach</a:t>
            </a:r>
            <a:r>
              <a:rPr lang="en-US" sz="3600" dirty="0">
                <a:latin typeface="+mn-lt"/>
              </a:rPr>
              <a:t>: </a:t>
            </a:r>
            <a:r>
              <a:rPr lang="en-US" sz="3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Gaol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898415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cudromach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’s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conaltradh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fìrinn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earbsa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seòrsa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dh’iarrainn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bheirinnn-sa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tuigsinn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gum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inbhich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pòsta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shìobhalta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fuireach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còmhla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sgilean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isneachd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dhùnaidhean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ruighinn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holding a baby&#10;&#10;Description automatically generated">
            <a:extLst>
              <a:ext uri="{FF2B5EF4-FFF2-40B4-BE49-F238E27FC236}">
                <a16:creationId xmlns:a16="http://schemas.microsoft.com/office/drawing/2014/main" id="{5EA97CDE-3EE7-4CFD-92D7-DE37683DA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 descr="A person wearing a hat&#10;&#10;Description automatically generated">
            <a:extLst>
              <a:ext uri="{FF2B5EF4-FFF2-40B4-BE49-F238E27FC236}">
                <a16:creationId xmlns:a16="http://schemas.microsoft.com/office/drawing/2014/main" id="{2AC8E06C-CC76-4B0B-B663-A96A875D63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latin typeface="+mn-lt"/>
              </a:rPr>
              <a:t>Dè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dealas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a’ </a:t>
            </a:r>
            <a:r>
              <a:rPr lang="en-US" sz="3200" dirty="0" err="1">
                <a:latin typeface="+mn-lt"/>
              </a:rPr>
              <a:t>ciallachadh</a:t>
            </a:r>
            <a:r>
              <a:rPr lang="en-US" sz="3200" dirty="0">
                <a:latin typeface="+mn-lt"/>
              </a:rPr>
              <a:t>? 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55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0520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Oval 6"/>
          <p:cNvSpPr/>
          <p:nvPr/>
        </p:nvSpPr>
        <p:spPr>
          <a:xfrm>
            <a:off x="8065591" y="1752599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9661" y="2001408"/>
            <a:ext cx="3939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 err="1"/>
              <a:t>Tha</a:t>
            </a:r>
            <a:r>
              <a:rPr lang="en-GB" sz="2800" dirty="0"/>
              <a:t> </a:t>
            </a:r>
            <a:r>
              <a:rPr lang="en-GB" sz="2800" b="1" dirty="0" err="1"/>
              <a:t>Dealas</a:t>
            </a:r>
            <a:r>
              <a:rPr lang="en-GB" sz="2800" b="1" dirty="0"/>
              <a:t> a’ </a:t>
            </a:r>
            <a:r>
              <a:rPr lang="en-GB" sz="2800" b="1" dirty="0" err="1"/>
              <a:t>ciallachadh</a:t>
            </a:r>
            <a:r>
              <a:rPr lang="en-GB" sz="2800" b="1" dirty="0"/>
              <a:t> </a:t>
            </a:r>
            <a:r>
              <a:rPr lang="en-GB" sz="2800" dirty="0"/>
              <a:t>gun do </a:t>
            </a:r>
            <a:r>
              <a:rPr lang="en-GB" sz="2800" dirty="0" err="1"/>
              <a:t>rinn</a:t>
            </a:r>
            <a:r>
              <a:rPr lang="en-GB" sz="2800" dirty="0"/>
              <a:t> </a:t>
            </a:r>
            <a:r>
              <a:rPr lang="en-GB" sz="2800" dirty="0" err="1"/>
              <a:t>neach</a:t>
            </a:r>
            <a:r>
              <a:rPr lang="en-GB" sz="2800" dirty="0"/>
              <a:t> </a:t>
            </a:r>
            <a:r>
              <a:rPr lang="en-GB" sz="2800" dirty="0" smtClean="0"/>
              <a:t>co-</a:t>
            </a:r>
            <a:r>
              <a:rPr lang="en-GB" sz="2800" dirty="0" err="1" smtClean="0"/>
              <a:t>dhùnadh</a:t>
            </a:r>
            <a:r>
              <a:rPr lang="en-GB" sz="2800" dirty="0" smtClean="0"/>
              <a:t> </a:t>
            </a:r>
            <a:r>
              <a:rPr lang="en-GB" sz="2800" dirty="0"/>
              <a:t>gaol a </a:t>
            </a:r>
            <a:r>
              <a:rPr lang="en-GB" sz="2800" dirty="0" err="1"/>
              <a:t>bhith</a:t>
            </a:r>
            <a:r>
              <a:rPr lang="en-GB" sz="2800" dirty="0"/>
              <a:t> aca air </a:t>
            </a:r>
            <a:r>
              <a:rPr lang="en-GB" sz="2800" dirty="0" err="1"/>
              <a:t>neach</a:t>
            </a:r>
            <a:r>
              <a:rPr lang="en-GB" sz="2800" dirty="0"/>
              <a:t> </a:t>
            </a:r>
            <a:r>
              <a:rPr lang="en-GB" sz="2800" dirty="0" err="1"/>
              <a:t>eile</a:t>
            </a:r>
            <a:r>
              <a:rPr lang="en-GB" sz="2800" dirty="0"/>
              <a:t>, </a:t>
            </a:r>
            <a:r>
              <a:rPr lang="en-GB" sz="2800" dirty="0" err="1"/>
              <a:t>agus</a:t>
            </a:r>
            <a:r>
              <a:rPr lang="en-GB" sz="2800" dirty="0"/>
              <a:t> san </a:t>
            </a:r>
            <a:r>
              <a:rPr lang="en-GB" sz="2800" dirty="0" err="1"/>
              <a:t>ùine</a:t>
            </a:r>
            <a:r>
              <a:rPr lang="en-GB" sz="2800" dirty="0"/>
              <a:t> </a:t>
            </a:r>
            <a:r>
              <a:rPr lang="en-GB" sz="2800" dirty="0" err="1"/>
              <a:t>fhada</a:t>
            </a:r>
            <a:r>
              <a:rPr lang="en-GB" sz="2800" dirty="0"/>
              <a:t> gun </a:t>
            </a:r>
            <a:r>
              <a:rPr lang="en-GB" sz="2800" dirty="0" err="1"/>
              <a:t>cùm</a:t>
            </a:r>
            <a:r>
              <a:rPr lang="en-GB" sz="2800" dirty="0"/>
              <a:t> </a:t>
            </a:r>
            <a:r>
              <a:rPr lang="en-GB" sz="2800" dirty="0" err="1"/>
              <a:t>iad</a:t>
            </a:r>
            <a:r>
              <a:rPr lang="en-GB" sz="2800" dirty="0"/>
              <a:t> an gaol sin </a:t>
            </a:r>
            <a:r>
              <a:rPr lang="en-GB" sz="2800" dirty="0" err="1"/>
              <a:t>suas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065591" y="3151186"/>
            <a:ext cx="3157278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 err="1"/>
              <a:t>Dealas</a:t>
            </a:r>
            <a:endParaRPr lang="en-GB" sz="7200" b="1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D04179-1D42-4FCF-BA77-AF4FF597F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74" y="-2"/>
            <a:ext cx="400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800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81915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832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688" y="1308944"/>
            <a:ext cx="3009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dlùth-eòlas</a:t>
            </a:r>
            <a:r>
              <a:rPr lang="en-GB" sz="2400" b="1" dirty="0"/>
              <a:t> </a:t>
            </a:r>
          </a:p>
          <a:p>
            <a:pPr lvl="0"/>
            <a:r>
              <a:rPr lang="en-GB" sz="2400" dirty="0"/>
              <a:t>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 smtClean="0"/>
              <a:t>gu</a:t>
            </a:r>
            <a:r>
              <a:rPr lang="en-GB" sz="2400" dirty="0" smtClean="0"/>
              <a:t> </a:t>
            </a:r>
            <a:r>
              <a:rPr lang="en-GB" sz="2400" dirty="0" err="1" smtClean="0"/>
              <a:t>bheil</a:t>
            </a:r>
            <a:r>
              <a:rPr lang="en-GB" sz="2400" dirty="0" smtClean="0"/>
              <a:t> </a:t>
            </a:r>
            <a:r>
              <a:rPr lang="en-GB" sz="2400" dirty="0" err="1" smtClean="0"/>
              <a:t>faireachdainnean</a:t>
            </a:r>
            <a:r>
              <a:rPr lang="en-GB" sz="2400" dirty="0" smtClean="0"/>
              <a:t> </a:t>
            </a:r>
            <a:r>
              <a:rPr lang="en-GB" sz="2400" b="1" dirty="0" err="1"/>
              <a:t>faisge</a:t>
            </a:r>
            <a:r>
              <a:rPr lang="en-GB" sz="2400" b="1" dirty="0"/>
              <a:t> </a:t>
            </a:r>
            <a:r>
              <a:rPr lang="en-GB" sz="2400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ceangail</a:t>
            </a:r>
            <a:r>
              <a:rPr lang="en-GB" sz="2400" b="1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dàimhean</a:t>
            </a:r>
            <a:r>
              <a:rPr lang="en-GB" sz="2400" dirty="0"/>
              <a:t> </a:t>
            </a:r>
            <a:r>
              <a:rPr lang="en-GB" sz="2400" dirty="0" err="1"/>
              <a:t>gaoil</a:t>
            </a:r>
            <a:r>
              <a:rPr lang="en-GB" sz="2400" dirty="0"/>
              <a:t>. ’S e </a:t>
            </a:r>
            <a:r>
              <a:rPr lang="en-GB" sz="2400" dirty="0" err="1"/>
              <a:t>eòlas</a:t>
            </a:r>
            <a:r>
              <a:rPr lang="en-GB" sz="2400" dirty="0"/>
              <a:t> air </a:t>
            </a:r>
            <a:r>
              <a:rPr lang="en-GB" sz="2400" dirty="0" err="1"/>
              <a:t>blàths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dàimh</a:t>
            </a:r>
            <a:r>
              <a:rPr lang="en-GB" sz="2400" dirty="0"/>
              <a:t> </a:t>
            </a:r>
            <a:r>
              <a:rPr lang="en-GB" sz="2400" dirty="0" err="1"/>
              <a:t>gaolach</a:t>
            </a:r>
            <a:r>
              <a:rPr lang="en-GB" sz="2400" dirty="0"/>
              <a:t> a </a:t>
            </a:r>
            <a:r>
              <a:rPr lang="en-GB" sz="2400" dirty="0" err="1"/>
              <a:t>th</a:t>
            </a:r>
            <a:r>
              <a:rPr lang="en-GB" sz="2400" dirty="0"/>
              <a:t>’ ann.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42118" y="4191000"/>
            <a:ext cx="340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Tha</a:t>
            </a:r>
            <a:r>
              <a:rPr lang="en-GB" sz="2400" b="1" dirty="0"/>
              <a:t> </a:t>
            </a:r>
            <a:r>
              <a:rPr lang="en-GB" sz="2400" b="1" dirty="0" err="1" smtClean="0"/>
              <a:t>Dealas</a:t>
            </a:r>
            <a:r>
              <a:rPr lang="en-GB" sz="2400" b="1" dirty="0" smtClean="0"/>
              <a:t> </a:t>
            </a:r>
            <a:r>
              <a:rPr lang="en-GB" sz="2400" dirty="0" err="1"/>
              <a:t>mun</a:t>
            </a:r>
            <a:r>
              <a:rPr lang="en-GB" sz="2400" dirty="0"/>
              <a:t> </a:t>
            </a:r>
            <a:r>
              <a:rPr lang="en-GB" sz="2400" dirty="0" err="1"/>
              <a:t>cho-dhùnadh</a:t>
            </a:r>
            <a:r>
              <a:rPr lang="en-GB" sz="2400" b="1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gaol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neach</a:t>
            </a:r>
            <a:r>
              <a:rPr lang="en-GB" sz="2400" dirty="0"/>
              <a:t> air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,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rè</a:t>
            </a:r>
            <a:r>
              <a:rPr lang="en-GB" sz="2400" dirty="0"/>
              <a:t> </a:t>
            </a:r>
            <a:r>
              <a:rPr lang="en-GB" sz="2400" dirty="0" err="1"/>
              <a:t>ùine</a:t>
            </a:r>
            <a:r>
              <a:rPr lang="en-GB" sz="2400" dirty="0"/>
              <a:t> an </a:t>
            </a:r>
            <a:r>
              <a:rPr lang="en-GB" sz="2400" dirty="0" err="1"/>
              <a:t>dealas</a:t>
            </a:r>
            <a:r>
              <a:rPr lang="en-GB" sz="2400" dirty="0"/>
              <a:t> an gaol sin a </a:t>
            </a:r>
            <a:r>
              <a:rPr lang="en-GB" sz="2400" dirty="0" err="1"/>
              <a:t>chumail</a:t>
            </a:r>
            <a:r>
              <a:rPr lang="en-GB" sz="2400" dirty="0"/>
              <a:t> </a:t>
            </a:r>
            <a:r>
              <a:rPr lang="en-GB" sz="2400" dirty="0" err="1"/>
              <a:t>suas</a:t>
            </a:r>
            <a:r>
              <a:rPr lang="en-GB" sz="2400" dirty="0"/>
              <a:t>.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234487" y="707866"/>
            <a:ext cx="2668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Paisean</a:t>
            </a:r>
            <a:r>
              <a:rPr lang="en-GB" sz="2400" b="1" dirty="0"/>
              <a:t> </a:t>
            </a:r>
            <a:r>
              <a:rPr lang="en-GB" sz="2400" dirty="0"/>
              <a:t>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faireachdainnean</a:t>
            </a:r>
            <a:r>
              <a:rPr lang="en-GB" sz="2400" dirty="0"/>
              <a:t> a </a:t>
            </a:r>
            <a:r>
              <a:rPr lang="en-GB" sz="2400" dirty="0" err="1"/>
              <a:t>bhios</a:t>
            </a:r>
            <a:r>
              <a:rPr lang="en-GB" sz="2400" dirty="0"/>
              <a:t> </a:t>
            </a:r>
            <a:r>
              <a:rPr lang="en-GB" sz="2400" dirty="0" err="1"/>
              <a:t>againn</a:t>
            </a:r>
            <a:r>
              <a:rPr lang="en-GB" sz="2400" dirty="0"/>
              <a:t> a </a:t>
            </a:r>
            <a:r>
              <a:rPr lang="en-GB" sz="2400" dirty="0" err="1"/>
              <a:t>leudaicheas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romansachd</a:t>
            </a:r>
            <a:r>
              <a:rPr lang="en-GB" sz="2400" dirty="0"/>
              <a:t>, </a:t>
            </a:r>
            <a:r>
              <a:rPr lang="en-GB" sz="2400" dirty="0" err="1"/>
              <a:t>tàladh</a:t>
            </a:r>
            <a:r>
              <a:rPr lang="en-GB" sz="2400" dirty="0"/>
              <a:t> </a:t>
            </a:r>
            <a:r>
              <a:rPr lang="en-GB" sz="2400" dirty="0" err="1"/>
              <a:t>fhiosaigeach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’s </a:t>
            </a:r>
            <a:r>
              <a:rPr lang="en-GB" sz="2400" dirty="0" err="1"/>
              <a:t>dòcha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feise</a:t>
            </a:r>
            <a:r>
              <a:rPr lang="en-GB" sz="2400" dirty="0"/>
              <a:t>. 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76599" y="2082622"/>
            <a:ext cx="2731683" cy="519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 err="1">
                <a:latin typeface="+mj-lt"/>
              </a:rPr>
              <a:t>Dlùth-eòlas</a:t>
            </a:r>
            <a:endParaRPr lang="en-GB" sz="3000" b="1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4575" y="2092147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3000" b="1" dirty="0" err="1">
                <a:latin typeface="+mj-lt"/>
              </a:rPr>
              <a:t>Paisean</a:t>
            </a:r>
            <a:endParaRPr lang="en-GB" sz="3000" b="1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62475" y="4382819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3000" b="1" dirty="0" err="1" smtClean="0">
                <a:latin typeface="+mj-lt"/>
              </a:rPr>
              <a:t>Dealas</a:t>
            </a:r>
            <a:endParaRPr lang="en-GB" sz="3000" b="1" dirty="0"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19600" y="3548498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 err="1">
                <a:latin typeface="+mj-lt"/>
              </a:rPr>
              <a:t>Dàimh</a:t>
            </a:r>
            <a:endParaRPr lang="en-GB" sz="7200" b="1" dirty="0"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81687" y="3548498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 err="1">
                <a:latin typeface="+mj-lt"/>
              </a:rPr>
              <a:t>Dàimh</a:t>
            </a:r>
            <a:endParaRPr lang="en-GB" sz="7200" b="1" dirty="0"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5400000">
            <a:off x="5330192" y="2011110"/>
            <a:ext cx="1615347" cy="25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 err="1">
                <a:latin typeface="+mj-lt"/>
              </a:rPr>
              <a:t>Dàimh</a:t>
            </a:r>
            <a:endParaRPr lang="en-GB" sz="7200" b="1" dirty="0"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42502" y="2978854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Gaol</a:t>
            </a:r>
          </a:p>
        </p:txBody>
      </p:sp>
    </p:spTree>
    <p:extLst>
      <p:ext uri="{BB962C8B-B14F-4D97-AF65-F5344CB8AC3E}">
        <p14:creationId xmlns:p14="http://schemas.microsoft.com/office/powerpoint/2010/main" val="327246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2800" b="1" dirty="0" err="1">
                <a:latin typeface="+mn-lt"/>
              </a:rPr>
              <a:t>Dlùth-eòlas</a:t>
            </a:r>
            <a:r>
              <a:rPr lang="en-GB" sz="2800" b="1" dirty="0">
                <a:latin typeface="+mn-lt"/>
              </a:rPr>
              <a:t>, </a:t>
            </a:r>
            <a:r>
              <a:rPr lang="en-GB" sz="2800" b="1" dirty="0" err="1">
                <a:latin typeface="+mn-lt"/>
              </a:rPr>
              <a:t>Paisean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agus</a:t>
            </a:r>
            <a:r>
              <a:rPr lang="en-GB" sz="2800" b="1" dirty="0">
                <a:latin typeface="+mn-lt"/>
              </a:rPr>
              <a:t>  </a:t>
            </a:r>
            <a:r>
              <a:rPr lang="en-GB" sz="2800" b="1" dirty="0" err="1" smtClean="0">
                <a:latin typeface="+mn-lt"/>
              </a:rPr>
              <a:t>Dealas</a:t>
            </a:r>
            <a:endParaRPr lang="en-GB" sz="2800" b="1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912" y="2512611"/>
            <a:ext cx="5386853" cy="3664351"/>
          </a:xfrm>
        </p:spPr>
        <p:txBody>
          <a:bodyPr>
            <a:noAutofit/>
          </a:bodyPr>
          <a:lstStyle/>
          <a:p>
            <a:pPr lvl="0"/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smaoineachadh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barrachd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lùib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gaol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trì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rudan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lvl="0"/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fear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fear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cudromaiche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/neo-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chudromaiche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dhutsa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smaoineachadh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phaisean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Am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feum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sin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ciallachadh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feum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phàirt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ghaol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200" dirty="0">
                <a:effectLst/>
              </a:rPr>
              <a:t>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276" y="517600"/>
            <a:ext cx="29339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388010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41BCA7F5-F390-4EE2-AB6D-CD47802E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31" y="1903880"/>
            <a:ext cx="557136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61826" y="2512611"/>
            <a:ext cx="4409415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Mar sin, </a:t>
            </a: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cho</a:t>
            </a:r>
            <a:r>
              <a:rPr lang="en-GB" b="1" dirty="0"/>
              <a:t> </a:t>
            </a:r>
            <a:r>
              <a:rPr lang="en-GB" b="1" dirty="0" err="1"/>
              <a:t>cudromach</a:t>
            </a:r>
            <a:r>
              <a:rPr lang="en-GB" b="1" dirty="0"/>
              <a:t> ’s a </a:t>
            </a:r>
            <a:r>
              <a:rPr lang="en-GB" b="1" dirty="0" err="1"/>
              <a:t>tha</a:t>
            </a:r>
            <a:r>
              <a:rPr lang="en-GB" b="1" dirty="0"/>
              <a:t> bun-</a:t>
            </a:r>
            <a:r>
              <a:rPr lang="en-GB" b="1" dirty="0" err="1"/>
              <a:t>bheachd</a:t>
            </a:r>
            <a:r>
              <a:rPr lang="en-GB" b="1" dirty="0"/>
              <a:t> </a:t>
            </a:r>
            <a:r>
              <a:rPr lang="en-GB" b="1" dirty="0" err="1"/>
              <a:t>gaoil</a:t>
            </a:r>
            <a:r>
              <a:rPr lang="en-GB" b="1" dirty="0"/>
              <a:t> no </a:t>
            </a:r>
            <a:r>
              <a:rPr lang="en-GB" b="1" dirty="0" err="1"/>
              <a:t>eòlas</a:t>
            </a:r>
            <a:r>
              <a:rPr lang="en-GB" b="1" dirty="0"/>
              <a:t> </a:t>
            </a:r>
            <a:r>
              <a:rPr lang="en-GB" b="1" dirty="0" err="1"/>
              <a:t>gaoil</a:t>
            </a:r>
            <a:r>
              <a:rPr lang="en-GB" b="1" dirty="0"/>
              <a:t> do </a:t>
            </a:r>
            <a:r>
              <a:rPr lang="en-GB" b="1" dirty="0" err="1"/>
              <a:t>dhaoin</a:t>
            </a:r>
            <a:r>
              <a:rPr lang="en-GB" b="1" dirty="0"/>
              <a:t>’ </a:t>
            </a:r>
            <a:r>
              <a:rPr lang="en-GB" b="1" dirty="0" err="1"/>
              <a:t>òga</a:t>
            </a:r>
            <a:r>
              <a:rPr lang="en-GB" b="1"/>
              <a:t> </a:t>
            </a:r>
            <a:r>
              <a:rPr lang="en-GB" b="1" smtClean="0"/>
              <a:t>an-diugh</a:t>
            </a:r>
            <a:r>
              <a:rPr lang="en-GB" b="1" dirty="0"/>
              <a:t>?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5FA4F5-43CA-4773-9A79-651FF7AED6E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39763" y="517600"/>
            <a:ext cx="3090929" cy="2743200"/>
          </a:xfrm>
          <a:prstGeom prst="rect">
            <a:avLst/>
          </a:prstGeom>
        </p:spPr>
      </p:pic>
      <p:pic>
        <p:nvPicPr>
          <p:cNvPr id="3" name="Picture 2" descr="A picture containing table, indoor, sitting, white&#10;&#10;Description automatically generated">
            <a:extLst>
              <a:ext uri="{FF2B5EF4-FFF2-40B4-BE49-F238E27FC236}">
                <a16:creationId xmlns:a16="http://schemas.microsoft.com/office/drawing/2014/main" id="{1583139A-4511-46C9-B8BC-5478F57CD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68" y="3811974"/>
            <a:ext cx="5135719" cy="19772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388010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7395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2B4AE9FA-E257-44F9-893A-C86D7041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5491656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gaol?</a:t>
            </a: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46" y="1385063"/>
            <a:ext cx="5646939" cy="4690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dh’fheumas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dàimh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gaoil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512703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5" name="Picture 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AFF8B3E-BE1F-4453-9AFD-AD55DEA43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D0040C-A2D0-4DA0-9C17-1F5DAC6F261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33" y="3012141"/>
            <a:ext cx="3683146" cy="3439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73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06" y="982078"/>
            <a:ext cx="4565700" cy="8837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‘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a’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ciallachadh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gaol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cuideigin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400" dirty="0">
                <a:effectLst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Teòiridh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gaol - 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theory of love.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3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1480" y="2507090"/>
            <a:ext cx="4565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err="1"/>
              <a:t>Tha</a:t>
            </a:r>
            <a:r>
              <a:rPr lang="en-GB" sz="2400" dirty="0"/>
              <a:t> Robert Sternberg, </a:t>
            </a:r>
            <a:r>
              <a:rPr lang="en-GB" sz="2400" dirty="0" err="1"/>
              <a:t>bho</a:t>
            </a:r>
            <a:r>
              <a:rPr lang="en-GB" sz="2400" dirty="0"/>
              <a:t> </a:t>
            </a:r>
            <a:r>
              <a:rPr lang="en-GB" sz="2400" dirty="0" err="1"/>
              <a:t>Oilthigh</a:t>
            </a:r>
            <a:r>
              <a:rPr lang="en-GB" sz="2400" dirty="0"/>
              <a:t>  Yale </a:t>
            </a:r>
            <a:r>
              <a:rPr lang="en-GB" sz="2400" dirty="0" err="1"/>
              <a:t>sna</a:t>
            </a:r>
            <a:r>
              <a:rPr lang="en-GB" sz="2400" dirty="0"/>
              <a:t> </a:t>
            </a:r>
            <a:r>
              <a:rPr lang="en-GB" sz="2400" dirty="0" err="1"/>
              <a:t>Stàitean</a:t>
            </a:r>
            <a:r>
              <a:rPr lang="en-GB" sz="2400" dirty="0"/>
              <a:t> </a:t>
            </a:r>
            <a:r>
              <a:rPr lang="en-GB" sz="2400" dirty="0" err="1"/>
              <a:t>Aonaichte</a:t>
            </a:r>
            <a:r>
              <a:rPr lang="en-GB" sz="2400" dirty="0"/>
              <a:t>, ag </a:t>
            </a:r>
            <a:r>
              <a:rPr lang="en-GB" sz="2400" dirty="0" err="1"/>
              <a:t>ràdh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gaol air a  </a:t>
            </a:r>
            <a:r>
              <a:rPr lang="en-GB" sz="2400" dirty="0" err="1"/>
              <a:t>dhèanamh</a:t>
            </a:r>
            <a:r>
              <a:rPr lang="en-GB" sz="2400" dirty="0"/>
              <a:t> </a:t>
            </a:r>
            <a:r>
              <a:rPr lang="en-GB" sz="2400" dirty="0" err="1"/>
              <a:t>suas</a:t>
            </a:r>
            <a:r>
              <a:rPr lang="en-GB" sz="2400" dirty="0"/>
              <a:t> de 3 </a:t>
            </a:r>
            <a:r>
              <a:rPr lang="en-GB" sz="2400" dirty="0" err="1"/>
              <a:t>rudan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dàimh</a:t>
            </a:r>
            <a:r>
              <a:rPr lang="en-GB" sz="2400" dirty="0"/>
              <a:t>. </a:t>
            </a:r>
            <a:r>
              <a:rPr lang="en-GB" sz="2400" dirty="0" err="1"/>
              <a:t>Tha</a:t>
            </a:r>
            <a:r>
              <a:rPr lang="en-GB" sz="2400" dirty="0"/>
              <a:t> e </a:t>
            </a:r>
            <a:r>
              <a:rPr lang="en-GB" sz="2400" dirty="0" smtClean="0"/>
              <a:t>a’ </a:t>
            </a:r>
            <a:r>
              <a:rPr lang="en-GB" sz="2400" dirty="0" err="1"/>
              <a:t>ràdh</a:t>
            </a:r>
            <a:r>
              <a:rPr lang="en-GB" sz="2400" dirty="0"/>
              <a:t> gum </a:t>
            </a:r>
            <a:r>
              <a:rPr lang="en-GB" sz="2400" dirty="0" err="1"/>
              <a:t>feum</a:t>
            </a:r>
            <a:r>
              <a:rPr lang="en-GB" sz="2400" dirty="0"/>
              <a:t> </a:t>
            </a:r>
            <a:r>
              <a:rPr lang="en-GB" sz="2400" dirty="0" err="1"/>
              <a:t>cupall</a:t>
            </a:r>
            <a:r>
              <a:rPr lang="en-GB" sz="2400" dirty="0"/>
              <a:t> co-</a:t>
            </a:r>
            <a:r>
              <a:rPr lang="en-GB" sz="2400" dirty="0" err="1"/>
              <a:t>dhiù</a:t>
            </a:r>
            <a:r>
              <a:rPr lang="en-GB" sz="2400" dirty="0"/>
              <a:t> 2 </a:t>
            </a:r>
            <a:r>
              <a:rPr lang="en-GB" sz="2400" dirty="0" err="1"/>
              <a:t>dhiubh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deagh</a:t>
            </a:r>
            <a:r>
              <a:rPr lang="en-GB" sz="2400" dirty="0"/>
              <a:t> </a:t>
            </a:r>
            <a:r>
              <a:rPr lang="en-GB" sz="2400" dirty="0" err="1"/>
              <a:t>dhàimh</a:t>
            </a:r>
            <a:r>
              <a:rPr lang="en-GB" sz="2400" dirty="0"/>
              <a:t>, ach </a:t>
            </a:r>
            <a:r>
              <a:rPr lang="en-GB" sz="2400" dirty="0" err="1"/>
              <a:t>airson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gaol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feumaidh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3 a </a:t>
            </a:r>
            <a:r>
              <a:rPr lang="en-GB" sz="2400" dirty="0" err="1"/>
              <a:t>bhith</a:t>
            </a:r>
            <a:r>
              <a:rPr lang="en-GB" sz="2400" dirty="0"/>
              <a:t> ann.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82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800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81915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83210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19462" y="2135892"/>
            <a:ext cx="2486025" cy="555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400" b="1" dirty="0" err="1">
                <a:latin typeface="+mj-lt"/>
              </a:rPr>
              <a:t>Dlùth-eòlas</a:t>
            </a:r>
            <a:endParaRPr lang="en-GB" sz="3400" b="1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4575" y="2092147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3400" b="1" dirty="0" err="1">
                <a:latin typeface="+mj-lt"/>
              </a:rPr>
              <a:t>Paisean</a:t>
            </a:r>
            <a:endParaRPr lang="en-GB" sz="3400" b="1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62475" y="4382819"/>
            <a:ext cx="3067050" cy="55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3400" b="1" dirty="0" err="1" smtClean="0">
                <a:latin typeface="+mj-lt"/>
              </a:rPr>
              <a:t>Dealas</a:t>
            </a:r>
            <a:endParaRPr lang="en-GB" sz="3400" b="1" dirty="0"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42502" y="2978854"/>
            <a:ext cx="1990725" cy="277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>
                <a:latin typeface="+mj-lt"/>
              </a:rPr>
              <a:t>Gaol</a:t>
            </a:r>
          </a:p>
        </p:txBody>
      </p:sp>
    </p:spTree>
    <p:extLst>
      <p:ext uri="{BB962C8B-B14F-4D97-AF65-F5344CB8AC3E}">
        <p14:creationId xmlns:p14="http://schemas.microsoft.com/office/powerpoint/2010/main" val="410485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Dè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dlùth-eòlas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a’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ciallachadh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9924" y="6356350"/>
            <a:ext cx="36758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4109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Oval 4"/>
          <p:cNvSpPr/>
          <p:nvPr/>
        </p:nvSpPr>
        <p:spPr>
          <a:xfrm>
            <a:off x="8321514" y="1523010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7972" y="1800908"/>
            <a:ext cx="4527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err="1"/>
              <a:t>Tha</a:t>
            </a:r>
            <a:r>
              <a:rPr lang="en-GB" sz="2800" b="1" dirty="0"/>
              <a:t> </a:t>
            </a:r>
            <a:r>
              <a:rPr lang="en-GB" sz="2800" b="1" dirty="0" err="1"/>
              <a:t>dlùth-eòlas</a:t>
            </a:r>
            <a:r>
              <a:rPr lang="en-GB" sz="2800" b="1" dirty="0"/>
              <a:t> </a:t>
            </a:r>
            <a:r>
              <a:rPr lang="en-GB" sz="2800" dirty="0"/>
              <a:t>a’ </a:t>
            </a:r>
            <a:r>
              <a:rPr lang="en-GB" sz="2800" dirty="0" err="1"/>
              <a:t>ciallachadh</a:t>
            </a:r>
            <a:r>
              <a:rPr lang="en-GB" sz="2800" dirty="0"/>
              <a:t> </a:t>
            </a:r>
            <a:r>
              <a:rPr lang="en-GB" sz="2800" dirty="0" err="1" smtClean="0"/>
              <a:t>gu</a:t>
            </a:r>
            <a:r>
              <a:rPr lang="en-GB" sz="2800" dirty="0" smtClean="0"/>
              <a:t> </a:t>
            </a:r>
            <a:r>
              <a:rPr lang="en-GB" sz="2800" dirty="0" err="1" smtClean="0"/>
              <a:t>bheil</a:t>
            </a:r>
            <a:r>
              <a:rPr lang="en-GB" sz="2800" dirty="0" smtClean="0"/>
              <a:t> </a:t>
            </a:r>
            <a:r>
              <a:rPr lang="en-GB" sz="2800" dirty="0" err="1" smtClean="0"/>
              <a:t>faireachdainnean</a:t>
            </a:r>
            <a:r>
              <a:rPr lang="en-GB" sz="2800" dirty="0" smtClean="0"/>
              <a:t> </a:t>
            </a:r>
            <a:r>
              <a:rPr lang="en-GB" sz="2800" b="1" dirty="0" err="1"/>
              <a:t>faisge</a:t>
            </a:r>
            <a:r>
              <a:rPr lang="en-GB" sz="2800" b="1" dirty="0"/>
              <a:t> </a:t>
            </a:r>
            <a:r>
              <a:rPr lang="en-GB" sz="2800" dirty="0" err="1"/>
              <a:t>agus</a:t>
            </a:r>
            <a:r>
              <a:rPr lang="en-GB" sz="2800" b="1" dirty="0"/>
              <a:t> </a:t>
            </a:r>
            <a:r>
              <a:rPr lang="en-GB" sz="2800" b="1" dirty="0" err="1"/>
              <a:t>ceangail</a:t>
            </a:r>
            <a:r>
              <a:rPr lang="en-GB" sz="2800" b="1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an </a:t>
            </a:r>
            <a:r>
              <a:rPr lang="en-GB" sz="2800" dirty="0" err="1"/>
              <a:t>dàimhean</a:t>
            </a:r>
            <a:r>
              <a:rPr lang="en-GB" sz="2800" dirty="0"/>
              <a:t> </a:t>
            </a:r>
            <a:r>
              <a:rPr lang="en-GB" sz="2800" dirty="0" err="1"/>
              <a:t>gaoil</a:t>
            </a:r>
            <a:r>
              <a:rPr lang="en-GB" sz="2800" dirty="0"/>
              <a:t>. ’S e </a:t>
            </a:r>
            <a:r>
              <a:rPr lang="en-GB" sz="2800" dirty="0" err="1"/>
              <a:t>eòlas</a:t>
            </a:r>
            <a:r>
              <a:rPr lang="en-GB" sz="2800" dirty="0"/>
              <a:t> air </a:t>
            </a:r>
            <a:r>
              <a:rPr lang="en-GB" sz="2800" dirty="0" err="1"/>
              <a:t>blàths</a:t>
            </a:r>
            <a:r>
              <a:rPr lang="en-GB" sz="2800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an </a:t>
            </a:r>
            <a:r>
              <a:rPr lang="en-GB" sz="2800" dirty="0" err="1"/>
              <a:t>dàimh</a:t>
            </a:r>
            <a:r>
              <a:rPr lang="en-GB" sz="2800" dirty="0"/>
              <a:t> </a:t>
            </a:r>
            <a:r>
              <a:rPr lang="en-GB" sz="2800" dirty="0" err="1"/>
              <a:t>gaolach</a:t>
            </a:r>
            <a:r>
              <a:rPr lang="en-GB" sz="2800" dirty="0"/>
              <a:t> a </a:t>
            </a:r>
            <a:r>
              <a:rPr lang="en-GB" sz="2800" dirty="0" err="1"/>
              <a:t>th</a:t>
            </a:r>
            <a:r>
              <a:rPr lang="en-GB" sz="2800" dirty="0"/>
              <a:t>’ ann.  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21514" y="2941536"/>
            <a:ext cx="3067050" cy="5556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7200" b="1" dirty="0" err="1">
                <a:latin typeface="+mj-lt"/>
              </a:rPr>
              <a:t>Dlùth-eòlas</a:t>
            </a:r>
            <a:endParaRPr lang="en-GB" sz="72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B37D-CFAF-442B-BD84-824D93C82E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003" y="332840"/>
            <a:ext cx="3425368" cy="66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824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person, woman, phone&#10;&#10;Description automatically generated">
            <a:extLst>
              <a:ext uri="{FF2B5EF4-FFF2-40B4-BE49-F238E27FC236}">
                <a16:creationId xmlns:a16="http://schemas.microsoft.com/office/drawing/2014/main" id="{4B2BCA04-E3A4-41DD-8864-A42F2C3A7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Content Placeholder 4" descr="A person lying on a bed&#10;&#10;Description automatically generated">
            <a:extLst>
              <a:ext uri="{FF2B5EF4-FFF2-40B4-BE49-F238E27FC236}">
                <a16:creationId xmlns:a16="http://schemas.microsoft.com/office/drawing/2014/main" id="{9A2E2923-605E-42EF-9099-65CA848F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Dè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</a:rPr>
              <a:t>P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aisean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a’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ciallachadh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9924" y="6356350"/>
            <a:ext cx="36758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0126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Oval 5"/>
          <p:cNvSpPr/>
          <p:nvPr/>
        </p:nvSpPr>
        <p:spPr>
          <a:xfrm>
            <a:off x="7932419" y="1769009"/>
            <a:ext cx="3352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59582" y="1909962"/>
            <a:ext cx="3082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 err="1"/>
              <a:t>Tha</a:t>
            </a:r>
            <a:r>
              <a:rPr lang="en-GB" sz="2800" b="1" dirty="0"/>
              <a:t> </a:t>
            </a:r>
            <a:r>
              <a:rPr lang="en-GB" sz="2800" b="1" dirty="0" err="1"/>
              <a:t>Paisean</a:t>
            </a:r>
            <a:r>
              <a:rPr lang="en-GB" sz="2800" b="1" dirty="0"/>
              <a:t> </a:t>
            </a:r>
            <a:r>
              <a:rPr lang="en-GB" sz="2800" dirty="0"/>
              <a:t>a’ </a:t>
            </a:r>
            <a:r>
              <a:rPr lang="en-GB" sz="2800" dirty="0" err="1"/>
              <a:t>ciallachadh</a:t>
            </a:r>
            <a:r>
              <a:rPr lang="en-GB" sz="2800" dirty="0"/>
              <a:t> </a:t>
            </a:r>
            <a:r>
              <a:rPr lang="en-GB" sz="2800" dirty="0" err="1" smtClean="0"/>
              <a:t>nam</a:t>
            </a:r>
            <a:r>
              <a:rPr lang="en-GB" sz="2800" dirty="0" smtClean="0"/>
              <a:t> </a:t>
            </a:r>
            <a:r>
              <a:rPr lang="en-GB" sz="2800" dirty="0" err="1"/>
              <a:t>faireachdainnean</a:t>
            </a:r>
            <a:r>
              <a:rPr lang="en-GB" sz="2800" dirty="0"/>
              <a:t> a </a:t>
            </a:r>
            <a:r>
              <a:rPr lang="en-GB" sz="2800" dirty="0" err="1"/>
              <a:t>bhios</a:t>
            </a:r>
            <a:r>
              <a:rPr lang="en-GB" sz="2800" dirty="0"/>
              <a:t> </a:t>
            </a:r>
            <a:r>
              <a:rPr lang="en-GB" sz="2800" dirty="0" err="1"/>
              <a:t>againn</a:t>
            </a:r>
            <a:r>
              <a:rPr lang="en-GB" sz="2800" dirty="0"/>
              <a:t> a </a:t>
            </a:r>
            <a:r>
              <a:rPr lang="en-GB" sz="2800" dirty="0" err="1"/>
              <a:t>leudaicheas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romansachd</a:t>
            </a:r>
            <a:r>
              <a:rPr lang="en-GB" sz="2800" dirty="0"/>
              <a:t>, </a:t>
            </a:r>
            <a:r>
              <a:rPr lang="en-GB" sz="2800" dirty="0" err="1"/>
              <a:t>tàladh</a:t>
            </a:r>
            <a:r>
              <a:rPr lang="en-GB" sz="2800" dirty="0"/>
              <a:t> </a:t>
            </a:r>
            <a:r>
              <a:rPr lang="en-GB" sz="2800" dirty="0" err="1" smtClean="0"/>
              <a:t>fiosaigeach</a:t>
            </a:r>
            <a:r>
              <a:rPr lang="en-GB" sz="2800" dirty="0" smtClean="0"/>
              <a:t> </a:t>
            </a:r>
            <a:r>
              <a:rPr lang="en-GB" sz="2800" dirty="0" err="1"/>
              <a:t>agus</a:t>
            </a:r>
            <a:r>
              <a:rPr lang="en-GB" sz="2800" dirty="0"/>
              <a:t> ’s </a:t>
            </a:r>
            <a:r>
              <a:rPr lang="en-GB" sz="2800" dirty="0" err="1"/>
              <a:t>dòcha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feise</a:t>
            </a:r>
            <a:r>
              <a:rPr lang="en-GB" sz="2800" dirty="0"/>
              <a:t>. 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088722" y="3167596"/>
            <a:ext cx="3040193" cy="55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7200" b="1" dirty="0" err="1"/>
              <a:t>Paisean</a:t>
            </a:r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6F6F7-EC4F-4A67-ACDB-75D208B638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6" y="35234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438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Open Sans</vt:lpstr>
      <vt:lpstr>Symbol</vt:lpstr>
      <vt:lpstr>Times New Roman</vt:lpstr>
      <vt:lpstr>Office Theme</vt:lpstr>
      <vt:lpstr>Dàimhean gaoil agus romansach: Gaol</vt:lpstr>
      <vt:lpstr>PowerPoint Presentation</vt:lpstr>
      <vt:lpstr>PowerPoint Presentation</vt:lpstr>
      <vt:lpstr>PowerPoint Presentation</vt:lpstr>
      <vt:lpstr>PowerPoint Presentation</vt:lpstr>
      <vt:lpstr>Dè tha dlùth-eòlas a’ ciallachadh?</vt:lpstr>
      <vt:lpstr>PowerPoint Presentation</vt:lpstr>
      <vt:lpstr>Dè tha Paisean  a’ ciallachadh?</vt:lpstr>
      <vt:lpstr>PowerPoint Presentation</vt:lpstr>
      <vt:lpstr>Dè tha dealas a’ ciallachadh? </vt:lpstr>
      <vt:lpstr>PowerPoint Presentation</vt:lpstr>
      <vt:lpstr>PowerPoint Presentation</vt:lpstr>
      <vt:lpstr>Dlùth-eòlas, Paisean agus  Dealas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</dc:title>
  <dc:creator>Colin Morrison</dc:creator>
  <cp:lastModifiedBy>Catherine Murray</cp:lastModifiedBy>
  <cp:revision>10</cp:revision>
  <dcterms:created xsi:type="dcterms:W3CDTF">2020-04-09T13:30:21Z</dcterms:created>
  <dcterms:modified xsi:type="dcterms:W3CDTF">2022-05-24T11:18:16Z</dcterms:modified>
</cp:coreProperties>
</file>