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8"/>
  </p:notesMasterIdLst>
  <p:sldIdLst>
    <p:sldId id="256" r:id="rId2"/>
    <p:sldId id="301" r:id="rId3"/>
    <p:sldId id="264" r:id="rId4"/>
    <p:sldId id="305" r:id="rId5"/>
    <p:sldId id="299" r:id="rId6"/>
    <p:sldId id="302" r:id="rId7"/>
    <p:sldId id="303" r:id="rId8"/>
    <p:sldId id="304" r:id="rId9"/>
    <p:sldId id="297" r:id="rId10"/>
    <p:sldId id="283" r:id="rId11"/>
    <p:sldId id="292" r:id="rId12"/>
    <p:sldId id="293" r:id="rId13"/>
    <p:sldId id="294" r:id="rId14"/>
    <p:sldId id="295" r:id="rId15"/>
    <p:sldId id="296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23"/>
    <p:restoredTop sz="94407"/>
  </p:normalViewPr>
  <p:slideViewPr>
    <p:cSldViewPr snapToGrid="0" snapToObjects="1">
      <p:cViewPr varScale="1">
        <p:scale>
          <a:sx n="103" d="100"/>
          <a:sy n="103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uknow.co.uk/14_plus/Need-advice/Por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14_plus/news/uk-young-peoples-views-on-por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ghtthenewdrug.org/emmas-story-overcoming-her-struggles-with-pornography-shame-and-self-worth-vide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ightthenewdrug.org/dans-story-i-feel-human-again-after-quitting-por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ghtthenewdrug.org/pauls-story-im-not-discouraged-and-ashamed-anymore-by-my-porn-struggle-vide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ghtthenewdrug.org/ashs-story-how-an-online-porn-habit-nearly-led-to-a-risky-in-person-encounter-vide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98" y="1153571"/>
            <a:ext cx="4167271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Dè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th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’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ann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am porn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agus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dè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tha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e a’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dèanamh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oirnn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? </a:t>
            </a:r>
            <a:b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cunntas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dh'fhaodas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eòlas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pornografachd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giùlan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dh’fhaodas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fòirneartach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a’ cur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sìos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lùib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pornografaidh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giùlan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iomchaidh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fìor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a'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tuigsinn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pornografachd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bheachdan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fhìn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pornografachd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chur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cèill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68F39-5CB8-3242-8B6A-2773C58C7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37" y="501317"/>
            <a:ext cx="6537157" cy="6537157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265" y="993365"/>
            <a:ext cx="5173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Puingean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phorn</a:t>
            </a: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265" y="2370137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Chan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fheum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thu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porn a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choimhead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agus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chan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fheum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thu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choimhead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bharrachd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dìreach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bhon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tha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do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charaidean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ga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choimhead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Tha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taghadh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agad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rud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sam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bith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 chur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dheth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mura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h-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eil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thu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ag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iarraidh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fhaicinn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  </a:t>
            </a:r>
            <a:endParaRPr lang="en-GB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58106" y="6356350"/>
            <a:ext cx="29734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8364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9D907-96A1-D64F-9A1F-CB72E27F2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516" y="1792518"/>
            <a:ext cx="5065483" cy="506548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776" y="597579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Puingean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phorn</a:t>
            </a: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60" y="1656147"/>
            <a:ext cx="580879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fantasachd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porn,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da-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rìreabh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Chan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bodhaigean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nàdarra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porn.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porn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sealltainn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gnìomhan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neo-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chumanta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anabarrach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Cha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sealltainn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seòrsa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còrdadh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àbhaisteach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Faodadidh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coimhead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tòrr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porn an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saoghal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fìor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neo-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thlachdmhor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58106" y="6356350"/>
            <a:ext cx="29734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2632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A7B47-DA72-1345-B00D-C28CD4F5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516" y="1792518"/>
            <a:ext cx="6078447" cy="6078447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867" y="1792518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Puingean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phorn</a:t>
            </a: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gnìomhachas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pornografachd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airgead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58106" y="6356350"/>
            <a:ext cx="29734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97907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7471" y="1167858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Puingean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phorn</a:t>
            </a: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Faodaidh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porn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cheannach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laghail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aig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18.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uallach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làraich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porn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dearbhadh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luchd-cleachdaidh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sine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18).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mì-laghail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sine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 porn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shealltainn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18, no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leigeil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choimhead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D6140-5996-254B-A515-A3A86D33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69" y="1216485"/>
            <a:ext cx="4820767" cy="430271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Puingean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phorn</a:t>
            </a: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28" y="1553883"/>
            <a:ext cx="674169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seòrsachan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porn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mì-laghail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fiù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’s do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dh’inbhich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’S 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ìomhaighean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anabarrach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pòrnografach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"extreme pornographic images" a chanas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riutha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gabhail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porn far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daoine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dèanamh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cur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cunnart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no far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rudan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dèanamh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dh’fhaodas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buailteach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goirteachadh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adhbhrachadh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cuideachd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gabhail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porn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ìsleachadh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porn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fhòirneartach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gabhail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èigneachadh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dhìol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no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daoin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òga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18.</a:t>
            </a:r>
            <a:endParaRPr lang="en-US" sz="2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0F727-B20F-1F43-924A-8DAAF17C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62" y="1306072"/>
            <a:ext cx="4845346" cy="4845346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3407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2476" y="586244"/>
            <a:ext cx="539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Puingean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phorn</a:t>
            </a: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825625"/>
            <a:ext cx="5755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porn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gad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fhàgail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troimh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earbsach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coimhead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porn bi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faiceallach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coimhead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cliogadh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air,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math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furasta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faighinn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àite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far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dhol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coimhead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mì-laghail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a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dh’fhàgas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troimh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-a-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F6CC9-AB2F-744A-A7FC-F81D0284F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993B8-2FE2-4DA6-B5FC-CEC566EB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rgbClr val="FFFFFF"/>
                </a:solidFill>
              </a:rPr>
              <a:t>Feumach</a:t>
            </a:r>
            <a:r>
              <a:rPr lang="en-GB" b="1" dirty="0">
                <a:solidFill>
                  <a:srgbClr val="FFFFFF"/>
                </a:solidFill>
              </a:rPr>
              <a:t> air </a:t>
            </a:r>
            <a:r>
              <a:rPr lang="en-GB" b="1" dirty="0" err="1">
                <a:solidFill>
                  <a:srgbClr val="FFFFFF"/>
                </a:solidFill>
              </a:rPr>
              <a:t>comhairle</a:t>
            </a:r>
            <a:r>
              <a:rPr lang="en-GB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72A9-0F7F-4992-8199-79C45B5F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01" y="196865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 err="1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Thoir</a:t>
            </a:r>
            <a:r>
              <a:rPr lang="en-GB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sùil</a:t>
            </a:r>
            <a:r>
              <a:rPr lang="en-GB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u="sng" dirty="0" err="1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Thinkuknow</a:t>
            </a:r>
            <a:r>
              <a:rPr lang="en-GB" u="sng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- home</a:t>
            </a:r>
            <a:endParaRPr lang="en-GB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FE5C8-CB19-4A5C-9A76-58BE9CB7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356350"/>
            <a:ext cx="43069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9841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A655-E179-4921-9526-BEB2E0A3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906"/>
            <a:ext cx="5637245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suirbhidh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dhèanamh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beachdan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fhaighinn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pornografachd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Thuirt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mhòr-chuid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òga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cheasnachadh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coimhead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pornografachd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(gun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fhiosta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dh’aona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ghnothach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cumanta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bhliadhnaichean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sgoile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leis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mhòr-chuid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tòiseachadh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timcheall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13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15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bliadhna.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Thinkuknow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- home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F828B76-51A2-431E-BC42-38999658CF55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3" r="4328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2D1AD-52A7-437C-AAC5-9C5DAF29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0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4496" y="1751479"/>
            <a:ext cx="483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Porn: </a:t>
            </a:r>
            <a:r>
              <a:rPr lang="en-US" sz="4000" b="1" dirty="0" err="1"/>
              <a:t>Ceart</a:t>
            </a:r>
            <a:r>
              <a:rPr lang="en-US" sz="4000" b="1" dirty="0"/>
              <a:t> no </a:t>
            </a:r>
            <a:r>
              <a:rPr lang="en-US" sz="4000" b="1" dirty="0" err="1"/>
              <a:t>Ceàrr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5C16D-5948-5F4D-AA73-505D5CB8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213" y="1751479"/>
            <a:ext cx="6858000" cy="7539960"/>
          </a:xfrm>
          <a:prstGeom prst="rect">
            <a:avLst/>
          </a:prstGeom>
        </p:spPr>
      </p:pic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A6645AF-C188-4A1D-AFF5-2AD84B397F04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30" b="2"/>
          <a:stretch/>
        </p:blipFill>
        <p:spPr>
          <a:xfrm>
            <a:off x="6930189" y="1404192"/>
            <a:ext cx="4917910" cy="44245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436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D4A13-5F8F-49AD-9D93-0F2E885E3563}"/>
              </a:ext>
            </a:extLst>
          </p:cNvPr>
          <p:cNvSpPr txBox="1"/>
          <p:nvPr/>
        </p:nvSpPr>
        <p:spPr>
          <a:xfrm>
            <a:off x="-64547" y="1825625"/>
            <a:ext cx="60843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bhuaidh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porn air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balaich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sz="2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bhuaidh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porn air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nigheanan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smaoineachadh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porn a’ cur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cuideam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daoin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òga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ràdh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 </a:t>
            </a:r>
            <a:endParaRPr lang="en-GB" sz="2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A6645AF-C188-4A1D-AFF5-2AD84B397F04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3" r="4328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0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D2F50-0E1D-41FD-97C8-0CC079ED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85" y="1382226"/>
            <a:ext cx="4553241" cy="3962811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Eòlasan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pearsanta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porn: </a:t>
            </a: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Sgeulachd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Emma</a:t>
            </a:r>
            <a:br>
              <a:rPr lang="en-GB" dirty="0"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4479-1443-41BE-9BF7-B6740259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912" y="820879"/>
            <a:ext cx="6132304" cy="5900596"/>
          </a:xfrm>
        </p:spPr>
        <p:txBody>
          <a:bodyPr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Emma’s Story: Overcoming Her Struggles with Pornography, Shame, and Self-Worth - Fight the New Drug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(5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27)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’S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oileanach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aois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19,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 Emma, cha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ach 11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nuair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chunnaic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porn an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toiseach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Mun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àm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bha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12,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ràdh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gum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biodh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choimhead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grunn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thursan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gach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latha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air an</a:t>
            </a:r>
            <a:r>
              <a:rPr lang="en-GB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iPod Touch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thug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pàrantan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cois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cleacdadh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porn gun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smachd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bha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faireachdainnean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nàire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agus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chion-luach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thàinig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bho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nighean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òg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deach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ràdh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nach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daoine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bha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a’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cleachdadh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porn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airidh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air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suirghe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Èist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sgeulachd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Emma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innse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mar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fhuair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smachd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air an t-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strì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aice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le porn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agus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air an t-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strì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thaobh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gaol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bhith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aice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oirre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fhèin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GB" sz="2000" dirty="0">
                <a:effectLst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B1E44-2755-4684-8E04-8F191FFC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3069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01022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A3EB6-5E5D-4C3F-A183-074297D6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5409"/>
            <a:ext cx="4485705" cy="4064628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Eòlasan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pearsanta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porn: </a:t>
            </a: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Sgeulachd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</a:t>
            </a:r>
            <a:br>
              <a:rPr lang="en-GB" dirty="0"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39C5D-D607-48A8-A509-FF618929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912" y="820879"/>
            <a:ext cx="6085651" cy="6401015"/>
          </a:xfrm>
        </p:spPr>
        <p:txBody>
          <a:bodyPr anchor="t">
            <a:normAutofit fontScale="55000" lnSpcReduction="20000"/>
          </a:bodyPr>
          <a:lstStyle/>
          <a:p>
            <a:pPr marL="685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Dan's Story: “I Feel Human Again” After Quitting Porn - Fight the New Drug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 </a:t>
            </a:r>
            <a:r>
              <a:rPr lang="en-GB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mion</a:t>
            </a:r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15)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Airson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bliadhna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a’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cleachdadh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porn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cunbhalach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2-3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tursan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ag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innse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  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dh’fhàg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cearbach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“flat”, “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falamh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coltach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robot”.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ag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innse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 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dh’fhàg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am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fasan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porn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aige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“neo-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sheòrsach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ag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innse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gun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robh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air 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bhrodadh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 porn ach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b’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urrainn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fhaireachdainn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daoine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eile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uair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aig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aois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2,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chuir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roimhe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bheatha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fhaighinn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ais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briseadh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falbh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bho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porn. A-nis, ’s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urrainn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ceangal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charaidean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theaghlach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fiù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’s 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bhràmair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dòigh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shaoil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riamh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“Cha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robh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 a’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coltach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duine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airson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ùine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fhada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bha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 a-nis a’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coltach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duine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</a:t>
            </a:r>
            <a:r>
              <a:rPr lang="en-GB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rithist</a:t>
            </a:r>
            <a:r>
              <a:rPr lang="en-GB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BE69C-8941-4BE6-B5E0-47ABCC3D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3069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536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122FA-EFCE-4F7B-8998-180596DC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9" y="1742604"/>
            <a:ext cx="4544311" cy="4064628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Eòlasan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pearsanta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porn: </a:t>
            </a:r>
            <a:b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Sgeulachd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</a:t>
            </a:r>
            <a:br>
              <a:rPr lang="en-GB" dirty="0"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6011A-9DF4-4314-9929-EB0B8911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7" y="1526033"/>
            <a:ext cx="5797423" cy="4762054"/>
          </a:xfrm>
        </p:spPr>
        <p:txBody>
          <a:bodyPr>
            <a:normAutofit fontScale="92500"/>
          </a:bodyPr>
          <a:lstStyle/>
          <a:p>
            <a:pPr marL="685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Paul’s Story: “I’m Not Discouraged and Ashamed Anymore” by My Porn Struggle - Fight the New Drug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 minutes 52) 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13,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fhuair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Paul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eòlas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pornografachd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chiad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uair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Mheudaich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chleachdadh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faisg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deireadh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h-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àrd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sgoile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sgàth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gun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a’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pornografachd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dhòigh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làimhseachaidh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a’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aonranach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air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dhiùltadh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math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leòr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àite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nàire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strì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aige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Pòl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caraidean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lorg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chuideachadh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faighinn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air, a’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toirt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dòchas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thuras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faighinn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thrioblaidean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9D07F-F4A1-4031-934C-DF21DA4A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6858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05226-F5A0-4579-8B89-4D188A99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83" y="1674341"/>
            <a:ext cx="4501938" cy="4064628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Eòlasan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pearsanta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porn: </a:t>
            </a:r>
            <a:r>
              <a:rPr lang="en-GB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Sgeulachd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Ash</a:t>
            </a:r>
            <a:br>
              <a:rPr lang="en-GB" dirty="0"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917B-5544-46C0-9E09-27E02F7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0" y="1343469"/>
            <a:ext cx="6130212" cy="5514531"/>
          </a:xfrm>
        </p:spPr>
        <p:txBody>
          <a:bodyPr>
            <a:normAutofit fontScale="85000" lnSpcReduction="20000"/>
          </a:bodyPr>
          <a:lstStyle/>
          <a:p>
            <a:pPr marL="685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Ash’s Story: How an Online Porn Habit Nearly Led to a Risky In-person Encounter - Fight the New Drug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mion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35) 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Thug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rud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thòisich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ùidh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bodhaig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duine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Ash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sùil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thoirt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porn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gach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dàrnacha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oidhche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mura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tug a h-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uile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h-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oidhche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Dh'atharraich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cleachdadh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a-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mhàin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dòigh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robh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coimhead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fir ach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cuideachd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a'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smaoineachadh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dàimhean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fharsaingeachd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Dh’aithnich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gun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robh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fasan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porn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dhuilgheadas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nuair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theab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coinneachadh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srainnsear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do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thachair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seòmar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cabadaich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eadar-lìn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Cha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mhòr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rinn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rudeigin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dh’fhaodadh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cunnartach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chunnart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beatha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thug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oirre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stad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smaoineachadh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“Chan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urrainn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dhomh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dhèanamh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chùis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dhol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fhada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 A-nis,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fòcas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toileachas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chur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dàimhean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aice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saoire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riamh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A4CCD-FD2C-4911-9F5C-841A9A09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8164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DB2F2-B537-40F0-ADC3-AE650314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porn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àite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sinn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faicinn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nar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beatha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làitheil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pornografach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31EEA0C-03E0-482D-930A-1D4E7C602E5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3" r="4331" b="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FF4C7-4483-45E7-918A-9DF732CE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8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1385</Words>
  <Application>Microsoft Office PowerPoint</Application>
  <PresentationFormat>Widescreen</PresentationFormat>
  <Paragraphs>55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Open Sans</vt:lpstr>
      <vt:lpstr>Symbol</vt:lpstr>
      <vt:lpstr>Times New Roman</vt:lpstr>
      <vt:lpstr>Office Theme</vt:lpstr>
      <vt:lpstr>Dè th’ ann am porn agus dè tha e a’ dèanamh oirnn?  </vt:lpstr>
      <vt:lpstr>PowerPoint Presentation</vt:lpstr>
      <vt:lpstr>PowerPoint Presentation</vt:lpstr>
      <vt:lpstr>PowerPoint Presentation</vt:lpstr>
      <vt:lpstr>Eòlasan pearsanta air porn: Sgeulachd Emma </vt:lpstr>
      <vt:lpstr>Eòlasan pearsanta air porn: Sgeulachd Dan </vt:lpstr>
      <vt:lpstr>Eòlasan pearsanta air porn:  Sgeulachd Paul </vt:lpstr>
      <vt:lpstr>Eòlasan pearsanta air porn: Sgeulachd Ash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Feumach air comhairle?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porn and what is it doing to us?</dc:title>
  <dc:creator>Colin Morrison</dc:creator>
  <cp:lastModifiedBy>Sarah MacEachen</cp:lastModifiedBy>
  <cp:revision>13</cp:revision>
  <dcterms:created xsi:type="dcterms:W3CDTF">2020-11-20T15:58:40Z</dcterms:created>
  <dcterms:modified xsi:type="dcterms:W3CDTF">2022-07-05T13:44:15Z</dcterms:modified>
</cp:coreProperties>
</file>