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5"/>
  </p:notesMasterIdLst>
  <p:sldIdLst>
    <p:sldId id="256" r:id="rId2"/>
    <p:sldId id="292" r:id="rId3"/>
    <p:sldId id="293" r:id="rId4"/>
    <p:sldId id="265" r:id="rId5"/>
    <p:sldId id="271" r:id="rId6"/>
    <p:sldId id="309" r:id="rId7"/>
    <p:sldId id="310" r:id="rId8"/>
    <p:sldId id="311" r:id="rId9"/>
    <p:sldId id="312" r:id="rId10"/>
    <p:sldId id="272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87" r:id="rId27"/>
    <p:sldId id="266" r:id="rId28"/>
    <p:sldId id="267" r:id="rId29"/>
    <p:sldId id="268" r:id="rId30"/>
    <p:sldId id="289" r:id="rId31"/>
    <p:sldId id="269" r:id="rId32"/>
    <p:sldId id="270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07"/>
  </p:normalViewPr>
  <p:slideViewPr>
    <p:cSldViewPr snapToGrid="0" snapToObjects="1">
      <p:cViewPr varScale="1">
        <p:scale>
          <a:sx n="103" d="100"/>
          <a:sy n="103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18/08/2022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18/08/2022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18/08/2022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18/08/2022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18/08/2022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18/08/2022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18/08/2022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18/08/2022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18/08/2022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18/08/2022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18/08/2022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18/08/2022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childline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495" y="1198418"/>
            <a:ext cx="3760474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400" b="1" dirty="0">
                <a:solidFill>
                  <a:srgbClr val="FFFFFF"/>
                </a:solidFill>
                <a:latin typeface="+mn-lt"/>
              </a:rPr>
              <a:t>Co-</a:t>
            </a:r>
            <a:r>
              <a:rPr lang="en-GB" sz="4400" b="1" dirty="0" err="1">
                <a:solidFill>
                  <a:srgbClr val="FFFFFF"/>
                </a:solidFill>
                <a:latin typeface="+mn-lt"/>
              </a:rPr>
              <a:t>ionannachd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rgbClr val="FFFFFF"/>
                </a:solidFill>
                <a:latin typeface="+mn-lt"/>
              </a:rPr>
              <a:t>Gnè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: </a:t>
            </a:r>
            <a:r>
              <a:rPr lang="en-US" sz="44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Dàimhean</a:t>
            </a:r>
            <a:endParaRPr lang="en-US" sz="44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bruidhinn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ionannachd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ciallachadh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dhòmhsa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mìneachadh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ràdh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 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cho-ionannachd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gnè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leth-bhreith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fheiseil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gum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chòir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dh’àrainnean-ionnsachaidh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àiteachan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ionannachd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sàbhailteachd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sgilean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misneachd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fiosrachadh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shireadh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orra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thathar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briseadh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còraichean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C39E6C8-5CA7-4AE8-9A34-EE2BC3F67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11" r="-2" b="-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EB097-BA96-419D-8F10-696BA180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Obair:</a:t>
            </a:r>
          </a:p>
          <a:p>
            <a:pPr marL="0" indent="0">
              <a:buNone/>
            </a:pPr>
            <a:r>
              <a:rPr lang="en-GB" b="1" dirty="0" err="1"/>
              <a:t>Cairt</a:t>
            </a:r>
            <a:r>
              <a:rPr lang="en-GB" b="1" dirty="0"/>
              <a:t> </a:t>
            </a:r>
            <a:r>
              <a:rPr lang="en-GB" b="1" dirty="0" err="1"/>
              <a:t>dhearg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Ann an </a:t>
            </a:r>
            <a:r>
              <a:rPr lang="en-GB" dirty="0" err="1"/>
              <a:t>dàimh</a:t>
            </a:r>
            <a:r>
              <a:rPr lang="en-GB" dirty="0"/>
              <a:t> co-</a:t>
            </a:r>
            <a:r>
              <a:rPr lang="en-GB" dirty="0" err="1"/>
              <a:t>ionann</a:t>
            </a:r>
            <a:r>
              <a:rPr lang="en-GB" dirty="0"/>
              <a:t> cha </a:t>
            </a:r>
            <a:r>
              <a:rPr lang="en-GB" dirty="0" err="1"/>
              <a:t>bhi</a:t>
            </a:r>
            <a:r>
              <a:rPr lang="en-GB" dirty="0"/>
              <a:t> </a:t>
            </a:r>
            <a:r>
              <a:rPr lang="en-GB" dirty="0" err="1"/>
              <a:t>neach</a:t>
            </a:r>
            <a:r>
              <a:rPr lang="en-GB" dirty="0"/>
              <a:t> a’ </a:t>
            </a:r>
            <a:r>
              <a:rPr lang="en-GB" dirty="0" err="1"/>
              <a:t>cleachdadh</a:t>
            </a:r>
            <a:r>
              <a:rPr lang="en-GB" dirty="0"/>
              <a:t> </a:t>
            </a:r>
            <a:r>
              <a:rPr lang="en-GB" dirty="0" err="1"/>
              <a:t>cumhachd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an </a:t>
            </a:r>
            <a:r>
              <a:rPr lang="en-GB" dirty="0" err="1"/>
              <a:t>cèile</a:t>
            </a:r>
            <a:r>
              <a:rPr lang="en-GB" dirty="0"/>
              <a:t> a chur </a:t>
            </a:r>
            <a:r>
              <a:rPr lang="en-GB" dirty="0" err="1"/>
              <a:t>sìos</a:t>
            </a:r>
            <a:r>
              <a:rPr lang="en-GB" dirty="0"/>
              <a:t> no </a:t>
            </a:r>
            <a:r>
              <a:rPr lang="en-GB" dirty="0" err="1"/>
              <a:t>airson</a:t>
            </a:r>
            <a:r>
              <a:rPr lang="en-GB" dirty="0"/>
              <a:t> </a:t>
            </a:r>
            <a:r>
              <a:rPr lang="en-GB" dirty="0" err="1"/>
              <a:t>smachd</a:t>
            </a:r>
            <a:r>
              <a:rPr lang="en-GB" dirty="0"/>
              <a:t> </a:t>
            </a:r>
            <a:r>
              <a:rPr lang="en-GB" dirty="0" err="1"/>
              <a:t>fhaighinn</a:t>
            </a:r>
            <a:r>
              <a:rPr lang="en-GB" dirty="0"/>
              <a:t> orra. </a:t>
            </a:r>
            <a:endParaRPr lang="en-GB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914ED-82CB-4F63-BF45-6BD9FD50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7047" y="6356350"/>
            <a:ext cx="394491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93194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2FAA-9F95-4E7B-B3F8-04BCA278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</a:p>
          <a:p>
            <a:pPr marL="0" indent="0"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Bidh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chèile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ag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innse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dhut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nì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b="1" dirty="0"/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5" r="6865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4136-DB82-42BC-94B0-F751B3D72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2. </a:t>
            </a:r>
          </a:p>
          <a:p>
            <a:pPr marL="0" indent="0"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a’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còrdadh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ribh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ùine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chur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seachad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còmhla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92" r="8158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ACC88-C8BD-45A0-931A-7B7A203E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1818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3. </a:t>
            </a:r>
          </a:p>
          <a:p>
            <a:pPr marL="0" indent="0">
              <a:buNone/>
            </a:pPr>
            <a:r>
              <a:rPr lang="en-GB" b="1" dirty="0" err="1"/>
              <a:t>Thathar</a:t>
            </a:r>
            <a:r>
              <a:rPr lang="en-GB" b="1" dirty="0"/>
              <a:t> an </a:t>
            </a:r>
            <a:r>
              <a:rPr lang="en-GB" b="1" dirty="0" err="1"/>
              <a:t>dùil</a:t>
            </a:r>
            <a:r>
              <a:rPr lang="en-GB" b="1" dirty="0"/>
              <a:t> gum bi </a:t>
            </a:r>
            <a:r>
              <a:rPr lang="en-GB" b="1" dirty="0" err="1"/>
              <a:t>thu</a:t>
            </a:r>
            <a:r>
              <a:rPr lang="en-GB" b="1" dirty="0"/>
              <a:t> a’ </a:t>
            </a:r>
            <a:r>
              <a:rPr lang="en-GB" b="1" dirty="0" err="1"/>
              <a:t>glanadh</a:t>
            </a:r>
            <a:r>
              <a:rPr lang="en-GB" b="1" dirty="0"/>
              <a:t> no a’ </a:t>
            </a:r>
            <a:r>
              <a:rPr lang="en-GB" b="1" dirty="0" err="1"/>
              <a:t>sgioblachadh</a:t>
            </a:r>
            <a:r>
              <a:rPr lang="en-GB" b="1" dirty="0"/>
              <a:t> </a:t>
            </a:r>
            <a:r>
              <a:rPr lang="en-GB" b="1" dirty="0" err="1"/>
              <a:t>stuthan</a:t>
            </a:r>
            <a:r>
              <a:rPr lang="en-GB" b="1" dirty="0"/>
              <a:t> do </a:t>
            </a:r>
            <a:r>
              <a:rPr lang="en-GB" b="1" dirty="0" err="1"/>
              <a:t>chèile</a:t>
            </a:r>
            <a:r>
              <a:rPr lang="en-GB" b="1" dirty="0"/>
              <a:t>.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5" r="6865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8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9E4D-909A-480A-9F0B-7F61DB73C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4. </a:t>
            </a:r>
          </a:p>
          <a:p>
            <a:pPr marL="0" indent="0"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iarraidh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facal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-faire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meadhanan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sòisealta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C28D7-5028-4B79-BDE6-E76FF01E2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5. </a:t>
            </a:r>
          </a:p>
          <a:p>
            <a:pPr marL="0" indent="0"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chèile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gad chur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sìos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beulaibh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charaidean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4425-499B-45F0-890A-6B9816A06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6. </a:t>
            </a:r>
          </a:p>
          <a:p>
            <a:pPr marL="0" indent="0"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’S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toigh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leis an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dithis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agaibh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pàigheadh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rudan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nuair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sibh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a-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muigh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7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29F8F-6551-4FBD-BD68-974EA4EA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7. </a:t>
            </a:r>
          </a:p>
          <a:p>
            <a:pPr marL="0" indent="0">
              <a:buNone/>
            </a:pPr>
            <a:r>
              <a:rPr lang="en-GB" b="1" dirty="0" err="1"/>
              <a:t>Tha</a:t>
            </a:r>
            <a:r>
              <a:rPr lang="en-GB" b="1" dirty="0"/>
              <a:t> do </a:t>
            </a:r>
            <a:r>
              <a:rPr lang="en-GB" b="1" dirty="0" err="1"/>
              <a:t>chèile</a:t>
            </a:r>
            <a:r>
              <a:rPr lang="en-GB" b="1" dirty="0"/>
              <a:t> </a:t>
            </a:r>
            <a:r>
              <a:rPr lang="en-GB" b="1" dirty="0" err="1"/>
              <a:t>greannach</a:t>
            </a:r>
            <a:r>
              <a:rPr lang="en-GB" b="1" dirty="0"/>
              <a:t>. 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3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8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43D5-6C33-4FE4-82FA-918993FB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7286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8. </a:t>
            </a:r>
          </a:p>
          <a:p>
            <a:pPr marL="0" indent="0">
              <a:buNone/>
            </a:pPr>
            <a:r>
              <a:rPr lang="en-GB" b="1" dirty="0" err="1"/>
              <a:t>Tha</a:t>
            </a:r>
            <a:r>
              <a:rPr lang="en-GB" b="1" dirty="0"/>
              <a:t> e </a:t>
            </a:r>
            <a:r>
              <a:rPr lang="en-GB" b="1" dirty="0" err="1"/>
              <a:t>ceart</a:t>
            </a:r>
            <a:r>
              <a:rPr lang="en-GB" b="1" dirty="0"/>
              <a:t> </a:t>
            </a:r>
            <a:r>
              <a:rPr lang="en-GB" b="1" dirty="0" err="1"/>
              <a:t>gu</a:t>
            </a:r>
            <a:r>
              <a:rPr lang="en-GB" b="1" dirty="0"/>
              <a:t> </a:t>
            </a:r>
            <a:r>
              <a:rPr lang="en-GB" b="1" dirty="0" err="1"/>
              <a:t>leòr</a:t>
            </a:r>
            <a:r>
              <a:rPr lang="en-GB" b="1" dirty="0"/>
              <a:t> a </a:t>
            </a:r>
            <a:r>
              <a:rPr lang="en-GB" b="1" dirty="0" err="1"/>
              <a:t>ràdh</a:t>
            </a:r>
            <a:r>
              <a:rPr lang="en-GB" b="1" dirty="0"/>
              <a:t>: ‘Chan </a:t>
            </a:r>
            <a:r>
              <a:rPr lang="en-GB" b="1" dirty="0" err="1"/>
              <a:t>urrainn</a:t>
            </a:r>
            <a:r>
              <a:rPr lang="en-GB" b="1" dirty="0"/>
              <a:t> </a:t>
            </a:r>
            <a:r>
              <a:rPr lang="en-GB" b="1" dirty="0" err="1"/>
              <a:t>dhomh</a:t>
            </a:r>
            <a:r>
              <a:rPr lang="en-GB" b="1" dirty="0"/>
              <a:t> d’ </a:t>
            </a:r>
            <a:r>
              <a:rPr lang="en-GB" b="1" dirty="0" err="1"/>
              <a:t>fhaicinn</a:t>
            </a:r>
            <a:r>
              <a:rPr lang="en-GB" b="1" dirty="0"/>
              <a:t> a-</a:t>
            </a:r>
            <a:r>
              <a:rPr lang="en-GB" b="1" dirty="0" err="1"/>
              <a:t>nochd</a:t>
            </a:r>
            <a:r>
              <a:rPr lang="en-GB" b="1" dirty="0"/>
              <a:t>’.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2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C3324-3665-4715-AC34-5E5BA555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74" y="1825625"/>
            <a:ext cx="5105318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9. </a:t>
            </a:r>
          </a:p>
          <a:p>
            <a:pPr marL="0" indent="0">
              <a:buNone/>
            </a:pPr>
            <a:r>
              <a:rPr lang="en-GB" b="1" dirty="0" err="1"/>
              <a:t>Tha</a:t>
            </a:r>
            <a:r>
              <a:rPr lang="en-GB" b="1" dirty="0"/>
              <a:t> do </a:t>
            </a:r>
            <a:r>
              <a:rPr lang="en-GB" b="1" dirty="0" err="1"/>
              <a:t>chèile</a:t>
            </a:r>
            <a:r>
              <a:rPr lang="en-GB" b="1" dirty="0"/>
              <a:t> ag </a:t>
            </a:r>
            <a:r>
              <a:rPr lang="en-GB" b="1" dirty="0" err="1"/>
              <a:t>iarraidh</a:t>
            </a:r>
            <a:r>
              <a:rPr lang="en-GB" b="1" dirty="0"/>
              <a:t> </a:t>
            </a:r>
            <a:r>
              <a:rPr lang="en-GB" b="1" dirty="0" err="1"/>
              <a:t>tachairt</a:t>
            </a:r>
            <a:r>
              <a:rPr lang="en-GB" b="1" dirty="0"/>
              <a:t> air an </a:t>
            </a:r>
            <a:r>
              <a:rPr lang="en-GB" b="1" dirty="0" err="1"/>
              <a:t>teaghlach</a:t>
            </a:r>
            <a:r>
              <a:rPr lang="en-GB" b="1" dirty="0"/>
              <a:t> </a:t>
            </a:r>
            <a:r>
              <a:rPr lang="en-GB" b="1" dirty="0" err="1"/>
              <a:t>agad</a:t>
            </a:r>
            <a:r>
              <a:rPr lang="en-GB" b="1" dirty="0"/>
              <a:t>.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co-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ionannachd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r>
              <a:rPr lang="en-GB" sz="2400" dirty="0" err="1"/>
              <a:t>Tha</a:t>
            </a:r>
            <a:r>
              <a:rPr lang="en-GB" sz="2400" dirty="0"/>
              <a:t> co-</a:t>
            </a:r>
            <a:r>
              <a:rPr lang="en-GB" sz="2400" dirty="0" err="1"/>
              <a:t>ionannachd</a:t>
            </a:r>
            <a:r>
              <a:rPr lang="en-GB" sz="2400" dirty="0"/>
              <a:t> mu </a:t>
            </a:r>
            <a:r>
              <a:rPr lang="en-GB" sz="2400" dirty="0" err="1"/>
              <a:t>bhith</a:t>
            </a:r>
            <a:r>
              <a:rPr lang="en-GB" sz="2400" dirty="0"/>
              <a:t> a </a:t>
            </a:r>
            <a:r>
              <a:rPr lang="en-GB" sz="2400" dirty="0" err="1"/>
              <a:t>dèanamh</a:t>
            </a:r>
            <a:r>
              <a:rPr lang="en-GB" sz="2400" dirty="0"/>
              <a:t> </a:t>
            </a:r>
            <a:r>
              <a:rPr lang="en-GB" sz="2400" dirty="0" err="1"/>
              <a:t>cinnteach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an </a:t>
            </a:r>
            <a:r>
              <a:rPr lang="en-GB" sz="2400" dirty="0" err="1"/>
              <a:t>aon</a:t>
            </a:r>
            <a:r>
              <a:rPr lang="en-GB" sz="2400" dirty="0"/>
              <a:t> </a:t>
            </a:r>
            <a:r>
              <a:rPr lang="en-GB" sz="2400" dirty="0" err="1"/>
              <a:t>chothrom</a:t>
            </a:r>
            <a:r>
              <a:rPr lang="en-GB" sz="2400" dirty="0"/>
              <a:t> </a:t>
            </a:r>
            <a:r>
              <a:rPr lang="en-GB" sz="2400" dirty="0" err="1"/>
              <a:t>aig</a:t>
            </a:r>
            <a:r>
              <a:rPr lang="en-GB" sz="2400" dirty="0"/>
              <a:t> </a:t>
            </a:r>
            <a:r>
              <a:rPr lang="en-GB" sz="2400" dirty="0" err="1"/>
              <a:t>gach</a:t>
            </a:r>
            <a:r>
              <a:rPr lang="en-GB" sz="2400" dirty="0"/>
              <a:t> </a:t>
            </a:r>
            <a:r>
              <a:rPr lang="en-GB" sz="2400" dirty="0" err="1"/>
              <a:t>neach</a:t>
            </a:r>
            <a:r>
              <a:rPr lang="en-GB" sz="2400" dirty="0"/>
              <a:t> </a:t>
            </a:r>
            <a:r>
              <a:rPr lang="en-GB" sz="2400" dirty="0" err="1"/>
              <a:t>nas</a:t>
            </a:r>
            <a:r>
              <a:rPr lang="en-GB" sz="2400" dirty="0"/>
              <a:t> </a:t>
            </a:r>
            <a:r>
              <a:rPr lang="en-GB" sz="2400" dirty="0" err="1"/>
              <a:t>urrainn</a:t>
            </a:r>
            <a:r>
              <a:rPr lang="en-GB" sz="2400" dirty="0"/>
              <a:t> </a:t>
            </a:r>
            <a:r>
              <a:rPr lang="en-GB" sz="2400" dirty="0" err="1"/>
              <a:t>dhaibh</a:t>
            </a:r>
            <a:r>
              <a:rPr lang="en-GB" sz="2400" dirty="0"/>
              <a:t> a </a:t>
            </a:r>
            <a:r>
              <a:rPr lang="en-GB" sz="2400" dirty="0" err="1"/>
              <a:t>dhèanamh</a:t>
            </a:r>
            <a:r>
              <a:rPr lang="en-GB" sz="2400" dirty="0"/>
              <a:t> </a:t>
            </a:r>
            <a:r>
              <a:rPr lang="en-GB" sz="2400" dirty="0" err="1"/>
              <a:t>lem</a:t>
            </a:r>
            <a:r>
              <a:rPr lang="en-GB" sz="2400" dirty="0"/>
              <a:t> </a:t>
            </a:r>
            <a:r>
              <a:rPr lang="en-GB" sz="2400" dirty="0" err="1"/>
              <a:t>beatha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an </a:t>
            </a:r>
            <a:r>
              <a:rPr lang="en-GB" sz="2400" dirty="0" err="1"/>
              <a:t>tàlantan</a:t>
            </a:r>
            <a:r>
              <a:rPr lang="en-GB" sz="2400" dirty="0"/>
              <a:t>. </a:t>
            </a:r>
          </a:p>
        </p:txBody>
      </p:sp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E9045B6-317E-4D9D-9C3E-989F06036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06774" y="880072"/>
            <a:ext cx="2185077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3" name="Picture 2" descr="A picture containing person, indoor, wall, little&#10;&#10;Description automatically generated">
            <a:extLst>
              <a:ext uri="{FF2B5EF4-FFF2-40B4-BE49-F238E27FC236}">
                <a16:creationId xmlns:a16="http://schemas.microsoft.com/office/drawing/2014/main" id="{2B5C39C6-8282-49A2-89A4-76084D976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479313" y="496325"/>
            <a:ext cx="2242858" cy="2548728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D8F83A5-CC02-4234-9029-D089DD9E65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06774" y="3624263"/>
            <a:ext cx="2254630" cy="2552700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1" name="Picture 10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89795B8-B334-4656-B99D-F40B595B17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473872" y="3212688"/>
            <a:ext cx="2204078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9313" y="6356350"/>
            <a:ext cx="3252248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0E5AD-4A2D-40DA-990A-5FD5E1A5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410" y="1825625"/>
            <a:ext cx="568826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10. </a:t>
            </a:r>
          </a:p>
          <a:p>
            <a:pPr marL="0" indent="0">
              <a:buNone/>
            </a:pPr>
            <a:r>
              <a:rPr lang="en-GB" b="1" dirty="0" err="1"/>
              <a:t>Bidh</a:t>
            </a:r>
            <a:r>
              <a:rPr lang="en-GB" b="1" dirty="0"/>
              <a:t> do </a:t>
            </a:r>
            <a:r>
              <a:rPr lang="en-GB" b="1" dirty="0" err="1"/>
              <a:t>chèile</a:t>
            </a:r>
            <a:r>
              <a:rPr lang="en-GB" b="1" dirty="0"/>
              <a:t> a’ </a:t>
            </a:r>
            <a:r>
              <a:rPr lang="en-GB" b="1" dirty="0" err="1"/>
              <a:t>breith</a:t>
            </a:r>
            <a:r>
              <a:rPr lang="en-GB" b="1" dirty="0"/>
              <a:t> air </a:t>
            </a:r>
            <a:r>
              <a:rPr lang="en-GB" b="1" dirty="0" err="1"/>
              <a:t>ghàirdean</a:t>
            </a:r>
            <a:r>
              <a:rPr lang="en-GB" b="1" dirty="0"/>
              <a:t> ort </a:t>
            </a:r>
            <a:r>
              <a:rPr lang="en-GB" b="1" dirty="0" err="1"/>
              <a:t>agus</a:t>
            </a:r>
            <a:r>
              <a:rPr lang="en-GB" b="1" dirty="0"/>
              <a:t> </a:t>
            </a:r>
            <a:r>
              <a:rPr lang="en-GB" b="1" dirty="0" err="1"/>
              <a:t>tha</a:t>
            </a:r>
            <a:r>
              <a:rPr lang="en-GB" b="1" dirty="0"/>
              <a:t> e </a:t>
            </a:r>
            <a:r>
              <a:rPr lang="en-GB" b="1" dirty="0" err="1"/>
              <a:t>goirt</a:t>
            </a:r>
            <a:r>
              <a:rPr lang="en-GB" b="1" dirty="0"/>
              <a:t>.</a:t>
            </a:r>
            <a:endParaRPr lang="en-US" b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0D17-7DDA-46B9-BCB1-2ECB03695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481" y="1816323"/>
            <a:ext cx="562512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11. </a:t>
            </a:r>
          </a:p>
          <a:p>
            <a:pPr marL="0" indent="0">
              <a:buNone/>
            </a:pPr>
            <a:r>
              <a:rPr lang="en-GB" b="1" dirty="0" err="1"/>
              <a:t>Tha</a:t>
            </a:r>
            <a:r>
              <a:rPr lang="en-GB" b="1" dirty="0"/>
              <a:t> e a’ </a:t>
            </a:r>
            <a:r>
              <a:rPr lang="en-GB" b="1" dirty="0" err="1"/>
              <a:t>còrdadh</a:t>
            </a:r>
            <a:r>
              <a:rPr lang="en-GB" b="1" dirty="0"/>
              <a:t> </a:t>
            </a:r>
            <a:r>
              <a:rPr lang="en-GB" b="1" dirty="0" err="1"/>
              <a:t>ri</a:t>
            </a:r>
            <a:r>
              <a:rPr lang="en-GB" b="1" dirty="0"/>
              <a:t> do </a:t>
            </a:r>
            <a:r>
              <a:rPr lang="en-GB" b="1" dirty="0" err="1"/>
              <a:t>chèile</a:t>
            </a:r>
            <a:r>
              <a:rPr lang="en-GB" b="1" dirty="0"/>
              <a:t> a </a:t>
            </a:r>
            <a:r>
              <a:rPr lang="en-GB" b="1" dirty="0" err="1"/>
              <a:t>bhith</a:t>
            </a:r>
            <a:r>
              <a:rPr lang="en-GB" b="1" dirty="0"/>
              <a:t> a’ </a:t>
            </a:r>
            <a:r>
              <a:rPr lang="en-GB" b="1" dirty="0" err="1"/>
              <a:t>dèanamh</a:t>
            </a:r>
            <a:r>
              <a:rPr lang="en-GB" b="1" dirty="0"/>
              <a:t> </a:t>
            </a:r>
            <a:r>
              <a:rPr lang="en-GB" b="1" dirty="0" err="1"/>
              <a:t>rudan</a:t>
            </a:r>
            <a:r>
              <a:rPr lang="en-GB" b="1" dirty="0"/>
              <a:t> </a:t>
            </a:r>
            <a:r>
              <a:rPr lang="en-GB" b="1" dirty="0" err="1"/>
              <a:t>romansach</a:t>
            </a:r>
            <a:r>
              <a:rPr lang="en-GB" b="1" dirty="0"/>
              <a:t>. 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3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84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5E224-E715-40B9-AD06-48109DBD7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74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12. </a:t>
            </a:r>
          </a:p>
          <a:p>
            <a:pPr marL="0" indent="0">
              <a:buNone/>
            </a:pPr>
            <a:r>
              <a:rPr lang="en-GB" b="1" dirty="0" err="1"/>
              <a:t>Bidh</a:t>
            </a:r>
            <a:r>
              <a:rPr lang="en-GB" b="1" dirty="0"/>
              <a:t> do </a:t>
            </a:r>
            <a:r>
              <a:rPr lang="en-GB" b="1" dirty="0" err="1"/>
              <a:t>chèile</a:t>
            </a:r>
            <a:r>
              <a:rPr lang="en-GB" b="1" dirty="0"/>
              <a:t> a’ cur </a:t>
            </a:r>
            <a:r>
              <a:rPr lang="en-GB" b="1" dirty="0" err="1"/>
              <a:t>cuideam</a:t>
            </a:r>
            <a:r>
              <a:rPr lang="en-GB" b="1" dirty="0"/>
              <a:t> ort </a:t>
            </a:r>
            <a:r>
              <a:rPr lang="en-GB" b="1" dirty="0" err="1"/>
              <a:t>airson</a:t>
            </a:r>
            <a:r>
              <a:rPr lang="en-GB" b="1" dirty="0"/>
              <a:t> a </a:t>
            </a:r>
            <a:r>
              <a:rPr lang="en-GB" b="1" dirty="0" err="1"/>
              <a:t>bhith</a:t>
            </a:r>
            <a:r>
              <a:rPr lang="en-GB" b="1" dirty="0"/>
              <a:t> </a:t>
            </a:r>
            <a:r>
              <a:rPr lang="en-GB" b="1" dirty="0" err="1"/>
              <a:t>ri</a:t>
            </a:r>
            <a:r>
              <a:rPr lang="en-GB" b="1" dirty="0"/>
              <a:t> </a:t>
            </a:r>
            <a:r>
              <a:rPr lang="en-GB" b="1" dirty="0" err="1"/>
              <a:t>feise</a:t>
            </a:r>
            <a:r>
              <a:rPr lang="en-GB" b="1" dirty="0"/>
              <a:t>.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2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4DDD-F3CA-42E1-B650-201E6DF5A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253" y="1621880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13. </a:t>
            </a:r>
          </a:p>
          <a:p>
            <a:pPr marL="0" indent="0">
              <a:buNone/>
            </a:pPr>
            <a:r>
              <a:rPr lang="en-GB" b="1" dirty="0" err="1"/>
              <a:t>Tha</a:t>
            </a:r>
            <a:r>
              <a:rPr lang="en-GB" b="1" dirty="0"/>
              <a:t> </a:t>
            </a:r>
            <a:r>
              <a:rPr lang="en-GB" b="1" dirty="0" err="1"/>
              <a:t>droch</a:t>
            </a:r>
            <a:r>
              <a:rPr lang="en-GB" b="1" dirty="0"/>
              <a:t> </a:t>
            </a:r>
            <a:r>
              <a:rPr lang="en-GB" b="1" dirty="0" err="1"/>
              <a:t>nàdar</a:t>
            </a:r>
            <a:r>
              <a:rPr lang="en-GB" b="1" dirty="0"/>
              <a:t> </a:t>
            </a:r>
            <a:r>
              <a:rPr lang="en-GB" b="1" dirty="0" err="1"/>
              <a:t>aig</a:t>
            </a:r>
            <a:r>
              <a:rPr lang="en-GB" b="1" dirty="0"/>
              <a:t> do </a:t>
            </a:r>
            <a:r>
              <a:rPr lang="en-GB" b="1" dirty="0" err="1"/>
              <a:t>chèile</a:t>
            </a:r>
            <a:r>
              <a:rPr lang="en-GB" b="1" dirty="0"/>
              <a:t>, </a:t>
            </a:r>
            <a:r>
              <a:rPr lang="en-GB" b="1" dirty="0" err="1"/>
              <a:t>chan</a:t>
            </a:r>
            <a:r>
              <a:rPr lang="en-GB" b="1" dirty="0"/>
              <a:t> </a:t>
            </a:r>
            <a:r>
              <a:rPr lang="en-GB" b="1" dirty="0" err="1"/>
              <a:t>eil</a:t>
            </a:r>
            <a:r>
              <a:rPr lang="en-GB" b="1" dirty="0"/>
              <a:t> </a:t>
            </a:r>
            <a:r>
              <a:rPr lang="en-GB" b="1" dirty="0" err="1"/>
              <a:t>thu</a:t>
            </a:r>
            <a:r>
              <a:rPr lang="en-GB" b="1" dirty="0"/>
              <a:t> </a:t>
            </a:r>
            <a:r>
              <a:rPr lang="en-GB" b="1" dirty="0" err="1"/>
              <a:t>airson</a:t>
            </a:r>
            <a:r>
              <a:rPr lang="en-GB" b="1" dirty="0"/>
              <a:t> an </a:t>
            </a:r>
            <a:r>
              <a:rPr lang="en-GB" b="1" dirty="0" err="1"/>
              <a:t>dèanamh</a:t>
            </a:r>
            <a:r>
              <a:rPr lang="en-GB" b="1" dirty="0"/>
              <a:t> </a:t>
            </a:r>
            <a:r>
              <a:rPr lang="en-GB" b="1" dirty="0" err="1"/>
              <a:t>crosta</a:t>
            </a:r>
            <a:r>
              <a:rPr lang="en-GB" b="1" dirty="0"/>
              <a:t>.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D57C4-D029-47F1-BEF2-06B93D278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307" y="1621880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14. </a:t>
            </a:r>
          </a:p>
          <a:p>
            <a:pPr marL="0" indent="0">
              <a:buNone/>
            </a:pPr>
            <a:r>
              <a:rPr lang="en-GB" b="1" dirty="0" err="1"/>
              <a:t>Tha</a:t>
            </a:r>
            <a:r>
              <a:rPr lang="en-GB" b="1" dirty="0"/>
              <a:t> e a’ </a:t>
            </a:r>
            <a:r>
              <a:rPr lang="en-GB" b="1" dirty="0" err="1"/>
              <a:t>còrdadh</a:t>
            </a:r>
            <a:r>
              <a:rPr lang="en-GB" b="1" dirty="0"/>
              <a:t> </a:t>
            </a:r>
            <a:r>
              <a:rPr lang="en-GB" b="1" dirty="0" err="1"/>
              <a:t>ribh</a:t>
            </a:r>
            <a:r>
              <a:rPr lang="en-GB" b="1" dirty="0"/>
              <a:t> a </a:t>
            </a:r>
            <a:r>
              <a:rPr lang="en-GB" b="1" dirty="0" err="1"/>
              <a:t>bhith</a:t>
            </a:r>
            <a:r>
              <a:rPr lang="en-GB" b="1" dirty="0"/>
              <a:t> a’ </a:t>
            </a:r>
            <a:r>
              <a:rPr lang="en-GB" b="1" dirty="0" err="1"/>
              <a:t>ceannach</a:t>
            </a:r>
            <a:r>
              <a:rPr lang="en-GB" b="1" dirty="0"/>
              <a:t> </a:t>
            </a:r>
            <a:r>
              <a:rPr lang="en-GB" b="1" dirty="0" err="1"/>
              <a:t>phreusantan</a:t>
            </a:r>
            <a:r>
              <a:rPr lang="en-GB" b="1" dirty="0"/>
              <a:t> </a:t>
            </a:r>
            <a:r>
              <a:rPr lang="en-GB" b="1" dirty="0" err="1"/>
              <a:t>dha</a:t>
            </a:r>
            <a:r>
              <a:rPr lang="en-GB" b="1" dirty="0"/>
              <a:t> </a:t>
            </a:r>
            <a:r>
              <a:rPr lang="en-GB" b="1" dirty="0" err="1"/>
              <a:t>chèile</a:t>
            </a:r>
            <a:r>
              <a:rPr lang="en-GB" b="1" dirty="0"/>
              <a:t>. 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98B8-0B45-45B7-8749-0717BE8C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481" y="1682457"/>
            <a:ext cx="620938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15. </a:t>
            </a:r>
          </a:p>
          <a:p>
            <a:pPr marL="0" indent="0">
              <a:buNone/>
            </a:pPr>
            <a:r>
              <a:rPr lang="en-GB" b="1" dirty="0" err="1"/>
              <a:t>Faodaidh</a:t>
            </a:r>
            <a:r>
              <a:rPr lang="en-GB" b="1" dirty="0"/>
              <a:t> an </a:t>
            </a:r>
            <a:r>
              <a:rPr lang="en-GB" b="1" dirty="0" err="1"/>
              <a:t>dithis</a:t>
            </a:r>
            <a:r>
              <a:rPr lang="en-GB" b="1" dirty="0"/>
              <a:t> </a:t>
            </a:r>
            <a:r>
              <a:rPr lang="en-GB" b="1" dirty="0" err="1"/>
              <a:t>agaibh</a:t>
            </a:r>
            <a:r>
              <a:rPr lang="en-GB" b="1" dirty="0"/>
              <a:t> </a:t>
            </a:r>
            <a:r>
              <a:rPr lang="en-GB" b="1" dirty="0" err="1"/>
              <a:t>coinneachadh</a:t>
            </a:r>
            <a:r>
              <a:rPr lang="en-GB" b="1" dirty="0"/>
              <a:t> </a:t>
            </a:r>
            <a:r>
              <a:rPr lang="en-GB" b="1" dirty="0" err="1"/>
              <a:t>ri</a:t>
            </a:r>
            <a:r>
              <a:rPr lang="en-GB" b="1" dirty="0"/>
              <a:t> </a:t>
            </a:r>
            <a:r>
              <a:rPr lang="en-GB" b="1" dirty="0" err="1"/>
              <a:t>caraidean</a:t>
            </a:r>
            <a:r>
              <a:rPr lang="en-GB" b="1" dirty="0"/>
              <a:t> gun an </a:t>
            </a:r>
            <a:r>
              <a:rPr lang="en-GB" b="1" dirty="0" err="1"/>
              <a:t>neach</a:t>
            </a:r>
            <a:r>
              <a:rPr lang="en-GB" b="1" dirty="0"/>
              <a:t> </a:t>
            </a:r>
            <a:r>
              <a:rPr lang="en-GB" b="1" dirty="0" err="1"/>
              <a:t>eile</a:t>
            </a:r>
            <a:r>
              <a:rPr lang="en-GB" b="1" dirty="0"/>
              <a:t> a </a:t>
            </a:r>
            <a:r>
              <a:rPr lang="en-GB" b="1" dirty="0" err="1"/>
              <a:t>bhith</a:t>
            </a:r>
            <a:r>
              <a:rPr lang="en-GB" b="1" dirty="0"/>
              <a:t> ann.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7837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6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EC188-DEA5-42A2-AA82-FF38BA9D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888" y="136525"/>
            <a:ext cx="10515600" cy="4351338"/>
          </a:xfrm>
        </p:spPr>
        <p:txBody>
          <a:bodyPr>
            <a:noAutofit/>
          </a:bodyPr>
          <a:lstStyle/>
          <a:p>
            <a:pPr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      1.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dhut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nì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còrdadh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ùine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chur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Thathar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gum bi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glanadh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sgioblachadh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stuthan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iarraidh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facal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-faire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meadhanan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sòisealta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gad chur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sìos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beulaibh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charaidean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leis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dithis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pàigheadh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rudan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leòr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ràdh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‘Chan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fhaicinn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iarraidh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tachairt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teaghlach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ghàirdean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ort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còrdadh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rudan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romansach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cur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cuideam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ort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nàdar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còrdadh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phreusantan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dithis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coinneachadh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caraidean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ann.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/>
              <a:t>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6EDFC-0D4D-46EB-84EE-273D6D42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3266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or&#10;&#10;Description automatically generated">
            <a:extLst>
              <a:ext uri="{FF2B5EF4-FFF2-40B4-BE49-F238E27FC236}">
                <a16:creationId xmlns:a16="http://schemas.microsoft.com/office/drawing/2014/main" id="{37B52A9E-2A7A-4455-8F0A-66B257B82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Ge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bith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ghnè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ann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dàimh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co-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ionann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bidh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a’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faireachdainn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…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65961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4445" y="369925"/>
            <a:ext cx="62527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feimineachas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iomairt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còraichean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co-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ionann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thoirt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bhoireannaich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feimineachas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dèanamh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cinnteach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saorsa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aig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boireannaich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nigheanan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 a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thogras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iad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fhèin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GB" sz="2600" dirty="0"/>
          </a:p>
          <a:p>
            <a:r>
              <a:rPr lang="en-US" sz="2600" b="1" dirty="0"/>
              <a:t> </a:t>
            </a:r>
          </a:p>
          <a:p>
            <a:pPr marL="0" indent="0">
              <a:buNone/>
            </a:pP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feimineachas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cudromach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a-nis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oir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ged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h-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aon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chothroman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aig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fireannaich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balaich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boireannaich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nigheanan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dòighean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cudromach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fhathast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lethbhreith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a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dhèanamh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boireannaich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GB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nigheanan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GB" sz="2600" dirty="0"/>
          </a:p>
        </p:txBody>
      </p:sp>
      <p:pic>
        <p:nvPicPr>
          <p:cNvPr id="5" name="Picture 4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4400C842-A487-46C4-A2C1-2468450167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41" y="405848"/>
            <a:ext cx="3499746" cy="52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43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1983" y="2412331"/>
            <a:ext cx="5558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/>
              <a:t>The personal is political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AF68CB5-D519-4070-A998-B86F0FB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CF52A77-A2EF-4573-95A2-1FD96EE61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50" r="4" b="7753"/>
          <a:stretch/>
        </p:blipFill>
        <p:spPr>
          <a:xfrm>
            <a:off x="312678" y="501986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</p:spPr>
      </p:pic>
      <p:pic>
        <p:nvPicPr>
          <p:cNvPr id="10" name="Picture 9" descr="A picture containing table, indoor, person, floor&#10;&#10;Description automatically generated">
            <a:extLst>
              <a:ext uri="{FF2B5EF4-FFF2-40B4-BE49-F238E27FC236}">
                <a16:creationId xmlns:a16="http://schemas.microsoft.com/office/drawing/2014/main" id="{AD73B19C-B693-4494-8030-AB1A1F7153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" b="13177"/>
          <a:stretch/>
        </p:blipFill>
        <p:spPr>
          <a:xfrm>
            <a:off x="3276002" y="501987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6" name="Picture 5" descr="A girl looking at the camera&#10;&#10;Description automatically generated">
            <a:extLst>
              <a:ext uri="{FF2B5EF4-FFF2-40B4-BE49-F238E27FC236}">
                <a16:creationId xmlns:a16="http://schemas.microsoft.com/office/drawing/2014/main" id="{0D26B747-AB09-424A-91BE-641CFF100F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12262"/>
          <a:stretch/>
        </p:blipFill>
        <p:spPr>
          <a:xfrm>
            <a:off x="312774" y="3429005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3" name="Picture 2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4A1B97B2-5993-43F2-B99D-B8CC135C7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11502"/>
          <a:stretch/>
        </p:blipFill>
        <p:spPr>
          <a:xfrm>
            <a:off x="3276003" y="3428994"/>
            <a:ext cx="2769973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</p:spPr>
      </p:pic>
      <p:sp>
        <p:nvSpPr>
          <p:cNvPr id="43" name="Arc 42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58653" y="1377384"/>
            <a:ext cx="501580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co-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ionannachd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r>
              <a:rPr lang="en-GB" sz="2400" dirty="0"/>
              <a:t>’S e </a:t>
            </a:r>
            <a:r>
              <a:rPr lang="en-GB" sz="2400" dirty="0" err="1"/>
              <a:t>beachd</a:t>
            </a:r>
            <a:r>
              <a:rPr lang="en-GB" sz="2400" dirty="0"/>
              <a:t> a </a:t>
            </a:r>
            <a:r>
              <a:rPr lang="en-GB" sz="2400" dirty="0" err="1"/>
              <a:t>th</a:t>
            </a:r>
            <a:r>
              <a:rPr lang="en-GB" sz="2400" dirty="0"/>
              <a:t>’ </a:t>
            </a:r>
            <a:r>
              <a:rPr lang="en-GB" sz="2400" dirty="0" err="1"/>
              <a:t>ann</a:t>
            </a:r>
            <a:r>
              <a:rPr lang="en-GB" sz="2400" dirty="0"/>
              <a:t> </a:t>
            </a:r>
            <a:r>
              <a:rPr lang="en-GB" sz="2400" dirty="0" err="1"/>
              <a:t>nach</a:t>
            </a:r>
            <a:r>
              <a:rPr lang="en-GB" sz="2400" dirty="0"/>
              <a:t> </a:t>
            </a:r>
            <a:r>
              <a:rPr lang="en-GB" sz="2400" dirty="0" err="1"/>
              <a:t>bu</a:t>
            </a:r>
            <a:r>
              <a:rPr lang="en-GB" sz="2400" dirty="0"/>
              <a:t> </a:t>
            </a:r>
            <a:r>
              <a:rPr lang="en-GB" sz="2400" dirty="0" err="1"/>
              <a:t>chòir</a:t>
            </a:r>
            <a:r>
              <a:rPr lang="en-GB" sz="2400" dirty="0"/>
              <a:t> do </a:t>
            </a:r>
            <a:r>
              <a:rPr lang="en-GB" sz="2400" dirty="0" err="1"/>
              <a:t>chothroman</a:t>
            </a:r>
            <a:r>
              <a:rPr lang="en-GB" sz="2400" dirty="0"/>
              <a:t> </a:t>
            </a:r>
            <a:r>
              <a:rPr lang="en-GB" sz="2400" dirty="0" err="1"/>
              <a:t>beatha</a:t>
            </a:r>
            <a:r>
              <a:rPr lang="en-GB" sz="2400" dirty="0"/>
              <a:t> </a:t>
            </a:r>
            <a:r>
              <a:rPr lang="en-GB" sz="2400" dirty="0" err="1"/>
              <a:t>nas</a:t>
            </a:r>
            <a:r>
              <a:rPr lang="en-GB" sz="2400" dirty="0"/>
              <a:t> </a:t>
            </a:r>
            <a:r>
              <a:rPr lang="en-GB" sz="2400" dirty="0" err="1"/>
              <a:t>miosa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</a:t>
            </a:r>
            <a:r>
              <a:rPr lang="en-GB" sz="2400" dirty="0" err="1"/>
              <a:t>aig</a:t>
            </a:r>
            <a:r>
              <a:rPr lang="en-GB" sz="2400" dirty="0"/>
              <a:t> </a:t>
            </a:r>
            <a:r>
              <a:rPr lang="en-GB" sz="2400" dirty="0" err="1"/>
              <a:t>neach</a:t>
            </a:r>
            <a:r>
              <a:rPr lang="en-GB" sz="2400" dirty="0"/>
              <a:t> </a:t>
            </a:r>
            <a:r>
              <a:rPr lang="en-GB" sz="2400" dirty="0" err="1"/>
              <a:t>sam</a:t>
            </a:r>
            <a:r>
              <a:rPr lang="en-GB" sz="2400" dirty="0"/>
              <a:t> </a:t>
            </a:r>
            <a:r>
              <a:rPr lang="en-GB" sz="2400" dirty="0" err="1"/>
              <a:t>bith</a:t>
            </a:r>
            <a:r>
              <a:rPr lang="en-GB" sz="2400" dirty="0"/>
              <a:t> air </a:t>
            </a:r>
            <a:r>
              <a:rPr lang="en-GB" sz="2400" dirty="0" err="1"/>
              <a:t>sgàth</a:t>
            </a:r>
            <a:r>
              <a:rPr lang="en-GB" sz="2400" dirty="0"/>
              <a:t> far an do </a:t>
            </a:r>
            <a:r>
              <a:rPr lang="en-GB" sz="2400" dirty="0" err="1"/>
              <a:t>rugadh</a:t>
            </a:r>
            <a:r>
              <a:rPr lang="en-GB" sz="2400" dirty="0"/>
              <a:t> </a:t>
            </a:r>
            <a:r>
              <a:rPr lang="en-GB" sz="2400" dirty="0" err="1"/>
              <a:t>iad</a:t>
            </a:r>
            <a:r>
              <a:rPr lang="en-GB" sz="2400" dirty="0"/>
              <a:t>, </a:t>
            </a:r>
            <a:r>
              <a:rPr lang="en-GB" sz="2400" dirty="0" err="1"/>
              <a:t>cò</a:t>
            </a:r>
            <a:r>
              <a:rPr lang="en-GB" sz="2400" dirty="0"/>
              <a:t> </a:t>
            </a:r>
            <a:r>
              <a:rPr lang="en-GB" sz="2400" dirty="0" err="1"/>
              <a:t>às</a:t>
            </a:r>
            <a:r>
              <a:rPr lang="en-GB" sz="2400" dirty="0"/>
              <a:t> a </a:t>
            </a:r>
            <a:r>
              <a:rPr lang="en-GB" sz="2400" dirty="0" err="1"/>
              <a:t>tha</a:t>
            </a:r>
            <a:r>
              <a:rPr lang="en-GB" sz="2400" dirty="0"/>
              <a:t> </a:t>
            </a:r>
            <a:r>
              <a:rPr lang="en-GB" sz="2400" dirty="0" err="1"/>
              <a:t>iad</a:t>
            </a:r>
            <a:r>
              <a:rPr lang="en-GB" sz="2400" dirty="0"/>
              <a:t>,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tha</a:t>
            </a:r>
            <a:r>
              <a:rPr lang="en-GB" sz="2400" dirty="0"/>
              <a:t> </a:t>
            </a:r>
            <a:r>
              <a:rPr lang="en-GB" sz="2400" dirty="0" err="1"/>
              <a:t>iad</a:t>
            </a:r>
            <a:r>
              <a:rPr lang="en-GB" sz="2400" dirty="0"/>
              <a:t> a’ </a:t>
            </a:r>
            <a:r>
              <a:rPr lang="en-GB" sz="2400" dirty="0" err="1"/>
              <a:t>creidsinn</a:t>
            </a:r>
            <a:r>
              <a:rPr lang="en-GB" sz="2400" dirty="0"/>
              <a:t> no co-</a:t>
            </a:r>
            <a:r>
              <a:rPr lang="en-GB" sz="2400" dirty="0" err="1"/>
              <a:t>dhiù</a:t>
            </a:r>
            <a:r>
              <a:rPr lang="en-GB" sz="2400" dirty="0"/>
              <a:t> a </a:t>
            </a:r>
            <a:r>
              <a:rPr lang="en-GB" sz="2400" dirty="0" err="1"/>
              <a:t>tha</a:t>
            </a:r>
            <a:r>
              <a:rPr lang="en-GB" sz="2400" dirty="0"/>
              <a:t> </a:t>
            </a:r>
            <a:r>
              <a:rPr lang="en-GB" sz="2400" dirty="0" err="1"/>
              <a:t>iad</a:t>
            </a:r>
            <a:r>
              <a:rPr lang="en-GB" sz="2400" dirty="0"/>
              <a:t> </a:t>
            </a:r>
            <a:r>
              <a:rPr lang="en-GB" sz="2400" dirty="0" err="1"/>
              <a:t>ciorramach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 err="1"/>
              <a:t>Tha</a:t>
            </a:r>
            <a:r>
              <a:rPr lang="en-GB" sz="2400" dirty="0"/>
              <a:t> co-</a:t>
            </a:r>
            <a:r>
              <a:rPr lang="en-GB" sz="2400" dirty="0" err="1"/>
              <a:t>ionannachd</a:t>
            </a:r>
            <a:r>
              <a:rPr lang="en-GB" sz="2400" dirty="0"/>
              <a:t> a’ </a:t>
            </a:r>
            <a:r>
              <a:rPr lang="en-GB" sz="2400" dirty="0" err="1"/>
              <a:t>gabhail</a:t>
            </a:r>
            <a:r>
              <a:rPr lang="en-GB" sz="2400" dirty="0"/>
              <a:t> </a:t>
            </a:r>
            <a:r>
              <a:rPr lang="en-GB" sz="2400" dirty="0" err="1"/>
              <a:t>ris</a:t>
            </a:r>
            <a:r>
              <a:rPr lang="en-GB" sz="2400" dirty="0"/>
              <a:t> gum bi </a:t>
            </a:r>
            <a:r>
              <a:rPr lang="en-GB" sz="2400" dirty="0" err="1"/>
              <a:t>buidhnean</a:t>
            </a:r>
            <a:r>
              <a:rPr lang="en-GB" sz="2400" dirty="0"/>
              <a:t> </a:t>
            </a:r>
            <a:r>
              <a:rPr lang="en-GB" sz="2400" dirty="0" err="1"/>
              <a:t>sònraichte</a:t>
            </a:r>
            <a:r>
              <a:rPr lang="en-GB" sz="2400" dirty="0"/>
              <a:t> de </a:t>
            </a:r>
            <a:r>
              <a:rPr lang="en-GB" sz="2400" dirty="0" err="1"/>
              <a:t>dhaoine</a:t>
            </a:r>
            <a:r>
              <a:rPr lang="en-GB" sz="2400" dirty="0"/>
              <a:t>, me </a:t>
            </a:r>
            <a:r>
              <a:rPr lang="en-GB" sz="2400" dirty="0" err="1"/>
              <a:t>nigheanan</a:t>
            </a:r>
            <a:r>
              <a:rPr lang="en-GB" sz="2400" dirty="0"/>
              <a:t>/ </a:t>
            </a:r>
            <a:r>
              <a:rPr lang="en-GB" sz="2400" dirty="0" err="1"/>
              <a:t>boireannaich</a:t>
            </a:r>
            <a:r>
              <a:rPr lang="en-GB" sz="2400" dirty="0"/>
              <a:t>, </a:t>
            </a:r>
            <a:r>
              <a:rPr lang="en-GB" sz="2400" dirty="0" err="1"/>
              <a:t>daoine</a:t>
            </a:r>
            <a:r>
              <a:rPr lang="en-GB" sz="2400" dirty="0"/>
              <a:t> LGBT, </a:t>
            </a:r>
            <a:r>
              <a:rPr lang="en-GB" sz="2400" dirty="0" err="1"/>
              <a:t>daoine</a:t>
            </a:r>
            <a:r>
              <a:rPr lang="en-GB" sz="2400" dirty="0"/>
              <a:t> </a:t>
            </a:r>
            <a:r>
              <a:rPr lang="en-GB" sz="2400" dirty="0" err="1"/>
              <a:t>ciorramach</a:t>
            </a:r>
            <a:r>
              <a:rPr lang="en-GB" sz="2400" dirty="0"/>
              <a:t> no </a:t>
            </a:r>
            <a:r>
              <a:rPr lang="en-GB" sz="2400" dirty="0" err="1"/>
              <a:t>daoine</a:t>
            </a:r>
            <a:r>
              <a:rPr lang="en-GB" sz="2400" dirty="0"/>
              <a:t> </a:t>
            </a:r>
            <a:r>
              <a:rPr lang="en-GB" sz="2400" dirty="0" err="1"/>
              <a:t>bho</a:t>
            </a:r>
            <a:r>
              <a:rPr lang="en-GB" sz="2400" dirty="0"/>
              <a:t> </a:t>
            </a:r>
            <a:r>
              <a:rPr lang="en-GB" sz="2400" dirty="0" err="1"/>
              <a:t>choimhearsnachdan</a:t>
            </a:r>
            <a:r>
              <a:rPr lang="en-GB" sz="2400" dirty="0"/>
              <a:t> </a:t>
            </a:r>
            <a:r>
              <a:rPr lang="en-GB" sz="2400" dirty="0" err="1"/>
              <a:t>Dubha</a:t>
            </a:r>
            <a:r>
              <a:rPr lang="en-GB" sz="2400" dirty="0"/>
              <a:t>/</a:t>
            </a:r>
            <a:r>
              <a:rPr lang="en-GB" sz="2400" dirty="0" err="1"/>
              <a:t>mion-shluagh</a:t>
            </a:r>
            <a:r>
              <a:rPr lang="en-GB" sz="2400" dirty="0"/>
              <a:t> </a:t>
            </a:r>
            <a:r>
              <a:rPr lang="en-GB" sz="2400" dirty="0" err="1"/>
              <a:t>cinnidheach</a:t>
            </a:r>
            <a:r>
              <a:rPr lang="en-GB" sz="2400" dirty="0"/>
              <a:t> air </a:t>
            </a:r>
            <a:r>
              <a:rPr lang="en-GB" sz="2400" dirty="0" err="1"/>
              <a:t>leth-bhreith</a:t>
            </a:r>
            <a:r>
              <a:rPr lang="en-GB" sz="2400" dirty="0"/>
              <a:t> </a:t>
            </a:r>
            <a:r>
              <a:rPr lang="en-GB" sz="2400" dirty="0" err="1"/>
              <a:t>fhulang</a:t>
            </a:r>
            <a:r>
              <a:rPr lang="en-GB" sz="2400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43952" y="6356350"/>
            <a:ext cx="43294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57144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199" y="1825625"/>
            <a:ext cx="5918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The personal is political.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bruidhinn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cho-ionannachd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ciallachadh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atharrachadh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chomainn-shòisealta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dhèanamh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cothromaiche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poilitigeach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fheimineachas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feum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smaoineachadh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mar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fuireach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dòighean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pearsanta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dèanamh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poilitigeach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dòigh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choreigin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Group">
            <a:extLst>
              <a:ext uri="{FF2B5EF4-FFF2-40B4-BE49-F238E27FC236}">
                <a16:creationId xmlns:a16="http://schemas.microsoft.com/office/drawing/2014/main" id="{E7F7A723-1A42-4197-A512-C8625E619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1964" y="1247726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“Where, after all, do universal human rights begin? In small places, close to home - so close and so small that they cannot be seen on any maps of the world. Yet they are the world of the individual person; the </a:t>
            </a:r>
            <a:r>
              <a:rPr lang="en-US" sz="2400" b="1" dirty="0" err="1"/>
              <a:t>neighbourhood</a:t>
            </a:r>
            <a:r>
              <a:rPr lang="en-US" sz="2400" b="1" dirty="0"/>
              <a:t> he lives in; the school or college he attends; the factory, farm, or office where he works... Unless these rights have meaning there, they have little meaning anywhere”.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Eleanor Roosevelt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6EC80-65FA-4499-BB36-91073161B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6" b="1804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28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098" y="1106034"/>
            <a:ext cx="560690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urrainn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dhòmhsa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dhèanamh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co-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ionannachd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bhrosnachadh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eadar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nigheanan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balaich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boireannaich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fireannaich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en-US" sz="2400" b="1" dirty="0"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06E6856-9877-4994-AB40-7BA676D5DC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071" y="820075"/>
            <a:ext cx="4708831" cy="23544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0E84B8-3518-4D12-BDAC-A29FE77C86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071" y="4003687"/>
            <a:ext cx="4708833" cy="18364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95500" y="6356350"/>
            <a:ext cx="34123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269362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749972" y="1337456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ChildLine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www.childline.org.uk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Ma </a:t>
            </a:r>
            <a:r>
              <a:rPr lang="en-US" sz="2400" dirty="0" err="1"/>
              <a:t>tha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fo</a:t>
            </a:r>
            <a:r>
              <a:rPr lang="en-US" sz="2400" dirty="0"/>
              <a:t> </a:t>
            </a:r>
            <a:r>
              <a:rPr lang="en-US" sz="2400" dirty="0" err="1"/>
              <a:t>aois</a:t>
            </a:r>
            <a:r>
              <a:rPr lang="en-US" sz="2400" dirty="0"/>
              <a:t> 19 </a:t>
            </a:r>
            <a:r>
              <a:rPr lang="en-US" sz="2400" dirty="0" err="1"/>
              <a:t>faodaidh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fònadh</a:t>
            </a:r>
            <a:r>
              <a:rPr lang="en-US" sz="2400" dirty="0"/>
              <a:t>, post-d a chur no </a:t>
            </a:r>
            <a:r>
              <a:rPr lang="en-US" sz="2400" dirty="0" err="1"/>
              <a:t>bruidhinn</a:t>
            </a:r>
            <a:r>
              <a:rPr lang="en-US" sz="2400" dirty="0"/>
              <a:t> air-</a:t>
            </a:r>
            <a:r>
              <a:rPr lang="en-US" sz="2400" dirty="0" err="1"/>
              <a:t>loidhne</a:t>
            </a:r>
            <a:r>
              <a:rPr lang="en-US" sz="2400" dirty="0"/>
              <a:t> mu </a:t>
            </a:r>
            <a:r>
              <a:rPr lang="en-US" sz="2400" dirty="0" err="1"/>
              <a:t>thrioblaid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, </a:t>
            </a:r>
            <a:r>
              <a:rPr lang="en-US" sz="2400" dirty="0" err="1"/>
              <a:t>mòr</a:t>
            </a:r>
            <a:r>
              <a:rPr lang="en-US" sz="2400" dirty="0"/>
              <a:t> no </a:t>
            </a:r>
            <a:r>
              <a:rPr lang="en-US" sz="2400" dirty="0" err="1"/>
              <a:t>beag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err="1"/>
              <a:t>Fòn</a:t>
            </a:r>
            <a:r>
              <a:rPr lang="en-US" sz="2400" dirty="0"/>
              <a:t> an </a:t>
            </a:r>
            <a:r>
              <a:rPr lang="en-US" sz="2400" dirty="0" err="1"/>
              <a:t>asgaidh</a:t>
            </a:r>
            <a:r>
              <a:rPr lang="en-US" sz="2400" dirty="0"/>
              <a:t> 24u </a:t>
            </a:r>
            <a:r>
              <a:rPr lang="en-US" sz="2400" dirty="0" err="1"/>
              <a:t>loidhne-taic</a:t>
            </a:r>
            <a:r>
              <a:rPr lang="en-US" sz="2400" dirty="0"/>
              <a:t>: 0800 1111</a:t>
            </a:r>
          </a:p>
          <a:p>
            <a:pPr marL="0" lvl="0" indent="0">
              <a:buNone/>
            </a:pPr>
            <a:r>
              <a:rPr lang="en-US" sz="2400" dirty="0" err="1"/>
              <a:t>Clàraich</a:t>
            </a:r>
            <a:r>
              <a:rPr lang="en-US" sz="2400" dirty="0"/>
              <a:t> </a:t>
            </a:r>
            <a:r>
              <a:rPr lang="en-US" sz="2400" dirty="0" err="1"/>
              <a:t>airson</a:t>
            </a:r>
            <a:r>
              <a:rPr lang="en-US" sz="2400" dirty="0"/>
              <a:t> </a:t>
            </a:r>
            <a:r>
              <a:rPr lang="en-US" sz="2400" dirty="0" err="1"/>
              <a:t>cunntas</a:t>
            </a:r>
            <a:r>
              <a:rPr lang="en-US" sz="2400" dirty="0"/>
              <a:t> ChildLine air an </a:t>
            </a:r>
            <a:r>
              <a:rPr lang="en-US" sz="2400" dirty="0" err="1"/>
              <a:t>làrach-lìn</a:t>
            </a:r>
            <a:r>
              <a:rPr lang="en-US" sz="2400" dirty="0"/>
              <a:t> ’s </a:t>
            </a:r>
            <a:r>
              <a:rPr lang="en-US" sz="2400" dirty="0" err="1"/>
              <a:t>faodaidh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fios</a:t>
            </a:r>
            <a:r>
              <a:rPr lang="en-US" sz="2400" dirty="0"/>
              <a:t> a chur </a:t>
            </a:r>
            <a:r>
              <a:rPr lang="en-US" sz="2400" dirty="0" err="1"/>
              <a:t>gu</a:t>
            </a:r>
            <a:r>
              <a:rPr lang="en-US" sz="2400" dirty="0"/>
              <a:t> </a:t>
            </a:r>
            <a:r>
              <a:rPr lang="en-US" sz="2400" dirty="0" err="1"/>
              <a:t>neach-taic</a:t>
            </a:r>
            <a:r>
              <a:rPr lang="en-US" sz="2400" dirty="0"/>
              <a:t> </a:t>
            </a:r>
            <a:r>
              <a:rPr lang="en-US" sz="2400" dirty="0" err="1"/>
              <a:t>aig</a:t>
            </a:r>
            <a:r>
              <a:rPr lang="en-US" sz="2400" dirty="0"/>
              <a:t> </a:t>
            </a:r>
            <a:r>
              <a:rPr lang="en-US" sz="2400" dirty="0" err="1"/>
              <a:t>àm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 gun a </a:t>
            </a:r>
            <a:r>
              <a:rPr lang="en-US" sz="2400" dirty="0" err="1"/>
              <a:t>bhith</a:t>
            </a:r>
            <a:r>
              <a:rPr lang="en-US" sz="2400" dirty="0"/>
              <a:t> a’ </a:t>
            </a:r>
            <a:r>
              <a:rPr lang="en-US" sz="2400" dirty="0" err="1"/>
              <a:t>toirt</a:t>
            </a:r>
            <a:r>
              <a:rPr lang="en-US" sz="2400" dirty="0"/>
              <a:t> </a:t>
            </a:r>
            <a:r>
              <a:rPr lang="en-US" sz="2400" dirty="0" err="1"/>
              <a:t>seachad</a:t>
            </a:r>
            <a:r>
              <a:rPr lang="en-US" sz="2400" dirty="0"/>
              <a:t> </a:t>
            </a:r>
            <a:r>
              <a:rPr lang="en-US" sz="2400" dirty="0" err="1"/>
              <a:t>seòladh</a:t>
            </a:r>
            <a:r>
              <a:rPr lang="en-US" sz="2400" dirty="0"/>
              <a:t> post-d.</a:t>
            </a:r>
          </a:p>
          <a:p>
            <a:pPr marL="0" lvl="0" indent="0">
              <a:buNone/>
            </a:pPr>
            <a:r>
              <a:rPr lang="en-US" sz="2400" dirty="0" err="1"/>
              <a:t>Bruidhinn</a:t>
            </a:r>
            <a:r>
              <a:rPr lang="en-US" sz="2400" dirty="0"/>
              <a:t> 1:1 </a:t>
            </a:r>
            <a:r>
              <a:rPr lang="en-US" sz="2400" dirty="0" err="1"/>
              <a:t>ri</a:t>
            </a:r>
            <a:r>
              <a:rPr lang="en-US" sz="2400" dirty="0"/>
              <a:t> </a:t>
            </a:r>
            <a:r>
              <a:rPr lang="en-US" sz="2400" dirty="0" err="1"/>
              <a:t>neach-taic</a:t>
            </a:r>
            <a:r>
              <a:rPr lang="en-US" sz="2400" dirty="0"/>
              <a:t> air-</a:t>
            </a:r>
            <a:r>
              <a:rPr lang="en-US" sz="2400" dirty="0" err="1"/>
              <a:t>loidhne</a:t>
            </a:r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7C55118A-E121-42C3-A80B-0F74000A4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69" r="7806" b="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02E50AA-E9E1-41C5-A3D1-827367D2D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5" r="3322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6845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9E432D8-DAA1-4A73-AC7E-F67A4D3B5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11843" y="4551037"/>
            <a:ext cx="6884816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co-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ionannachd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ionannachd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gnè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ciallachadh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gum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chòir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làimhseachadh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co-</a:t>
            </a:r>
            <a:r>
              <a:rPr lang="en-US" sz="2400" dirty="0" err="1">
                <a:solidFill>
                  <a:srgbClr val="000000"/>
                </a:solidFill>
              </a:rPr>
              <a:t>ionann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fhaighinn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chòir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dhaibh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leth-bhreith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fhulang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sgàth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gnè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2160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1F4D-95F2-40FC-9768-3E1D822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253" y="1825625"/>
            <a:ext cx="49923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 </a:t>
            </a:r>
          </a:p>
          <a:p>
            <a:pPr marL="0" indent="0"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ionannachd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Gnè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Dàimhean</a:t>
            </a:r>
            <a:endParaRPr lang="en-GB" sz="3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3" r="4331" b="4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A542-4C64-4CDA-BE35-BF87E79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8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1F4D-95F2-40FC-9768-3E1D822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1B7B9A47-8D7E-4A63-B615-3F25B313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5968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A542-4C64-4CDA-BE35-BF87E79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0657" y="6356350"/>
            <a:ext cx="3600903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11331" y="4721768"/>
            <a:ext cx="2066062" cy="18749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F9DE4B-D43B-41EB-9157-6D810EAF59D0}"/>
              </a:ext>
            </a:extLst>
          </p:cNvPr>
          <p:cNvSpPr/>
          <p:nvPr/>
        </p:nvSpPr>
        <p:spPr>
          <a:xfrm>
            <a:off x="1412775" y="2154360"/>
            <a:ext cx="4818785" cy="225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ionannachd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eadar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fireannaich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boireannaich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teaghlach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dachaigh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bhiodh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seo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ciallachadh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842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1F4D-95F2-40FC-9768-3E1D822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1B7B9A47-8D7E-4A63-B615-3F25B313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5968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A542-4C64-4CDA-BE35-BF87E79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0657" y="6356350"/>
            <a:ext cx="3600903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11331" y="4721768"/>
            <a:ext cx="2066062" cy="18749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B8C214-B489-41BB-9D16-745EE9085243}"/>
              </a:ext>
            </a:extLst>
          </p:cNvPr>
          <p:cNvSpPr/>
          <p:nvPr/>
        </p:nvSpPr>
        <p:spPr>
          <a:xfrm>
            <a:off x="1335504" y="2193467"/>
            <a:ext cx="5089359" cy="186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ionannachd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eadar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fireannaich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boireannaich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dàimhean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bhiodh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seo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ciallachadh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401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EAA2B19-F1D9-44D1-9233-141B3FF2F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269805" y="-292599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1F4D-95F2-40FC-9768-3E1D822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8172" y="206692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1B7B9A47-8D7E-4A63-B615-3F25B313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3720" y="406586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77206" y="3622456"/>
            <a:ext cx="2454179" cy="22271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64607" y="3642554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A542-4C64-4CDA-BE35-BF87E79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7606" y="6356350"/>
            <a:ext cx="3403955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338654" y="6380002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443615" y="478702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FD4DC-F0B1-4436-BBAB-20A85E39D368}"/>
              </a:ext>
            </a:extLst>
          </p:cNvPr>
          <p:cNvSpPr/>
          <p:nvPr/>
        </p:nvSpPr>
        <p:spPr>
          <a:xfrm>
            <a:off x="1666169" y="2215975"/>
            <a:ext cx="6096000" cy="18607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ionannachd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eadar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fireannaich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boireannaich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bhiodh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seo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ciallachadh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956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1F4D-95F2-40FC-9768-3E1D822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00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1B7B9A47-8D7E-4A63-B615-3F25B313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5968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A542-4C64-4CDA-BE35-BF87E79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0657" y="6356350"/>
            <a:ext cx="3600903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11331" y="4721768"/>
            <a:ext cx="2066062" cy="18749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85CB67-587E-49A8-9D72-AB8D421CBCBB}"/>
              </a:ext>
            </a:extLst>
          </p:cNvPr>
          <p:cNvSpPr/>
          <p:nvPr/>
        </p:nvSpPr>
        <p:spPr>
          <a:xfrm>
            <a:off x="1167063" y="2307139"/>
            <a:ext cx="5400482" cy="225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ionannachd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eadar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fireannaich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boireannaich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chomann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shòisealta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fharsaingeachd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4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bhiodh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seo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ciallachadh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2093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1267</Words>
  <Application>Microsoft Office PowerPoint</Application>
  <PresentationFormat>Widescreen</PresentationFormat>
  <Paragraphs>132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Open Sans</vt:lpstr>
      <vt:lpstr>Symbol</vt:lpstr>
      <vt:lpstr>Office Theme</vt:lpstr>
      <vt:lpstr>Co-ionannachd Gnè : Dàimhean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Equality: Relationships</dc:title>
  <dc:creator>Colin Morrison</dc:creator>
  <cp:lastModifiedBy>Sarah MacEachen</cp:lastModifiedBy>
  <cp:revision>4</cp:revision>
  <dcterms:created xsi:type="dcterms:W3CDTF">2020-11-20T15:35:31Z</dcterms:created>
  <dcterms:modified xsi:type="dcterms:W3CDTF">2022-08-18T15:08:27Z</dcterms:modified>
</cp:coreProperties>
</file>