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3030E99E-468C-CD47-9BEF-E84FBADE8C72}"/>
    <pc:docChg chg="undo custSel modSld">
      <pc:chgData name="Ross Robertson" userId="cb37bfa76ebf819d" providerId="LiveId" clId="{3030E99E-468C-CD47-9BEF-E84FBADE8C72}" dt="2019-08-01T09:15:27.378" v="19" actId="14100"/>
      <pc:docMkLst>
        <pc:docMk/>
      </pc:docMkLst>
      <pc:sldChg chg="addSp modSp">
        <pc:chgData name="Ross Robertson" userId="cb37bfa76ebf819d" providerId="LiveId" clId="{3030E99E-468C-CD47-9BEF-E84FBADE8C72}" dt="2019-08-01T09:15:27.378" v="19" actId="14100"/>
        <pc:sldMkLst>
          <pc:docMk/>
          <pc:sldMk cId="3056134831" sldId="276"/>
        </pc:sldMkLst>
        <pc:spChg chg="add mod">
          <ac:chgData name="Ross Robertson" userId="cb37bfa76ebf819d" providerId="LiveId" clId="{3030E99E-468C-CD47-9BEF-E84FBADE8C72}" dt="2019-08-01T09:15:27.378" v="19" actId="14100"/>
          <ac:spMkLst>
            <pc:docMk/>
            <pc:sldMk cId="3056134831" sldId="276"/>
            <ac:spMk id="2" creationId="{2EDA1046-D5B3-704A-A267-F57BA7F0EF14}"/>
          </ac:spMkLst>
        </pc:spChg>
        <pc:spChg chg="mod">
          <ac:chgData name="Ross Robertson" userId="cb37bfa76ebf819d" providerId="LiveId" clId="{3030E99E-468C-CD47-9BEF-E84FBADE8C72}" dt="2019-08-01T09:15:16.881" v="15" actId="14100"/>
          <ac:spMkLst>
            <pc:docMk/>
            <pc:sldMk cId="3056134831" sldId="276"/>
            <ac:spMk id="3" creationId="{EE1F882E-1DEA-42EE-8D18-C57A4EBCB3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D8107F-ECF9-4C6F-A5F6-EE3132FB6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1F999A-D3B4-441F-90F5-F51B1090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D0E55-3598-4C2B-9E1C-06BDEC40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9242CA-AE35-495D-9AEA-85D858F8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C95A0-6947-4351-A324-94D77491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36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DC4BBE-2551-49E8-95AF-6B611FBC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397DFE-D8E8-4AEE-B81E-6EA1CF3EE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CBB0CE-E986-490A-9117-42C3E37E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14BF6A-3A09-41B9-99C1-431EEE188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8F9458-E747-47B7-B2E1-C79B147C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9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D31ABC0-1E9C-4F4A-8DAC-BA5A5F263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D5253F-7F3B-4C0A-9B3A-5595E8CCB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8F6C27-1913-49BB-A7EB-0E55CA13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D2577A-551E-4588-922E-24DDB231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24B3EB-586C-4837-95F1-C086CF5E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3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0B5C6-ABD4-468B-8F71-69F1015F0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B99272-9C0F-4BBB-B445-183DE6F9B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E63FEC-5B98-4FF4-94D4-A3DD00E5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75792F-6AC1-4830-B5FE-BF257462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99C85A-3A53-4D0E-83EA-925145F3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97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8A2205-C955-403A-8707-C0CE4C18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FC73A0-420C-4C9F-85B8-E9B7DAD77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8C023B-8DC2-495C-B27C-756AAA60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86E9F-3B42-46A0-8BA1-6C7577C9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18B3E-0CF2-4A3F-9F17-38D33516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19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A22BE2-193A-4F83-8EB6-E9F17D45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9E8B3-229F-4786-A01F-79CBB2BC5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1BA465-AD35-4FF6-8E2F-7F3FD6236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DA7031-36DB-4B38-B66A-6E78711E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DFD6DC-3F3B-495B-B12B-C750540B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A07B4B-9FD9-4382-BCC7-F871E93E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464C0-E2CC-452A-A8D8-7A73C4E9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F68843-0E1B-4A42-8159-2BA62A5FD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CD2DA2-D86C-4B74-876F-99A1AC12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B55C71-B671-45F4-B94A-6EA5FBAA8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855BDD4-2719-4D2D-A83F-114009C41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F31250B-7CAE-46A3-B9AB-FA33F5CA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63A2CE5-901D-41F6-9993-127B6C4A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59493B2-8B2A-46D2-A562-B22D9D61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6D5E96-1186-4801-AC71-61E28FD3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20CE6C8-F811-4322-968A-D35B7FD6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0AB8D66-62E6-48A0-B24F-210A97D79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C786BE-4DB2-4BE4-8D19-B44FFA48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07AAB17-2CE1-4992-AC0A-8252DEBE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40714E-4CAF-41D3-918E-8FA7B71D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8A334-B9D4-4610-B8D6-5EDC930B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FF733-F8FF-47B5-B66C-9EA37202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41A65F-0AA7-432B-BBD7-A9DF4CF2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B5D7BA-D38F-4DFB-80ED-4A0748A94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C76048-8B41-4DA5-B185-FC56E76E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855334-0199-45C6-9854-9BBCFBF2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36CAEA-2C95-4CE0-94B8-CC0841D9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0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AD55D-9AF0-4663-B681-E68852A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87A660-F40A-404A-BA76-1681F53E1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FF128C-B577-4727-9908-9E4CA1A75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B98AB2-49F3-4F19-B3F9-2DBCA6C9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4C36E9-507F-4073-B724-C614C03F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22AEF8-4807-4F03-A5D5-CD766A53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5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1FBEE3F-8D58-41E9-82A1-91AC9949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7CA90F-D427-4761-8926-FE394416D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7E2FCD-F4DB-4A0F-95A1-F01507A0B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604D-A6F0-4E95-885A-FC3C6D68CDB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74D208-1B77-45ED-B600-5262462D9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0E1178-9E6E-43A7-8CC2-3C617A1D0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57F0-F4F9-4C72-834E-69C1300D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9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Be7-PHRav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kmWbOC8Fb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D0FDA-95EF-4DF7-8D2A-ED5CC0958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5213"/>
            <a:ext cx="9144000" cy="2387600"/>
          </a:xfrm>
        </p:spPr>
        <p:txBody>
          <a:bodyPr/>
          <a:lstStyle/>
          <a:p>
            <a:r>
              <a:rPr lang="en-GB" dirty="0" smtClean="0"/>
              <a:t>Sileadh</a:t>
            </a:r>
            <a:r>
              <a:rPr lang="en-GB" dirty="0"/>
              <a:t>-</a:t>
            </a:r>
            <a:r>
              <a:rPr lang="en-GB" dirty="0" smtClean="0"/>
              <a:t>mìosail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1329C3-2564-4F4F-84B7-DE58AAF24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344586"/>
            <a:ext cx="9713843" cy="1655762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pàirtean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bhodhaig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ainmeachadh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urrainn dhomh bruidhinn mu na diofar phàirtean </a:t>
            </a:r>
            <a:r>
              <a:rPr lang="en-GB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dhem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bhodhaig agus na bhios iad a’ dèanamh.  </a:t>
            </a:r>
            <a:endParaRPr lang="en-GB" sz="1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cunntas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thoirt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na h-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atharrachaidhean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bhios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a’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tachairt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sgàth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inbhidheachd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 fios agam agus ’s urrainn dhomh cunntas a thoirt air mar a nì mi deiseil 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airson,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 a làimhsicheas 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mi, fuil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hìosail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 tha eòlas agam air na 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roghainnean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 lèir, a’ gabhail a-steach stuthan a ghabhas ath-chleachdadh. </a:t>
            </a:r>
            <a:r>
              <a:rPr lang="en-GB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 mi a’ tuigsinn mar a chumas mi suas deagh shlàinteachas 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pearsanta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1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5642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5FF789-2EEB-4C7E-8F6C-95209919A3E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014" y="1570311"/>
            <a:ext cx="3661831" cy="3524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F83DFF-2E33-4D62-8697-559CB0151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223" y="1080699"/>
            <a:ext cx="5064763" cy="363928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sz="2400" b="1" i="1" dirty="0">
                <a:solidFill>
                  <a:srgbClr val="000000"/>
                </a:solidFill>
              </a:rPr>
              <a:t>Menstruation: What to expect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faid</a:t>
            </a:r>
            <a:r>
              <a:rPr lang="en-GB" sz="2400" dirty="0">
                <a:solidFill>
                  <a:srgbClr val="000000"/>
                </a:solidFill>
              </a:rPr>
              <a:t> 3 </a:t>
            </a:r>
            <a:r>
              <a:rPr lang="en-GB" sz="2400" dirty="0" err="1">
                <a:solidFill>
                  <a:srgbClr val="000000"/>
                </a:solidFill>
              </a:rPr>
              <a:t>mion</a:t>
            </a:r>
            <a:r>
              <a:rPr lang="en-GB" sz="2400" dirty="0">
                <a:solidFill>
                  <a:srgbClr val="000000"/>
                </a:solidFill>
              </a:rPr>
              <a:t>. 18) </a:t>
            </a:r>
            <a:r>
              <a:rPr lang="en-GB" sz="2400" u="sng" dirty="0">
                <a:solidFill>
                  <a:srgbClr val="000000"/>
                </a:solidFill>
                <a:hlinkClick r:id="rId3"/>
              </a:rPr>
              <a:t>https://youtu.be/DBe7-PHRav8</a:t>
            </a:r>
            <a:r>
              <a:rPr lang="en-GB" sz="2400" dirty="0">
                <a:solidFill>
                  <a:srgbClr val="000000"/>
                </a:solidFill>
              </a:rPr>
              <a:t>  </a:t>
            </a:r>
          </a:p>
          <a:p>
            <a:pPr marL="0" indent="0">
              <a:buNone/>
            </a:pPr>
            <a:endParaRPr lang="en-GB" sz="2400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 b="1" i="1" dirty="0">
                <a:solidFill>
                  <a:srgbClr val="000000"/>
                </a:solidFill>
              </a:rPr>
              <a:t>Period hygiene: Tampons, Pads and Menstrual Cups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faid</a:t>
            </a:r>
            <a:r>
              <a:rPr lang="en-GB" sz="2400" dirty="0">
                <a:solidFill>
                  <a:srgbClr val="000000"/>
                </a:solidFill>
              </a:rPr>
              <a:t> 2 </a:t>
            </a:r>
            <a:r>
              <a:rPr lang="en-GB" sz="2400" dirty="0" err="1">
                <a:solidFill>
                  <a:srgbClr val="000000"/>
                </a:solidFill>
              </a:rPr>
              <a:t>mhion</a:t>
            </a:r>
            <a:r>
              <a:rPr lang="en-GB" sz="2400" dirty="0">
                <a:solidFill>
                  <a:srgbClr val="000000"/>
                </a:solidFill>
              </a:rPr>
              <a:t>. 9) </a:t>
            </a:r>
            <a:r>
              <a:rPr lang="en-GB" sz="2400" u="sng" dirty="0">
                <a:solidFill>
                  <a:srgbClr val="000000"/>
                </a:solidFill>
                <a:hlinkClick r:id="rId4"/>
              </a:rPr>
              <a:t>https://youtu.be/kmWbOC8Fbb0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A2F473-036D-460B-AF6B-643EBC69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83604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1F882E-1DEA-42EE-8D18-C57A4EBC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505" y="2142315"/>
            <a:ext cx="4095533" cy="118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Sileadh</a:t>
            </a:r>
            <a:r>
              <a:rPr lang="en-GB" sz="3200" dirty="0"/>
              <a:t>-</a:t>
            </a:r>
            <a:r>
              <a:rPr lang="en-GB" sz="3200" dirty="0" smtClean="0"/>
              <a:t>mìosail</a:t>
            </a:r>
            <a:r>
              <a:rPr lang="en-GB" sz="3200" dirty="0"/>
              <a:t>:</a:t>
            </a:r>
          </a:p>
          <a:p>
            <a:pPr marL="0" indent="0">
              <a:buNone/>
            </a:pPr>
            <a:r>
              <a:rPr lang="en-GB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Dè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tha </a:t>
            </a:r>
            <a:r>
              <a:rPr lang="en-GB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àbhaisteach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3200" b="1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5050FC1-476B-4412-AA9F-2E85AF36577D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EDA1046-D5B3-704A-A267-F57BA7F0EF14}"/>
              </a:ext>
            </a:extLst>
          </p:cNvPr>
          <p:cNvSpPr txBox="1"/>
          <p:nvPr/>
        </p:nvSpPr>
        <p:spPr>
          <a:xfrm>
            <a:off x="1439505" y="3696510"/>
            <a:ext cx="3258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gnìomh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©Hey Girls CIC 2019. Air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ath-riochdachadh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cead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luchd-seilbh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9C859-0F39-4B1A-A630-B6184EDD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Cùisean </a:t>
            </a:r>
            <a:r>
              <a:rPr lang="en-GB" sz="4000" dirty="0" err="1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meadaigeach</a:t>
            </a:r>
            <a:r>
              <a:rPr lang="en-GB" sz="40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40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co-cheangailte ri </a:t>
            </a:r>
            <a:r>
              <a:rPr lang="en-GB" sz="40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sileadh-mìosail</a:t>
            </a:r>
            <a:endParaRPr lang="en-GB" sz="4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E00D31-AE1A-4C6F-81BE-48AC7616D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Endometriosis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a’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toirt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buaidh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1 as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gach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de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bhoireannaich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adhbhrachadh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cràdh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sìor-bhuan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Bidh Adenomyosis agus Fibroids </a:t>
            </a:r>
            <a:r>
              <a:rPr lang="en-GB" sz="8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cuideachd 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adhbrachadh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cràdh </a:t>
            </a:r>
            <a:r>
              <a:rPr lang="en-GB" sz="8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uabhasach aig àm fuil-mhìosail</a:t>
            </a:r>
            <a:endParaRPr lang="en-GB" sz="8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Menorrhagia 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GB" sz="8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fuil</a:t>
            </a:r>
            <a:r>
              <a:rPr lang="en-GB" sz="8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-mh</a:t>
            </a:r>
            <a:r>
              <a:rPr lang="en-GB" sz="8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ìosail 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uabhasach trom</a:t>
            </a:r>
            <a:endParaRPr lang="en-GB" sz="8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Pre-menstrual dysphoric disorder (PMDD)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pre-menstrual syndrome (PMS)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math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trom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draghail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Tha comharran sunnd gu math follaiseach, agus faodaidh iad a bhith a’ gabhail a-steach iomagain, trom-inntinn,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frionasachd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atharrachaidhean mòr ann an </a:t>
            </a:r>
            <a:r>
              <a:rPr lang="en-GB" sz="8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sunnd, 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duilgheadas a’ cumail aire air rud, agus sgìths </a:t>
            </a:r>
            <a:endParaRPr lang="en-GB" sz="8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Polycystic ovarian syndrome (PCOS)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ag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adhbhrachadh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fuil mìos neo-chunbhalach, cus gaoisid air aodann no corp, </a:t>
            </a:r>
            <a:r>
              <a:rPr lang="en-GB" sz="8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acne agus a’ cur barrachd cuideim ort, 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còmhla ri cion no neo-chunbhalachd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ughachaidh</a:t>
            </a:r>
            <a:endParaRPr lang="en-GB" sz="8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0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F28AD7-E485-4E3B-B9AB-1D497AAD3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DC8063-B583-49A1-B700-BA953352A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441683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ffectLst/>
                <a:ea typeface="Calibri" panose="020F0502020204030204" pitchFamily="34" charset="0"/>
              </a:rPr>
              <a:t>Ma tha buaidh mhòr aig </a:t>
            </a:r>
            <a:r>
              <a:rPr lang="en-GB" dirty="0" smtClean="0">
                <a:effectLst/>
                <a:ea typeface="Calibri" panose="020F0502020204030204" pitchFamily="34" charset="0"/>
              </a:rPr>
              <a:t>fuil</a:t>
            </a:r>
            <a:r>
              <a:rPr lang="en-GB" dirty="0" smtClean="0">
                <a:ea typeface="Calibri" panose="020F0502020204030204" pitchFamily="34" charset="0"/>
              </a:rPr>
              <a:t>-mh</a:t>
            </a:r>
            <a:r>
              <a:rPr lang="en-GB" dirty="0" smtClean="0">
                <a:effectLst/>
                <a:ea typeface="Calibri" panose="020F0502020204030204" pitchFamily="34" charset="0"/>
              </a:rPr>
              <a:t>ìosail </a:t>
            </a:r>
            <a:r>
              <a:rPr lang="en-GB" dirty="0">
                <a:effectLst/>
                <a:ea typeface="Calibri" panose="020F0502020204030204" pitchFamily="34" charset="0"/>
              </a:rPr>
              <a:t>air beatha </a:t>
            </a:r>
            <a:r>
              <a:rPr lang="en-GB" dirty="0" smtClean="0">
                <a:effectLst/>
                <a:ea typeface="Calibri" panose="020F0502020204030204" pitchFamily="34" charset="0"/>
              </a:rPr>
              <a:t>neach, </a:t>
            </a:r>
            <a:r>
              <a:rPr lang="en-GB" dirty="0">
                <a:effectLst/>
                <a:ea typeface="Calibri" panose="020F0502020204030204" pitchFamily="34" charset="0"/>
              </a:rPr>
              <a:t>tha rudeigin ceàrr. Tha </a:t>
            </a:r>
            <a:r>
              <a:rPr lang="en-GB" dirty="0" err="1">
                <a:effectLst/>
                <a:ea typeface="Calibri" panose="020F0502020204030204" pitchFamily="34" charset="0"/>
              </a:rPr>
              <a:t>fiosrachadh</a:t>
            </a:r>
            <a:r>
              <a:rPr lang="en-GB" dirty="0">
                <a:effectLst/>
                <a:ea typeface="Calibri" panose="020F0502020204030204" pitchFamily="34" charset="0"/>
              </a:rPr>
              <a:t>, </a:t>
            </a:r>
            <a:r>
              <a:rPr lang="en-GB" dirty="0" err="1">
                <a:effectLst/>
                <a:ea typeface="Calibri" panose="020F0502020204030204" pitchFamily="34" charset="0"/>
              </a:rPr>
              <a:t>cuideachadh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</a:rPr>
              <a:t>agus</a:t>
            </a:r>
            <a:r>
              <a:rPr lang="en-GB" dirty="0">
                <a:effectLst/>
                <a:ea typeface="Calibri" panose="020F0502020204030204" pitchFamily="34" charset="0"/>
              </a:rPr>
              <a:t> taic </a:t>
            </a:r>
            <a:r>
              <a:rPr lang="en-GB" dirty="0" err="1">
                <a:effectLst/>
                <a:ea typeface="Calibri" panose="020F0502020204030204" pitchFamily="34" charset="0"/>
              </a:rPr>
              <a:t>ri</a:t>
            </a:r>
            <a:r>
              <a:rPr lang="en-GB" dirty="0">
                <a:effectLst/>
                <a:ea typeface="Calibri" panose="020F0502020204030204" pitchFamily="34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</a:rPr>
              <a:t>fhaighinn</a:t>
            </a:r>
            <a:r>
              <a:rPr lang="en-GB" dirty="0">
                <a:effectLst/>
                <a:ea typeface="Calibri" panose="020F0502020204030204" pitchFamily="34" charset="0"/>
              </a:rPr>
              <a:t>.</a:t>
            </a:r>
            <a:endParaRPr lang="en-GB" dirty="0"/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97908FE7-86D9-48C0-A74C-CB5DA468A0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6356443" y="780554"/>
            <a:ext cx="5186627" cy="529689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2050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4BC28-B6DE-4E2C-8872-BC1572F1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230" y="1536290"/>
            <a:ext cx="5127029" cy="3785419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Stuthan </a:t>
            </a:r>
            <a:r>
              <a:rPr lang="en-GB" dirty="0" smtClean="0"/>
              <a:t>fuil</a:t>
            </a:r>
            <a:r>
              <a:rPr lang="en-GB" dirty="0"/>
              <a:t>-</a:t>
            </a:r>
            <a:r>
              <a:rPr lang="en-GB" dirty="0" smtClean="0"/>
              <a:t>mhìosail</a:t>
            </a:r>
            <a:endParaRPr lang="en-GB" dirty="0"/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Padaichean, </a:t>
            </a:r>
            <a:r>
              <a:rPr lang="en-GB" dirty="0" err="1"/>
              <a:t>tamponan</a:t>
            </a:r>
            <a:r>
              <a:rPr lang="en-GB" dirty="0"/>
              <a:t> (le applicator agus gun applicator), cupannan </a:t>
            </a:r>
            <a:r>
              <a:rPr lang="en-GB" dirty="0" smtClean="0"/>
              <a:t>fuil</a:t>
            </a:r>
            <a:r>
              <a:rPr lang="en-GB" dirty="0"/>
              <a:t>-</a:t>
            </a:r>
            <a:r>
              <a:rPr lang="en-GB" dirty="0" smtClean="0"/>
              <a:t>mhìosail</a:t>
            </a:r>
            <a:r>
              <a:rPr lang="en-GB" dirty="0"/>
              <a:t>, padaichean a ghabhas ath-chleachdadh (clobhd) agus drathais </a:t>
            </a:r>
            <a:r>
              <a:rPr lang="en-GB" dirty="0" smtClean="0"/>
              <a:t>fuil-mhìosail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. </a:t>
            </a:r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4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6BEAC324-AEEF-41B0-A7B4-358A7A49AB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3361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D29AA5-E1AB-41CE-B7F9-434EF5305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76" y="1123950"/>
            <a:ext cx="5233289" cy="4614241"/>
          </a:xfrm>
        </p:spPr>
        <p:txBody>
          <a:bodyPr>
            <a:normAutofit fontScale="25000" lnSpcReduction="20000"/>
          </a:bodyPr>
          <a:lstStyle/>
          <a:p>
            <a:pPr marL="4572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9600" dirty="0"/>
              <a:t>’S e </a:t>
            </a:r>
            <a:r>
              <a:rPr lang="en-GB" sz="9600" dirty="0" err="1"/>
              <a:t>tinneas</a:t>
            </a:r>
            <a:r>
              <a:rPr lang="en-GB" sz="9600" dirty="0"/>
              <a:t> </a:t>
            </a:r>
            <a:r>
              <a:rPr lang="en-GB" sz="9600" dirty="0" err="1"/>
              <a:t>dona</a:t>
            </a:r>
            <a:r>
              <a:rPr lang="en-GB" sz="9600" dirty="0"/>
              <a:t> a th’ </a:t>
            </a:r>
            <a:r>
              <a:rPr lang="en-GB" sz="9600" dirty="0" err="1"/>
              <a:t>ann</a:t>
            </a:r>
            <a:r>
              <a:rPr lang="en-GB" sz="9600" dirty="0"/>
              <a:t> an Toxic Shock Syndrome (TSS) a </a:t>
            </a:r>
            <a:r>
              <a:rPr lang="en-GB" sz="9600" dirty="0" err="1"/>
              <a:t>gheibh</a:t>
            </a:r>
            <a:r>
              <a:rPr lang="en-GB" sz="9600" dirty="0"/>
              <a:t> </a:t>
            </a:r>
            <a:r>
              <a:rPr lang="en-GB" sz="9600" dirty="0" err="1"/>
              <a:t>thu</a:t>
            </a:r>
            <a:r>
              <a:rPr lang="en-GB" sz="9600" dirty="0"/>
              <a:t> ma </a:t>
            </a:r>
            <a:r>
              <a:rPr lang="en-GB" sz="9600" dirty="0" err="1"/>
              <a:t>dh’fhàgas</a:t>
            </a:r>
            <a:r>
              <a:rPr lang="en-GB" sz="9600" dirty="0"/>
              <a:t> </a:t>
            </a:r>
            <a:r>
              <a:rPr lang="en-GB" sz="9600" dirty="0" err="1"/>
              <a:t>tu</a:t>
            </a:r>
            <a:r>
              <a:rPr lang="en-GB" sz="9600" dirty="0"/>
              <a:t> tampon a-</a:t>
            </a:r>
            <a:r>
              <a:rPr lang="en-GB" sz="9600" dirty="0" err="1"/>
              <a:t>staigh</a:t>
            </a:r>
            <a:r>
              <a:rPr lang="en-GB" sz="9600" dirty="0"/>
              <a:t> </a:t>
            </a:r>
            <a:r>
              <a:rPr lang="en-GB" sz="9600" dirty="0" err="1"/>
              <a:t>airson</a:t>
            </a:r>
            <a:r>
              <a:rPr lang="en-GB" sz="9600" dirty="0"/>
              <a:t> </a:t>
            </a:r>
            <a:r>
              <a:rPr lang="en-GB" sz="9600" dirty="0" err="1"/>
              <a:t>ùine</a:t>
            </a:r>
            <a:r>
              <a:rPr lang="en-GB" sz="9600" dirty="0"/>
              <a:t> </a:t>
            </a:r>
            <a:r>
              <a:rPr lang="en-GB" sz="9600" dirty="0" err="1"/>
              <a:t>mhòr</a:t>
            </a:r>
            <a:r>
              <a:rPr lang="en-GB" sz="9600" dirty="0"/>
              <a:t>. </a:t>
            </a:r>
          </a:p>
          <a:p>
            <a:pPr marL="4572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9600" dirty="0"/>
              <a:t>Cleachd an t-</a:t>
            </a:r>
            <a:r>
              <a:rPr lang="en-GB" sz="9600" dirty="0" err="1"/>
              <a:t>sùigheachd</a:t>
            </a:r>
            <a:r>
              <a:rPr lang="en-GB" sz="9600" dirty="0"/>
              <a:t> as aotruime an-còmhnaidh airson do shileadh agus atharraich an tampon gach 4-6 </a:t>
            </a:r>
            <a:r>
              <a:rPr lang="en-GB" sz="9600" dirty="0" smtClean="0"/>
              <a:t>uairean a thìde </a:t>
            </a:r>
            <a:r>
              <a:rPr lang="en-GB" sz="9600" dirty="0"/>
              <a:t>(8 uairean aig a’ char as fhaide). Ma tha fiabhras ort agus ma tha thu a’ smaoineachadh gu bheil </a:t>
            </a:r>
            <a:r>
              <a:rPr lang="en-GB" sz="9600" i="1" dirty="0"/>
              <a:t>toxic shock </a:t>
            </a:r>
            <a:r>
              <a:rPr lang="en-GB" sz="9600" dirty="0"/>
              <a:t>ort, </a:t>
            </a:r>
            <a:r>
              <a:rPr lang="en-GB" sz="9600" dirty="0" smtClean="0"/>
              <a:t>rach </a:t>
            </a:r>
            <a:r>
              <a:rPr lang="en-GB" sz="9600" dirty="0"/>
              <a:t>chun an dotair</a:t>
            </a:r>
          </a:p>
          <a:p>
            <a:pPr marL="4572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9600" dirty="0"/>
              <a:t>Na </a:t>
            </a:r>
            <a:r>
              <a:rPr lang="en-GB" sz="9600" dirty="0" err="1"/>
              <a:t>cuir</a:t>
            </a:r>
            <a:r>
              <a:rPr lang="en-GB" sz="9600" dirty="0"/>
              <a:t> </a:t>
            </a:r>
            <a:r>
              <a:rPr lang="en-GB" sz="9600" dirty="0" err="1"/>
              <a:t>stuthan</a:t>
            </a:r>
            <a:r>
              <a:rPr lang="en-GB" sz="9600" dirty="0"/>
              <a:t> </a:t>
            </a:r>
            <a:r>
              <a:rPr lang="en-GB" sz="9600" dirty="0" err="1"/>
              <a:t>fuil-mhìosail</a:t>
            </a:r>
            <a:r>
              <a:rPr lang="en-GB" sz="9600" dirty="0"/>
              <a:t> </a:t>
            </a:r>
            <a:r>
              <a:rPr lang="en-GB" sz="9600" dirty="0" err="1"/>
              <a:t>sìos</a:t>
            </a:r>
            <a:r>
              <a:rPr lang="en-GB" sz="9600" dirty="0"/>
              <a:t> an </a:t>
            </a:r>
            <a:r>
              <a:rPr lang="en-GB" sz="9600" dirty="0" err="1"/>
              <a:t>toidhleat</a:t>
            </a:r>
            <a:r>
              <a:rPr lang="en-GB" sz="9600" u="sng" dirty="0"/>
              <a:t> </a:t>
            </a:r>
            <a:r>
              <a:rPr lang="en-GB" sz="9600" u="sng" dirty="0" err="1"/>
              <a:t>aig</a:t>
            </a:r>
            <a:r>
              <a:rPr lang="en-GB" sz="9600" u="sng" dirty="0"/>
              <a:t> </a:t>
            </a:r>
            <a:r>
              <a:rPr lang="en-GB" sz="9600" u="sng" dirty="0" err="1"/>
              <a:t>àm</a:t>
            </a:r>
            <a:r>
              <a:rPr lang="en-GB" sz="9600" u="sng" dirty="0"/>
              <a:t> </a:t>
            </a:r>
            <a:r>
              <a:rPr lang="en-GB" sz="9600" u="sng" dirty="0" err="1"/>
              <a:t>sam</a:t>
            </a:r>
            <a:r>
              <a:rPr lang="en-GB" sz="9600" u="sng" dirty="0"/>
              <a:t> </a:t>
            </a:r>
            <a:r>
              <a:rPr lang="en-GB" sz="9600" u="sng" dirty="0" err="1"/>
              <a:t>bith</a:t>
            </a:r>
            <a:r>
              <a:rPr lang="en-GB" sz="9600" dirty="0"/>
              <a:t>. </a:t>
            </a:r>
            <a:r>
              <a:rPr lang="en-GB" sz="9600" dirty="0" err="1"/>
              <a:t>Cuir</a:t>
            </a:r>
            <a:r>
              <a:rPr lang="en-GB" sz="9600" dirty="0"/>
              <a:t> </a:t>
            </a:r>
            <a:r>
              <a:rPr lang="en-GB" sz="9600" dirty="0" err="1"/>
              <a:t>dhan</a:t>
            </a:r>
            <a:r>
              <a:rPr lang="en-GB" sz="9600" dirty="0"/>
              <a:t> </a:t>
            </a:r>
            <a:r>
              <a:rPr lang="en-GB" sz="9600" dirty="0" err="1"/>
              <a:t>bhion</a:t>
            </a:r>
            <a:r>
              <a:rPr lang="en-GB" sz="9600" dirty="0"/>
              <a:t> iad an-</a:t>
            </a:r>
            <a:r>
              <a:rPr lang="en-GB" sz="9600" dirty="0" err="1"/>
              <a:t>còmhnaidh</a:t>
            </a:r>
            <a:endParaRPr lang="en-GB" sz="9600" dirty="0"/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FBFF8A46-00FA-4F91-9DF3-02FA6BC153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7571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5067</TotalTime>
  <Words>403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Symbol</vt:lpstr>
      <vt:lpstr>Times New Roman</vt:lpstr>
      <vt:lpstr>Office Theme</vt:lpstr>
      <vt:lpstr>Sileadh-mìosail</vt:lpstr>
      <vt:lpstr>PowerPoint Presentation</vt:lpstr>
      <vt:lpstr>PowerPoint Presentation</vt:lpstr>
      <vt:lpstr>Cùisean meadaigeach co-cheangailte ri  sileadh-mìosail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Menstruation</dc:title>
  <dc:creator>Colin Morrison</dc:creator>
  <cp:lastModifiedBy>Microsoft account</cp:lastModifiedBy>
  <cp:revision>6</cp:revision>
  <dcterms:created xsi:type="dcterms:W3CDTF">2019-07-02T07:44:50Z</dcterms:created>
  <dcterms:modified xsi:type="dcterms:W3CDTF">2022-07-13T09:13:58Z</dcterms:modified>
</cp:coreProperties>
</file>