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9_D494295.xml" ContentType="application/vnd.ms-powerpoint.comments+xml"/>
  <Override PartName="/ppt/notesSlides/notesSlide2.xml" ContentType="application/vnd.openxmlformats-officedocument.presentationml.notesSlide+xml"/>
  <Override PartName="/ppt/comments/modernComment_11C_35621FFC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7"/>
  </p:notesMasterIdLst>
  <p:sldIdLst>
    <p:sldId id="256" r:id="rId2"/>
    <p:sldId id="261" r:id="rId3"/>
    <p:sldId id="290" r:id="rId4"/>
    <p:sldId id="262" r:id="rId5"/>
    <p:sldId id="279" r:id="rId6"/>
    <p:sldId id="287" r:id="rId7"/>
    <p:sldId id="281" r:id="rId8"/>
    <p:sldId id="291" r:id="rId9"/>
    <p:sldId id="282" r:id="rId10"/>
    <p:sldId id="288" r:id="rId11"/>
    <p:sldId id="283" r:id="rId12"/>
    <p:sldId id="286" r:id="rId13"/>
    <p:sldId id="284" r:id="rId14"/>
    <p:sldId id="28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E43C26-903A-6311-5515-36371DFAF3D7}" name="Sarah maceachen" initials="Sm" userId="ff42ca907911b53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57"/>
    <p:restoredTop sz="94407"/>
  </p:normalViewPr>
  <p:slideViewPr>
    <p:cSldViewPr snapToGrid="0" snapToObjects="1">
      <p:cViewPr varScale="1">
        <p:scale>
          <a:sx n="78" d="100"/>
          <a:sy n="78" d="100"/>
        </p:scale>
        <p:origin x="1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" userId="9e8379d8aac75974" providerId="LiveId" clId="{FA4B3819-4598-4B03-998A-F24117083CDD}"/>
    <pc:docChg chg="custSel mod modSld">
      <pc:chgData name="Colin Morrison" userId="9e8379d8aac75974" providerId="LiveId" clId="{FA4B3819-4598-4B03-998A-F24117083CDD}" dt="2019-06-28T12:41:01.459" v="75" actId="404"/>
      <pc:docMkLst>
        <pc:docMk/>
      </pc:docMkLst>
      <pc:sldChg chg="addSp modSp">
        <pc:chgData name="Colin Morrison" userId="9e8379d8aac75974" providerId="LiveId" clId="{FA4B3819-4598-4B03-998A-F24117083CDD}" dt="2019-06-28T12:40:35.891" v="69" actId="255"/>
        <pc:sldMkLst>
          <pc:docMk/>
          <pc:sldMk cId="539075588" sldId="261"/>
        </pc:sldMkLst>
        <pc:spChg chg="mod ord">
          <ac:chgData name="Colin Morrison" userId="9e8379d8aac75974" providerId="LiveId" clId="{FA4B3819-4598-4B03-998A-F24117083CDD}" dt="2019-06-28T12:40:24.510" v="65" actId="26606"/>
          <ac:spMkLst>
            <pc:docMk/>
            <pc:sldMk cId="539075588" sldId="261"/>
            <ac:spMk id="4" creationId="{00000000-0000-0000-0000-000000000000}"/>
          </ac:spMkLst>
        </pc:spChg>
        <pc:spChg chg="mod ord">
          <ac:chgData name="Colin Morrison" userId="9e8379d8aac75974" providerId="LiveId" clId="{FA4B3819-4598-4B03-998A-F24117083CDD}" dt="2019-06-28T12:40:35.891" v="69" actId="255"/>
          <ac:spMkLst>
            <pc:docMk/>
            <pc:sldMk cId="539075588" sldId="261"/>
            <ac:spMk id="6" creationId="{BE55C85D-4DF6-EA4F-88B2-C2DB8B8ABDE0}"/>
          </ac:spMkLst>
        </pc:spChg>
        <pc:spChg chg="add">
          <ac:chgData name="Colin Morrison" userId="9e8379d8aac75974" providerId="LiveId" clId="{FA4B3819-4598-4B03-998A-F24117083CDD}" dt="2019-06-28T12:40:24.510" v="65" actId="26606"/>
          <ac:spMkLst>
            <pc:docMk/>
            <pc:sldMk cId="539075588" sldId="261"/>
            <ac:spMk id="15" creationId="{0CFBA2BA-8E71-4F5B-8D9F-B69EE92F3639}"/>
          </ac:spMkLst>
        </pc:spChg>
        <pc:spChg chg="add">
          <ac:chgData name="Colin Morrison" userId="9e8379d8aac75974" providerId="LiveId" clId="{FA4B3819-4598-4B03-998A-F24117083CDD}" dt="2019-06-28T12:40:24.510" v="65" actId="26606"/>
          <ac:spMkLst>
            <pc:docMk/>
            <pc:sldMk cId="539075588" sldId="261"/>
            <ac:spMk id="17" creationId="{A034A1A2-571C-4D7C-97E5-1210DBA3746D}"/>
          </ac:spMkLst>
        </pc:spChg>
        <pc:picChg chg="mod ord">
          <ac:chgData name="Colin Morrison" userId="9e8379d8aac75974" providerId="LiveId" clId="{FA4B3819-4598-4B03-998A-F24117083CDD}" dt="2019-06-28T12:40:24.510" v="65" actId="26606"/>
          <ac:picMkLst>
            <pc:docMk/>
            <pc:sldMk cId="539075588" sldId="261"/>
            <ac:picMk id="3" creationId="{C9070F50-6881-49DF-8292-D83CBB6BBE80}"/>
          </ac:picMkLst>
        </pc:picChg>
        <pc:picChg chg="add mod">
          <ac:chgData name="Colin Morrison" userId="9e8379d8aac75974" providerId="LiveId" clId="{FA4B3819-4598-4B03-998A-F24117083CDD}" dt="2019-06-28T12:40:24.510" v="65" actId="26606"/>
          <ac:picMkLst>
            <pc:docMk/>
            <pc:sldMk cId="539075588" sldId="261"/>
            <ac:picMk id="5" creationId="{AC622B17-2A31-4C1D-A1B1-ACDA8F92FE7C}"/>
          </ac:picMkLst>
        </pc:picChg>
        <pc:picChg chg="add mod ord">
          <ac:chgData name="Colin Morrison" userId="9e8379d8aac75974" providerId="LiveId" clId="{FA4B3819-4598-4B03-998A-F24117083CDD}" dt="2019-06-28T12:40:24.510" v="65" actId="26606"/>
          <ac:picMkLst>
            <pc:docMk/>
            <pc:sldMk cId="539075588" sldId="261"/>
            <ac:picMk id="8" creationId="{E5EA6F31-BC5D-4221-A9A9-F9AD7B1FEEE7}"/>
          </ac:picMkLst>
        </pc:picChg>
        <pc:picChg chg="add mod">
          <ac:chgData name="Colin Morrison" userId="9e8379d8aac75974" providerId="LiveId" clId="{FA4B3819-4598-4B03-998A-F24117083CDD}" dt="2019-06-28T12:40:24.510" v="65" actId="26606"/>
          <ac:picMkLst>
            <pc:docMk/>
            <pc:sldMk cId="539075588" sldId="261"/>
            <ac:picMk id="10" creationId="{08655478-FE67-481D-889C-838F913CCD18}"/>
          </ac:picMkLst>
        </pc:picChg>
      </pc:sldChg>
      <pc:sldChg chg="modSp">
        <pc:chgData name="Colin Morrison" userId="9e8379d8aac75974" providerId="LiveId" clId="{FA4B3819-4598-4B03-998A-F24117083CDD}" dt="2019-06-28T12:41:01.459" v="75" actId="404"/>
        <pc:sldMkLst>
          <pc:docMk/>
          <pc:sldMk cId="222904981" sldId="281"/>
        </pc:sldMkLst>
        <pc:spChg chg="mod">
          <ac:chgData name="Colin Morrison" userId="9e8379d8aac75974" providerId="LiveId" clId="{FA4B3819-4598-4B03-998A-F24117083CDD}" dt="2019-06-28T12:41:01.459" v="75" actId="404"/>
          <ac:spMkLst>
            <pc:docMk/>
            <pc:sldMk cId="222904981" sldId="281"/>
            <ac:spMk id="6" creationId="{BE55C85D-4DF6-EA4F-88B2-C2DB8B8ABDE0}"/>
          </ac:spMkLst>
        </pc:spChg>
      </pc:sldChg>
      <pc:sldChg chg="modSp">
        <pc:chgData name="Colin Morrison" userId="9e8379d8aac75974" providerId="LiveId" clId="{FA4B3819-4598-4B03-998A-F24117083CDD}" dt="2019-06-28T12:36:25.621" v="42" actId="113"/>
        <pc:sldMkLst>
          <pc:docMk/>
          <pc:sldMk cId="1664136036" sldId="288"/>
        </pc:sldMkLst>
        <pc:spChg chg="mod">
          <ac:chgData name="Colin Morrison" userId="9e8379d8aac75974" providerId="LiveId" clId="{FA4B3819-4598-4B03-998A-F24117083CDD}" dt="2019-06-28T12:36:25.621" v="42" actId="113"/>
          <ac:spMkLst>
            <pc:docMk/>
            <pc:sldMk cId="1664136036" sldId="288"/>
            <ac:spMk id="3" creationId="{7493FC29-B0A8-4B99-96C2-8C85513512EC}"/>
          </ac:spMkLst>
        </pc:spChg>
      </pc:sldChg>
      <pc:sldChg chg="addSp modSp">
        <pc:chgData name="Colin Morrison" userId="9e8379d8aac75974" providerId="LiveId" clId="{FA4B3819-4598-4B03-998A-F24117083CDD}" dt="2019-06-28T12:40:19.485" v="64" actId="255"/>
        <pc:sldMkLst>
          <pc:docMk/>
          <pc:sldMk cId="1708743229" sldId="290"/>
        </pc:sldMkLst>
        <pc:spChg chg="mod ord">
          <ac:chgData name="Colin Morrison" userId="9e8379d8aac75974" providerId="LiveId" clId="{FA4B3819-4598-4B03-998A-F24117083CDD}" dt="2019-06-28T12:40:06.591" v="62" actId="26606"/>
          <ac:spMkLst>
            <pc:docMk/>
            <pc:sldMk cId="1708743229" sldId="290"/>
            <ac:spMk id="4" creationId="{00000000-0000-0000-0000-000000000000}"/>
          </ac:spMkLst>
        </pc:spChg>
        <pc:spChg chg="mod ord">
          <ac:chgData name="Colin Morrison" userId="9e8379d8aac75974" providerId="LiveId" clId="{FA4B3819-4598-4B03-998A-F24117083CDD}" dt="2019-06-28T12:40:19.485" v="64" actId="255"/>
          <ac:spMkLst>
            <pc:docMk/>
            <pc:sldMk cId="1708743229" sldId="290"/>
            <ac:spMk id="6" creationId="{BE55C85D-4DF6-EA4F-88B2-C2DB8B8ABDE0}"/>
          </ac:spMkLst>
        </pc:spChg>
        <pc:spChg chg="add">
          <ac:chgData name="Colin Morrison" userId="9e8379d8aac75974" providerId="LiveId" clId="{FA4B3819-4598-4B03-998A-F24117083CDD}" dt="2019-06-28T12:40:06.591" v="62" actId="26606"/>
          <ac:spMkLst>
            <pc:docMk/>
            <pc:sldMk cId="1708743229" sldId="290"/>
            <ac:spMk id="15" creationId="{0CFBA2BA-8E71-4F5B-8D9F-B69EE92F3639}"/>
          </ac:spMkLst>
        </pc:spChg>
        <pc:spChg chg="add">
          <ac:chgData name="Colin Morrison" userId="9e8379d8aac75974" providerId="LiveId" clId="{FA4B3819-4598-4B03-998A-F24117083CDD}" dt="2019-06-28T12:40:06.591" v="62" actId="26606"/>
          <ac:spMkLst>
            <pc:docMk/>
            <pc:sldMk cId="1708743229" sldId="290"/>
            <ac:spMk id="17" creationId="{A034A1A2-571C-4D7C-97E5-1210DBA3746D}"/>
          </ac:spMkLst>
        </pc:spChg>
        <pc:picChg chg="add mod ord">
          <ac:chgData name="Colin Morrison" userId="9e8379d8aac75974" providerId="LiveId" clId="{FA4B3819-4598-4B03-998A-F24117083CDD}" dt="2019-06-28T12:40:06.591" v="62" actId="26606"/>
          <ac:picMkLst>
            <pc:docMk/>
            <pc:sldMk cId="1708743229" sldId="290"/>
            <ac:picMk id="3" creationId="{97193F32-55C8-4BAF-B12A-644B9439B5BF}"/>
          </ac:picMkLst>
        </pc:picChg>
        <pc:picChg chg="mod">
          <ac:chgData name="Colin Morrison" userId="9e8379d8aac75974" providerId="LiveId" clId="{FA4B3819-4598-4B03-998A-F24117083CDD}" dt="2019-06-28T12:40:06.591" v="62" actId="26606"/>
          <ac:picMkLst>
            <pc:docMk/>
            <pc:sldMk cId="1708743229" sldId="290"/>
            <ac:picMk id="5" creationId="{5D9B6E63-DD46-024C-8E63-9A4FC61AF8E2}"/>
          </ac:picMkLst>
        </pc:picChg>
        <pc:picChg chg="add mod">
          <ac:chgData name="Colin Morrison" userId="9e8379d8aac75974" providerId="LiveId" clId="{FA4B3819-4598-4B03-998A-F24117083CDD}" dt="2019-06-28T12:40:06.591" v="62" actId="26606"/>
          <ac:picMkLst>
            <pc:docMk/>
            <pc:sldMk cId="1708743229" sldId="290"/>
            <ac:picMk id="8" creationId="{C456869D-3D4D-417E-829D-51FACA84A818}"/>
          </ac:picMkLst>
        </pc:picChg>
        <pc:picChg chg="add mod ord">
          <ac:chgData name="Colin Morrison" userId="9e8379d8aac75974" providerId="LiveId" clId="{FA4B3819-4598-4B03-998A-F24117083CDD}" dt="2019-06-28T12:40:06.591" v="62" actId="26606"/>
          <ac:picMkLst>
            <pc:docMk/>
            <pc:sldMk cId="1708743229" sldId="290"/>
            <ac:picMk id="10" creationId="{A423E681-88AA-4FD3-9636-78BBF792D7AC}"/>
          </ac:picMkLst>
        </pc:picChg>
      </pc:sldChg>
    </pc:docChg>
  </pc:docChgLst>
  <pc:docChgLst>
    <pc:chgData name="Ross Robertson" userId="cb37bfa76ebf819d" providerId="LiveId" clId="{060C873A-09B1-F746-B1F8-08B0579DB79C}"/>
    <pc:docChg chg="modSld">
      <pc:chgData name="Ross Robertson" userId="cb37bfa76ebf819d" providerId="LiveId" clId="{060C873A-09B1-F746-B1F8-08B0579DB79C}" dt="2019-06-27T14:30:03.061" v="1" actId="18331"/>
      <pc:docMkLst>
        <pc:docMk/>
      </pc:docMkLst>
      <pc:sldChg chg="modSp">
        <pc:chgData name="Ross Robertson" userId="cb37bfa76ebf819d" providerId="LiveId" clId="{060C873A-09B1-F746-B1F8-08B0579DB79C}" dt="2019-06-27T14:30:03.061" v="1" actId="18331"/>
        <pc:sldMkLst>
          <pc:docMk/>
          <pc:sldMk cId="979449192" sldId="256"/>
        </pc:sldMkLst>
        <pc:spChg chg="mod">
          <ac:chgData name="Ross Robertson" userId="cb37bfa76ebf819d" providerId="LiveId" clId="{060C873A-09B1-F746-B1F8-08B0579DB79C}" dt="2019-06-27T14:30:03.061" v="1" actId="18331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Ross Robertson" userId="cb37bfa76ebf819d" providerId="LiveId" clId="{1CEF5377-EEC4-B645-9B56-04761827158F}"/>
    <pc:docChg chg="modSld">
      <pc:chgData name="Ross Robertson" userId="cb37bfa76ebf819d" providerId="LiveId" clId="{1CEF5377-EEC4-B645-9B56-04761827158F}" dt="2019-07-09T13:47:40.413" v="1" actId="255"/>
      <pc:docMkLst>
        <pc:docMk/>
      </pc:docMkLst>
      <pc:sldChg chg="modSp">
        <pc:chgData name="Ross Robertson" userId="cb37bfa76ebf819d" providerId="LiveId" clId="{1CEF5377-EEC4-B645-9B56-04761827158F}" dt="2019-07-09T13:47:40.413" v="1" actId="255"/>
        <pc:sldMkLst>
          <pc:docMk/>
          <pc:sldMk cId="979449192" sldId="256"/>
        </pc:sldMkLst>
        <pc:spChg chg="mod">
          <ac:chgData name="Ross Robertson" userId="cb37bfa76ebf819d" providerId="LiveId" clId="{1CEF5377-EEC4-B645-9B56-04761827158F}" dt="2019-07-09T13:47:40.413" v="1" actId="255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1CEF5377-EEC4-B645-9B56-04761827158F}" dt="2019-07-09T13:47:34.389" v="0" actId="12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Ross Robertson" userId="cb37bfa76ebf819d" providerId="LiveId" clId="{8F61344B-5CC8-F14E-B641-F1263883FE32}"/>
    <pc:docChg chg="custSel modSld">
      <pc:chgData name="Ross Robertson" userId="cb37bfa76ebf819d" providerId="LiveId" clId="{8F61344B-5CC8-F14E-B641-F1263883FE32}" dt="2019-04-18T11:11:52.397" v="1" actId="478"/>
      <pc:docMkLst>
        <pc:docMk/>
      </pc:docMkLst>
      <pc:sldChg chg="delSp">
        <pc:chgData name="Ross Robertson" userId="cb37bfa76ebf819d" providerId="LiveId" clId="{8F61344B-5CC8-F14E-B641-F1263883FE32}" dt="2019-04-18T11:11:43.960" v="0" actId="478"/>
        <pc:sldMkLst>
          <pc:docMk/>
          <pc:sldMk cId="2367615732" sldId="287"/>
        </pc:sldMkLst>
        <pc:spChg chg="del">
          <ac:chgData name="Ross Robertson" userId="cb37bfa76ebf819d" providerId="LiveId" clId="{8F61344B-5CC8-F14E-B641-F1263883FE32}" dt="2019-04-18T11:11:43.960" v="0" actId="478"/>
          <ac:spMkLst>
            <pc:docMk/>
            <pc:sldMk cId="2367615732" sldId="287"/>
            <ac:spMk id="2" creationId="{EC7A0530-A65F-4FA9-85FF-834E0F27B3A7}"/>
          </ac:spMkLst>
        </pc:spChg>
      </pc:sldChg>
      <pc:sldChg chg="delSp">
        <pc:chgData name="Ross Robertson" userId="cb37bfa76ebf819d" providerId="LiveId" clId="{8F61344B-5CC8-F14E-B641-F1263883FE32}" dt="2019-04-18T11:11:52.397" v="1" actId="478"/>
        <pc:sldMkLst>
          <pc:docMk/>
          <pc:sldMk cId="1079509036" sldId="289"/>
        </pc:sldMkLst>
        <pc:spChg chg="del">
          <ac:chgData name="Ross Robertson" userId="cb37bfa76ebf819d" providerId="LiveId" clId="{8F61344B-5CC8-F14E-B641-F1263883FE32}" dt="2019-04-18T11:11:52.397" v="1" actId="478"/>
          <ac:spMkLst>
            <pc:docMk/>
            <pc:sldMk cId="1079509036" sldId="289"/>
            <ac:spMk id="2" creationId="{FE2CF9DC-DCF6-4B46-AB24-85BA3825C1D3}"/>
          </ac:spMkLst>
        </pc:spChg>
      </pc:sldChg>
    </pc:docChg>
  </pc:docChgLst>
</pc:chgInfo>
</file>

<file path=ppt/comments/modernComment_119_D4942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FEFE10-EDBF-4C88-B421-2D4B4F7012B3}" authorId="{CFE43C26-903A-6311-5515-36371DFAF3D7}" created="2021-12-03T08:17:46.71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2904981" sldId="281"/>
      <ac:spMk id="6" creationId="{BE55C85D-4DF6-EA4F-88B2-C2DB8B8ABDE0}"/>
      <ac:txMk cp="124" len="98">
        <ac:context len="654" hash="16973003"/>
      </ac:txMk>
    </ac:txMkLst>
    <p188:pos x="5741607" y="1640940"/>
    <p188:txBody>
      <a:bodyPr/>
      <a:lstStyle/>
      <a:p>
        <a:r>
          <a:rPr lang="en-GB"/>
          <a:t>Half of LGB young people report being bullied.</a:t>
        </a:r>
      </a:p>
    </p188:txBody>
  </p188:cm>
  <p188:cm id="{66ABE435-AC8C-4DC8-BA72-0366E9744AC9}" authorId="{CFE43C26-903A-6311-5515-36371DFAF3D7}" created="2021-12-03T08:17:55.5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2904981" sldId="281"/>
      <ac:spMk id="6" creationId="{BE55C85D-4DF6-EA4F-88B2-C2DB8B8ABDE0}"/>
      <ac:txMk cp="124" len="98">
        <ac:context len="654" hash="16973003"/>
      </ac:txMk>
    </ac:txMkLst>
    <p188:pos x="5741607" y="1640940"/>
    <p188:txBody>
      <a:bodyPr/>
      <a:lstStyle/>
      <a:p>
        <a:r>
          <a:rPr lang="en-GB"/>
          <a:t>More than three in five (63%) frequently of often hear homophobic language at school.</a:t>
        </a:r>
      </a:p>
    </p188:txBody>
  </p188:cm>
  <p188:cm id="{954A7C01-A782-44B5-AD52-FB6B27D6A7A9}" authorId="{CFE43C26-903A-6311-5515-36371DFAF3D7}" created="2021-12-03T08:22:38.44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2904981" sldId="281"/>
      <ac:spMk id="6" creationId="{BE55C85D-4DF6-EA4F-88B2-C2DB8B8ABDE0}"/>
      <ac:txMk cp="197" len="13">
        <ac:context len="654" hash="16973003"/>
      </ac:txMk>
    </ac:txMkLst>
    <p188:pos x="5274679" y="2302421"/>
    <p188:txBody>
      <a:bodyPr/>
      <a:lstStyle/>
      <a:p>
        <a:r>
          <a:rPr lang="en-GB"/>
          <a:t>an robh còir agam homophobia a chur ann am brackets?</a:t>
        </a:r>
      </a:p>
    </p188:txBody>
  </p188:cm>
  <p188:cm id="{C8F41483-EDE3-4F18-AE87-7B9AAAF7E2CA}" authorId="{CFE43C26-903A-6311-5515-36371DFAF3D7}" created="2021-12-03T08:34:32.7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2904981" sldId="281"/>
      <ac:spMk id="6" creationId="{BE55C85D-4DF6-EA4F-88B2-C2DB8B8ABDE0}"/>
      <ac:txMk cp="415" len="13">
        <ac:context len="654" hash="16973003"/>
      </ac:txMk>
    </ac:txMkLst>
    <p188:pos x="4807752" y="4753791"/>
    <p188:txBody>
      <a:bodyPr/>
      <a:lstStyle/>
      <a:p>
        <a:r>
          <a:rPr lang="en-GB"/>
          <a:t>gossip</a:t>
        </a:r>
      </a:p>
    </p188:txBody>
  </p188:cm>
</p188:cmLst>
</file>

<file path=ppt/comments/modernComment_11C_35621F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C31BBB-DEE9-4D18-8A1F-270F64F696DD}" authorId="{CFE43C26-903A-6311-5515-36371DFAF3D7}" created="2021-12-03T09:15:29.249">
    <pc:sldMkLst xmlns:pc="http://schemas.microsoft.com/office/powerpoint/2013/main/command">
      <pc:docMk/>
      <pc:sldMk cId="895623164" sldId="284"/>
    </pc:sldMkLst>
    <p188:txBody>
      <a:bodyPr/>
      <a:lstStyle/>
      <a:p>
        <a:r>
          <a:rPr lang="en-GB"/>
          <a:t>BEATHA&lt; LEIGHEAS&lt; SOLAS NA GRÈINE&lt;NÀDAR&lt;SERENITY? &lt; SPIORAD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15/06/2022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15/06/2022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15/06/2022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15/06/2022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15/06/2022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15/06/2022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microsoft.com/office/2018/10/relationships/comments" Target="../comments/modernComment_11C_35621FFC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lgbtyouth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YXcg8HJs1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XQKGigb5l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18/10/relationships/comments" Target="../comments/modernComment_119_D49429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1985055"/>
          </a:xfrm>
        </p:spPr>
        <p:txBody>
          <a:bodyPr>
            <a:normAutofit/>
          </a:bodyPr>
          <a:lstStyle/>
          <a:p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ionannachd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Leisbeach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Gèidh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agus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Dà-sheòrsach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(LGB) 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834" y="3151415"/>
            <a:ext cx="9480331" cy="3018158"/>
          </a:xfrm>
        </p:spPr>
        <p:txBody>
          <a:bodyPr>
            <a:normAutofit/>
          </a:bodyPr>
          <a:lstStyle/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 mi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tuigsinn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shamhail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daoine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taobhadh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spèis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aithneachadh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 mi a’ tuigsinn m’ fheisealachd fhìn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tighinnn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 buil.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 mi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togail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sgilean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misneachd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aghaidh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burraidheachd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sàrachadh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dhaoine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LGBT. 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3FC29-B0A8-4B99-96C2-8C855135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999242"/>
            <a:ext cx="3651466" cy="522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Ciamar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bhiodh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faireachdainn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dhèanadh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dheidhinn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fulang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burraidheachd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fòirneart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</a:p>
          <a:p>
            <a:pPr marL="0"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chòir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dh’inbhich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dhèanamh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dachaigh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sgoil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taic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dhaoin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òga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LGB? </a:t>
            </a:r>
          </a:p>
          <a:p>
            <a:pPr marL="0"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chòir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dhaoin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òga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sgoil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dhèanamh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DCE10-C7A7-4298-AA4B-FCE3C14C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 err="1"/>
              <a:t>rshp.scot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B729951-9AD2-4A4F-9513-F1B95C07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6413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E4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FF5B1AA-C365-4597-8076-5B18077F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7" y="3587163"/>
            <a:ext cx="3164152" cy="22861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116880" y="484632"/>
            <a:ext cx="6422848" cy="57391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tòrr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atharrachaidhean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deimhinneach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tachairt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beatha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dhaoine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LGB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dhèanamh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cothromach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co-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ionann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Rudan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 mar: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Pòsadh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’s gum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LGB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pòsadh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 daoine LGB a bhith nam pàrantan le bhith ag uchd-mhacachadh chloinne no le bhith nam pàrantan-dalta.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LGB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dhèanamh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 tha thu a’ smaoineachadh a thug gu buil cuid de na h-atharrachaidhean deimhinneach a chuidich le bhith a’ dèanamh rudan nas co-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ionanna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dhaoine LGB?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10" name="Content Placeholder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9002D2D7-05AE-4EA3-BA1D-BAF80FE42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92715" y="560154"/>
            <a:ext cx="3250575" cy="29514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620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-143262" y="1265111"/>
            <a:ext cx="6838933" cy="4855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“Tha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phàirt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choimhearsnachd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LGBT air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ciallachadh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tòrr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dhòmhsa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bliadhnaichean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seachad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Tro thachartasan mar 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Pride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buidhnean òigridh LGBT agus bùithtean-obrach, tha mi air tachairt air daoine iongantach a tha gu lèir a’ dèanamh gàirdeachas agus a’ gabhail ri chèile.</a:t>
            </a:r>
          </a:p>
          <a:p>
            <a:pPr marL="6858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Ella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aois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17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B7AA1-D08E-446A-A786-E2A0E3EF6E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849" y="1379505"/>
            <a:ext cx="5087314" cy="40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2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1328245" y="599629"/>
            <a:ext cx="95355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 bratach na bogha-frois air tighinn gu bhith na samhla de LGBT 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Pride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Chaidh brataichean bogh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-frois a chleachdadh le mòran chultaran agus buidhnean-strì, ach air bratach LGBT tha gach dath a’ riochdachadh rudeigin</a:t>
            </a:r>
            <a:r>
              <a:rPr lang="en-GB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E8F5E-6A3D-7E4D-AF2A-4846B7DA3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2465641"/>
            <a:ext cx="5156200" cy="31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231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31E3AE-C26D-431F-938B-60A3B0BDE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7F8165-5185-463D-AB0C-25A2F8D4AF89}"/>
              </a:ext>
            </a:extLst>
          </p:cNvPr>
          <p:cNvSpPr txBox="1">
            <a:spLocks/>
          </p:cNvSpPr>
          <p:nvPr/>
        </p:nvSpPr>
        <p:spPr>
          <a:xfrm>
            <a:off x="1168401" y="4551037"/>
            <a:ext cx="10228258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“Ach tha gaol a’ toirt air a h-uile duine faireachdainn math. Mar sin bu chòir dhut gaol a cho-roinn ri neach sam bith agus a h-uile neach a thogras </a:t>
            </a:r>
            <a:r>
              <a:rPr lang="en-US" b="1" i="1" dirty="0" err="1">
                <a:solidFill>
                  <a:srgbClr val="000000"/>
                </a:solidFill>
              </a:rPr>
              <a:t>tu.</a:t>
            </a:r>
            <a:r>
              <a:rPr lang="en-US" b="1" i="1" dirty="0">
                <a:solidFill>
                  <a:srgbClr val="000000"/>
                </a:solidFill>
              </a:rPr>
              <a:t> Cha bu chòir duine sam bith toirt ort faireachdainn dona airson sin.” </a:t>
            </a:r>
            <a:r>
              <a:rPr lang="en-US" dirty="0">
                <a:solidFill>
                  <a:srgbClr val="000000"/>
                </a:solidFill>
              </a:rPr>
              <a:t>Miles, aois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C7650-60CE-4E44-BB08-8DF67A17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7950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D39A54-086B-6F4B-AE07-AADA55D95F4C}"/>
              </a:ext>
            </a:extLst>
          </p:cNvPr>
          <p:cNvSpPr txBox="1">
            <a:spLocks/>
          </p:cNvSpPr>
          <p:nvPr/>
        </p:nvSpPr>
        <p:spPr>
          <a:xfrm>
            <a:off x="636814" y="2369262"/>
            <a:ext cx="5446347" cy="1059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Tha</a:t>
            </a:r>
            <a:r>
              <a:rPr lang="en-GB" sz="3200" b="1" dirty="0"/>
              <a:t> LGBT Youth</a:t>
            </a:r>
            <a:r>
              <a:rPr lang="en-GB" sz="3200" dirty="0"/>
              <a:t> a’ </a:t>
            </a:r>
            <a:r>
              <a:rPr lang="en-GB" sz="3200" dirty="0" err="1"/>
              <a:t>tabhann</a:t>
            </a:r>
            <a:r>
              <a:rPr lang="en-GB" sz="3200" dirty="0"/>
              <a:t> </a:t>
            </a:r>
            <a:r>
              <a:rPr lang="en-GB" sz="3200" dirty="0" err="1"/>
              <a:t>fiosrachadh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taic: </a:t>
            </a:r>
            <a:r>
              <a:rPr lang="en-GB" sz="3200" u="sng" dirty="0">
                <a:hlinkClick r:id="rId2"/>
              </a:rPr>
              <a:t>https://www.lgbtyouth.org.uk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8E426-9B8D-47F2-AAF4-7116C3C59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441" y="838461"/>
            <a:ext cx="4263839" cy="42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0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CFBA2BA-8E71-4F5B-8D9F-B69EE92F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A034A1A2-571C-4D7C-97E5-1210DBA3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512559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AC622B17-2A31-4C1D-A1B1-ACDA8F92F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68" y="803049"/>
            <a:ext cx="2144426" cy="247068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9070F50-6881-49DF-8292-D83CBB6BB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27860" y="813900"/>
            <a:ext cx="2174175" cy="2459835"/>
          </a:xfrm>
          <a:prstGeom prst="rect">
            <a:avLst/>
          </a:prstGeom>
        </p:spPr>
      </p:pic>
      <p:pic>
        <p:nvPicPr>
          <p:cNvPr id="10" name="Picture 9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08655478-FE67-481D-889C-838F913CCD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819190" y="3434659"/>
            <a:ext cx="2130130" cy="2469120"/>
          </a:xfrm>
          <a:prstGeom prst="rect">
            <a:avLst/>
          </a:prstGeom>
        </p:spPr>
      </p:pic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5EA6F31-BC5D-4221-A9A9-F9AD7B1FEE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860" y="3434658"/>
            <a:ext cx="2174176" cy="24691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86524" y="883799"/>
            <a:ext cx="5053203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GB" sz="2400" b="1" dirty="0"/>
              <a:t>Na </a:t>
            </a:r>
            <a:r>
              <a:rPr lang="en-GB" sz="2400" b="1" dirty="0" err="1"/>
              <a:t>faclan</a:t>
            </a:r>
            <a:r>
              <a:rPr lang="en-GB" sz="2400" b="1" dirty="0"/>
              <a:t> a </a:t>
            </a:r>
            <a:r>
              <a:rPr lang="en-GB" sz="2400" b="1" dirty="0" err="1"/>
              <a:t>bhios</a:t>
            </a:r>
            <a:r>
              <a:rPr lang="en-GB" sz="2400" b="1" dirty="0"/>
              <a:t> </a:t>
            </a:r>
            <a:r>
              <a:rPr lang="en-GB" sz="2400" b="1" dirty="0" err="1"/>
              <a:t>sinn</a:t>
            </a:r>
            <a:r>
              <a:rPr lang="en-GB" sz="2400" b="1" dirty="0"/>
              <a:t> a’ </a:t>
            </a:r>
            <a:r>
              <a:rPr lang="en-GB" sz="2400" b="1" dirty="0" err="1"/>
              <a:t>cleachdadh</a:t>
            </a:r>
            <a:r>
              <a:rPr lang="en-GB" sz="2400" b="1" dirty="0"/>
              <a:t> </a:t>
            </a:r>
            <a:r>
              <a:rPr lang="en-GB" sz="2400" b="1" dirty="0" err="1"/>
              <a:t>gus</a:t>
            </a:r>
            <a:r>
              <a:rPr lang="en-GB" sz="2400" b="1" dirty="0"/>
              <a:t> </a:t>
            </a:r>
            <a:r>
              <a:rPr lang="en-GB" sz="2400" b="1" dirty="0" err="1"/>
              <a:t>bruidhinn</a:t>
            </a:r>
            <a:r>
              <a:rPr lang="en-GB" sz="2400" b="1" dirty="0"/>
              <a:t> mu </a:t>
            </a:r>
            <a:r>
              <a:rPr lang="en-GB" sz="2400" b="1" dirty="0" err="1"/>
              <a:t>thaobhadh</a:t>
            </a:r>
            <a:r>
              <a:rPr lang="en-GB" sz="2400" b="1" dirty="0"/>
              <a:t> </a:t>
            </a:r>
            <a:r>
              <a:rPr lang="en-GB" sz="2400" b="1" dirty="0" err="1"/>
              <a:t>feiseil</a:t>
            </a:r>
            <a:endParaRPr lang="en-GB" sz="2400" b="1" dirty="0"/>
          </a:p>
          <a:p>
            <a:pPr marL="0" indent="0">
              <a:spcAft>
                <a:spcPts val="800"/>
              </a:spcAft>
              <a:buNone/>
            </a:pPr>
            <a:r>
              <a:rPr lang="en-GB" sz="2400" b="1" dirty="0"/>
              <a:t>Tha </a:t>
            </a:r>
            <a:r>
              <a:rPr lang="en-GB" sz="2400" b="1" dirty="0" err="1"/>
              <a:t>taobhadh</a:t>
            </a:r>
            <a:r>
              <a:rPr lang="en-GB" sz="2400" b="1" dirty="0"/>
              <a:t> </a:t>
            </a:r>
            <a:r>
              <a:rPr lang="en-GB" sz="2400" b="1" dirty="0" err="1"/>
              <a:t>feiseil</a:t>
            </a:r>
            <a:r>
              <a:rPr lang="en-GB" sz="2400" b="1" dirty="0"/>
              <a:t> a’ </a:t>
            </a:r>
            <a:r>
              <a:rPr lang="en-GB" sz="2400" b="1" dirty="0" err="1"/>
              <a:t>ciallachadh</a:t>
            </a:r>
            <a:r>
              <a:rPr lang="en-GB" sz="2400" b="1" dirty="0"/>
              <a:t> </a:t>
            </a:r>
            <a:r>
              <a:rPr lang="en-GB" sz="2400" b="1" dirty="0" err="1"/>
              <a:t>cò</a:t>
            </a:r>
            <a:r>
              <a:rPr lang="en-GB" sz="2400" b="1" dirty="0"/>
              <a:t> tha </a:t>
            </a:r>
            <a:r>
              <a:rPr lang="en-GB" sz="2400" b="1" dirty="0" err="1"/>
              <a:t>tarraingeach</a:t>
            </a:r>
            <a:r>
              <a:rPr lang="en-GB" sz="2400" b="1" dirty="0"/>
              <a:t> </a:t>
            </a:r>
            <a:r>
              <a:rPr lang="en-GB" sz="2400" b="1" dirty="0" err="1"/>
              <a:t>dhutsa</a:t>
            </a:r>
            <a:r>
              <a:rPr lang="en-GB" sz="2400" b="1" dirty="0"/>
              <a:t>. 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gèidh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tha gaol aca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ghnè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bruidhinn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dithis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fhireannach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dithis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bhoireannach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leisbeach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tha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boireannach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gaol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boireannach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boireannaich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gèidh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chleachdadh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cuideachd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3907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CFBA2BA-8E71-4F5B-8D9F-B69EE92F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A034A1A2-571C-4D7C-97E5-1210DBA3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512559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erson, cellphone, phone, talking&#10;&#10;Description automatically generated">
            <a:extLst>
              <a:ext uri="{FF2B5EF4-FFF2-40B4-BE49-F238E27FC236}">
                <a16:creationId xmlns:a16="http://schemas.microsoft.com/office/drawing/2014/main" id="{A423E681-88AA-4FD3-9636-78BBF792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68" y="803049"/>
            <a:ext cx="2144426" cy="247068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D9B6E63-DD46-024C-8E63-9A4FC61AF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27860" y="813900"/>
            <a:ext cx="2174175" cy="2459835"/>
          </a:xfrm>
          <a:prstGeom prst="rect">
            <a:avLst/>
          </a:prstGeom>
        </p:spPr>
      </p:pic>
      <p:pic>
        <p:nvPicPr>
          <p:cNvPr id="8" name="Picture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456869D-3D4D-417E-829D-51FACA84A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90" y="3434659"/>
            <a:ext cx="2130130" cy="2469120"/>
          </a:xfrm>
          <a:prstGeom prst="rect">
            <a:avLst/>
          </a:prstGeom>
        </p:spPr>
      </p:pic>
      <p:pic>
        <p:nvPicPr>
          <p:cNvPr id="3" name="Picture 2" descr="A person sitting in a field&#10;&#10;Description automatically generated">
            <a:extLst>
              <a:ext uri="{FF2B5EF4-FFF2-40B4-BE49-F238E27FC236}">
                <a16:creationId xmlns:a16="http://schemas.microsoft.com/office/drawing/2014/main" id="{97193F32-55C8-4BAF-B12A-644B9439B5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127860" y="3434658"/>
            <a:ext cx="2174176" cy="24691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86524" y="1348154"/>
            <a:ext cx="5053203" cy="4875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dà-sheòrsach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iad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faireachdainn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gaol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ghè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riuthasan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diofar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gnè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Canaidh sinn gu bheil neach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eile-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sheòrsach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(cleachdaidh cuid de dhaoine ‘straight’ sa Bheurla) nuair a bhios gaol aig daoine de dhiofar ghnè air a chèile, mar sin fireannach agus boireannach.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dòcha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teirmean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chleachdas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dòcha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cuala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feadhainn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0874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39662" y="640082"/>
            <a:ext cx="4298097" cy="5080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Gràin-co-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sheòrsachd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ciallachadh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dòigh smaoineachaidh no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giùlan neo-dheimhinneach do neach air sgàth ’s gu bheil iad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leisbeach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gèidh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Gràin-dà-sheòrsachd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ciallachadh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ach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dhaoine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tha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dà-sheòrsach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 cànan sgreataidh a bhith an lùib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gràin-co-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sheòrsachd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agus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gràin-dà-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sheòrsachd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maoidheadh no fòirneart an aghaidh dhaoine LGB de gach aois.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top sign&#10;&#10;Description automatically generated">
            <a:extLst>
              <a:ext uri="{FF2B5EF4-FFF2-40B4-BE49-F238E27FC236}">
                <a16:creationId xmlns:a16="http://schemas.microsoft.com/office/drawing/2014/main" id="{EFCEAAF2-047A-4709-8D33-567B72131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236" y="640083"/>
            <a:ext cx="6672121" cy="5380890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601142" y="2192225"/>
            <a:ext cx="6356395" cy="2225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741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’S e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tighinn a-mach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chanas sinn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 nuair a dh’innseas neach an taobhadh feiseil do neach eile.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2400" b="1" dirty="0"/>
              <a:t>	Coming out</a:t>
            </a:r>
            <a:r>
              <a:rPr lang="en-GB" sz="2400" dirty="0"/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2400" dirty="0"/>
              <a:t>	(</a:t>
            </a:r>
            <a:r>
              <a:rPr lang="en-GB" sz="2400" dirty="0" err="1"/>
              <a:t>faid</a:t>
            </a:r>
            <a:r>
              <a:rPr lang="en-GB" sz="2400" dirty="0"/>
              <a:t> 2 </a:t>
            </a:r>
            <a:r>
              <a:rPr lang="en-GB" sz="2400" dirty="0" err="1"/>
              <a:t>mhion</a:t>
            </a:r>
            <a:r>
              <a:rPr lang="en-GB" sz="2400" dirty="0"/>
              <a:t>. 38) 	</a:t>
            </a:r>
            <a:r>
              <a:rPr lang="en-GB" sz="2400" u="sng" dirty="0">
                <a:hlinkClick r:id="rId3"/>
              </a:rPr>
              <a:t>https://youtu.be/7YXcg8HJs18</a:t>
            </a:r>
            <a:r>
              <a:rPr lang="en-US" sz="24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clothing&#10;&#10;Description automatically generated">
            <a:extLst>
              <a:ext uri="{FF2B5EF4-FFF2-40B4-BE49-F238E27FC236}">
                <a16:creationId xmlns:a16="http://schemas.microsoft.com/office/drawing/2014/main" id="{DC47E26E-7A1B-40D6-84C9-18B8C18007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9611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12EC-B3F1-45D8-B2CB-3F4FC4196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401082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Shh! Silence Helps Homophobia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(Film LGBT Youth Scotland 7 </a:t>
            </a:r>
            <a:r>
              <a:rPr lang="en-GB" dirty="0" err="1"/>
              <a:t>mion</a:t>
            </a:r>
            <a:r>
              <a:rPr lang="en-GB" dirty="0"/>
              <a:t>. 2)</a:t>
            </a:r>
          </a:p>
          <a:p>
            <a:pPr marL="0" indent="0">
              <a:buNone/>
            </a:pPr>
            <a:r>
              <a:rPr lang="en-GB" u="sng" dirty="0">
                <a:hlinkClick r:id="rId2"/>
              </a:rPr>
              <a:t>https://youtu.be/XQKGigb5l28</a:t>
            </a: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BB84A-5E5E-4915-89B0-A134E67C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43AD4-24A5-435F-AE18-DED589E51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757" y="421840"/>
            <a:ext cx="6102520" cy="58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1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314233" y="382581"/>
            <a:ext cx="6299092" cy="5842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err="1"/>
              <a:t>Burraidheachd</a:t>
            </a:r>
            <a:r>
              <a:rPr lang="en-US" sz="2400" b="1" dirty="0"/>
              <a:t> </a:t>
            </a:r>
            <a:r>
              <a:rPr lang="en-US" sz="2400" b="1" dirty="0" err="1"/>
              <a:t>agus</a:t>
            </a:r>
            <a:r>
              <a:rPr lang="en-US" sz="2400" b="1" dirty="0"/>
              <a:t> </a:t>
            </a:r>
            <a:r>
              <a:rPr lang="en-US" sz="2400" b="1" dirty="0" err="1"/>
              <a:t>fòirneart</a:t>
            </a:r>
            <a:r>
              <a:rPr lang="en-US" sz="2400" b="1" dirty="0"/>
              <a:t> </a:t>
            </a:r>
            <a:r>
              <a:rPr lang="en-US" sz="2400" b="1" dirty="0" err="1"/>
              <a:t>san</a:t>
            </a:r>
            <a:r>
              <a:rPr lang="en-US" sz="2400" b="1" dirty="0"/>
              <a:t> </a:t>
            </a:r>
            <a:r>
              <a:rPr lang="en-US" sz="2400" b="1" dirty="0" err="1"/>
              <a:t>sgoil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Tha an dàrna leth de dhaoin’ òga LGB air aithris gun do fhuiling iad burraidheachd.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Tha còrr ’s triùir às gach còignear, 63%,  tric a’ cluinntinn cànan gràin co-</a:t>
            </a:r>
            <a:r>
              <a:rPr lang="en-US" sz="2400" dirty="0" err="1"/>
              <a:t>sheòrsachd</a:t>
            </a:r>
            <a:r>
              <a:rPr lang="en-US" sz="2400" dirty="0"/>
              <a:t> san sgoil.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Cha bhi còrr ’s 2 a-mach às gach 5 de na tha a’ fulang  burraidheachd air sgàth gràin co-</a:t>
            </a:r>
            <a:r>
              <a:rPr lang="en-US" sz="2400" dirty="0" err="1"/>
              <a:t>sheòrsachd</a:t>
            </a:r>
            <a:r>
              <a:rPr lang="en-US" sz="2400" dirty="0"/>
              <a:t> ag innse do neach sam bith.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Tha a’ </a:t>
            </a:r>
            <a:r>
              <a:rPr lang="en-US" sz="2400" dirty="0" err="1"/>
              <a:t>mhòr-chuid</a:t>
            </a:r>
            <a:r>
              <a:rPr lang="en-US" sz="2400" dirty="0"/>
              <a:t> de </a:t>
            </a:r>
            <a:r>
              <a:rPr lang="en-US" sz="2400" dirty="0" err="1"/>
              <a:t>bhurraidheachd</a:t>
            </a:r>
            <a:r>
              <a:rPr lang="en-US" sz="2400" dirty="0"/>
              <a:t> </a:t>
            </a:r>
            <a:r>
              <a:rPr lang="en-US" sz="2400" dirty="0" err="1"/>
              <a:t>briathrail</a:t>
            </a:r>
            <a:r>
              <a:rPr lang="en-US" sz="2400" dirty="0"/>
              <a:t> (46%) no na </a:t>
            </a:r>
            <a:r>
              <a:rPr lang="en-US" sz="2400" dirty="0" err="1"/>
              <a:t>sgudal</a:t>
            </a:r>
            <a:r>
              <a:rPr lang="en-US" sz="2400" dirty="0"/>
              <a:t>/</a:t>
            </a:r>
            <a:r>
              <a:rPr lang="en-US" sz="2400" dirty="0" err="1"/>
              <a:t>geotal</a:t>
            </a:r>
            <a:r>
              <a:rPr lang="en-US" sz="2400" dirty="0"/>
              <a:t> (41%). Tha e cuideachd a’ gabhail a-steach a bhith air d’ fhàgail a-mach à cùisean no </a:t>
            </a:r>
            <a:r>
              <a:rPr lang="en-US" sz="2400" dirty="0" err="1"/>
              <a:t>aonaranachadh</a:t>
            </a:r>
            <a:r>
              <a:rPr lang="en-US" sz="2400" dirty="0"/>
              <a:t> (27%), ach faodaidh e cuideachd a bhith fiosaigeach (10%), no rudan gan goid (8%) no </a:t>
            </a:r>
            <a:r>
              <a:rPr lang="en-US" sz="2400" dirty="0" err="1"/>
              <a:t>maoidhidhean</a:t>
            </a:r>
            <a:r>
              <a:rPr lang="en-US" sz="2400" dirty="0"/>
              <a:t> no ionnsaigh fheiseil (5%).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B63F586-2B08-4B3B-B77F-C789CC80A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325" y="615877"/>
            <a:ext cx="5264442" cy="5376361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hrshp.scot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049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484095" y="615877"/>
            <a:ext cx="5611906" cy="5607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err="1"/>
              <a:t>Burraidheachd</a:t>
            </a:r>
            <a:r>
              <a:rPr lang="en-US" sz="2400" b="1" dirty="0"/>
              <a:t> </a:t>
            </a:r>
            <a:r>
              <a:rPr lang="en-US" sz="2400" b="1" dirty="0" err="1"/>
              <a:t>agus</a:t>
            </a:r>
            <a:r>
              <a:rPr lang="en-US" sz="2400" b="1" dirty="0"/>
              <a:t> </a:t>
            </a:r>
            <a:r>
              <a:rPr lang="en-US" sz="2400" b="1" dirty="0" err="1"/>
              <a:t>fòirneart</a:t>
            </a:r>
            <a:r>
              <a:rPr lang="en-US" sz="2400" b="1" dirty="0"/>
              <a:t> </a:t>
            </a:r>
            <a:r>
              <a:rPr lang="en-US" sz="2400" b="1" dirty="0" err="1"/>
              <a:t>san</a:t>
            </a:r>
            <a:r>
              <a:rPr lang="en-US" sz="2400" b="1" dirty="0"/>
              <a:t> </a:t>
            </a:r>
            <a:r>
              <a:rPr lang="en-US" sz="2400" b="1" dirty="0" err="1"/>
              <a:t>sgoil</a:t>
            </a:r>
            <a:endParaRPr lang="en-US" sz="2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Mar as trice ’s ann </a:t>
            </a:r>
            <a:r>
              <a:rPr lang="en-US" sz="2400" dirty="0" err="1"/>
              <a:t>ann</a:t>
            </a:r>
            <a:r>
              <a:rPr lang="en-US" sz="2400" dirty="0"/>
              <a:t> an trannsaichean na sgoile a bhios e a’ tachairt agus air làrach na sgoile, (mu 35%) ach bidh e cuideachd a’ tachairt ann an clasaichean aig àm </a:t>
            </a:r>
            <a:r>
              <a:rPr lang="en-US" sz="2400" dirty="0" err="1"/>
              <a:t>leasain</a:t>
            </a:r>
            <a:r>
              <a:rPr lang="en-US" sz="2400" dirty="0"/>
              <a:t> (30%) agus an taobh a-muigh dhen sgoil (25%) agus air-loidhne (21%)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Chan eil ach timcheall air an treas cuid (32%) de dhaoin’ òga LGB a tha a’ fulang burraidheachd ag ràdh gu bheil na tidsearan a’ dèanamh sìon mu dheidhinn, agus fiù ’s nuair a tha iad, bidh e a’ tachairt. 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B63F586-2B08-4B3B-B77F-C789CC80A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043" y="615877"/>
            <a:ext cx="5461724" cy="5577837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31102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8930" y="645982"/>
            <a:ext cx="5568990" cy="5577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Ciamar</a:t>
            </a:r>
            <a:r>
              <a:rPr lang="en-US" sz="2400" b="1" dirty="0"/>
              <a:t> a tha </a:t>
            </a:r>
            <a:r>
              <a:rPr lang="en-US" sz="2400" b="1" dirty="0" err="1"/>
              <a:t>daoin</a:t>
            </a:r>
            <a:r>
              <a:rPr lang="en-US" sz="2400" b="1" dirty="0"/>
              <a:t>’ </a:t>
            </a:r>
            <a:r>
              <a:rPr lang="en-US" sz="2400" b="1" dirty="0" err="1"/>
              <a:t>òga</a:t>
            </a:r>
            <a:r>
              <a:rPr lang="en-US" sz="2400" b="1" dirty="0"/>
              <a:t> a’ </a:t>
            </a:r>
            <a:r>
              <a:rPr lang="en-US" sz="2400" b="1" dirty="0" err="1"/>
              <a:t>faireachdainn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i="1" dirty="0"/>
              <a:t>“Lean a’ bhurraidheachd fad bhliadhnaichean agus tha e fhathast a’ tachairt. Tha mi </a:t>
            </a:r>
            <a:r>
              <a:rPr lang="en-US" sz="2400" i="1" dirty="0" err="1"/>
              <a:t>gu</a:t>
            </a:r>
            <a:r>
              <a:rPr lang="en-US" sz="2400" i="1" dirty="0"/>
              <a:t> tur </a:t>
            </a:r>
            <a:r>
              <a:rPr lang="en-US" sz="2400" i="1" dirty="0" err="1"/>
              <a:t>nam</a:t>
            </a:r>
            <a:r>
              <a:rPr lang="en-US" sz="2400" i="1" dirty="0"/>
              <a:t> </a:t>
            </a:r>
            <a:r>
              <a:rPr lang="en-US" sz="2400" i="1" dirty="0" err="1"/>
              <a:t>aonar</a:t>
            </a:r>
            <a:r>
              <a:rPr lang="en-US" sz="2400" i="1" dirty="0"/>
              <a:t> </a:t>
            </a:r>
            <a:r>
              <a:rPr lang="en-US" sz="2400" i="1" dirty="0" err="1"/>
              <a:t>agus</a:t>
            </a:r>
            <a:r>
              <a:rPr lang="en-US" sz="2400" i="1" dirty="0"/>
              <a:t> a’ dol </a:t>
            </a:r>
            <a:r>
              <a:rPr lang="en-US" sz="2400" i="1" dirty="0" err="1"/>
              <a:t>às</a:t>
            </a:r>
            <a:r>
              <a:rPr lang="en-US" sz="2400" i="1" dirty="0"/>
              <a:t> </a:t>
            </a:r>
            <a:r>
              <a:rPr lang="en-US" sz="2400" i="1" dirty="0" err="1"/>
              <a:t>àicheadh</a:t>
            </a:r>
            <a:r>
              <a:rPr lang="en-US" sz="2400" i="1" dirty="0"/>
              <a:t> co </a:t>
            </a:r>
            <a:r>
              <a:rPr lang="en-US" sz="2400" i="1" dirty="0" err="1"/>
              <a:t>mì</a:t>
            </a:r>
            <a:r>
              <a:rPr lang="en-US" sz="2400" i="1" dirty="0"/>
              <a:t>.” </a:t>
            </a:r>
            <a:r>
              <a:rPr lang="en-US" sz="2400" dirty="0"/>
              <a:t>Rachel </a:t>
            </a:r>
            <a:r>
              <a:rPr lang="en-US" sz="2400" dirty="0" err="1"/>
              <a:t>aois</a:t>
            </a:r>
            <a:r>
              <a:rPr lang="en-US" sz="2400" dirty="0"/>
              <a:t> 16</a:t>
            </a:r>
          </a:p>
          <a:p>
            <a:pPr marL="0" lvl="0" indent="0">
              <a:buNone/>
            </a:pP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i="1" dirty="0"/>
              <a:t>“Bhithte ag èigheach rium an-còmhnaidh sna trannsaichean agus bhiodh rudan gan caitheamh orm cha mhòr a h-uile latha” </a:t>
            </a:r>
            <a:r>
              <a:rPr lang="en-US" sz="2400" dirty="0"/>
              <a:t>Jack aois 15</a:t>
            </a:r>
          </a:p>
          <a:p>
            <a:pPr marL="0" lvl="0" indent="0">
              <a:buNone/>
            </a:pP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i="1" dirty="0"/>
              <a:t>“Tha e </a:t>
            </a:r>
            <a:r>
              <a:rPr lang="en-US" sz="2400" i="1" dirty="0" err="1"/>
              <a:t>gu</a:t>
            </a:r>
            <a:r>
              <a:rPr lang="en-US" sz="2400" i="1" dirty="0"/>
              <a:t> </a:t>
            </a:r>
            <a:r>
              <a:rPr lang="en-US" sz="2400" i="1" dirty="0" err="1"/>
              <a:t>cinnteach</a:t>
            </a:r>
            <a:r>
              <a:rPr lang="en-US" sz="2400" i="1" dirty="0"/>
              <a:t> a’ </a:t>
            </a:r>
            <a:r>
              <a:rPr lang="en-US" sz="2400" i="1" dirty="0" err="1"/>
              <a:t>milleadh</a:t>
            </a:r>
            <a:r>
              <a:rPr lang="en-US" sz="2400" i="1" dirty="0"/>
              <a:t> </a:t>
            </a:r>
            <a:r>
              <a:rPr lang="en-US" sz="2400" i="1" dirty="0" err="1"/>
              <a:t>fèin-mhisneachd</a:t>
            </a:r>
            <a:r>
              <a:rPr lang="en-US" sz="2400" i="1" dirty="0"/>
              <a:t> no </a:t>
            </a:r>
            <a:r>
              <a:rPr lang="en-US" sz="2400" i="1" dirty="0" err="1"/>
              <a:t>rud</a:t>
            </a:r>
            <a:r>
              <a:rPr lang="en-US" sz="2400" i="1" dirty="0"/>
              <a:t> </a:t>
            </a:r>
            <a:r>
              <a:rPr lang="en-US" sz="2400" i="1" dirty="0" err="1"/>
              <a:t>sam</a:t>
            </a:r>
            <a:r>
              <a:rPr lang="en-US" sz="2400" i="1" dirty="0"/>
              <a:t> </a:t>
            </a:r>
            <a:r>
              <a:rPr lang="en-US" sz="2400" i="1" dirty="0" err="1"/>
              <a:t>bith</a:t>
            </a:r>
            <a:r>
              <a:rPr lang="en-US" sz="2400" i="1" dirty="0"/>
              <a:t> a </a:t>
            </a:r>
            <a:r>
              <a:rPr lang="en-US" sz="2400" i="1" dirty="0" err="1"/>
              <a:t>choileanas</a:t>
            </a:r>
            <a:r>
              <a:rPr lang="en-US" sz="2400" i="1" dirty="0"/>
              <a:t> </a:t>
            </a:r>
            <a:r>
              <a:rPr lang="en-US" sz="2400" i="1" dirty="0" err="1"/>
              <a:t>tu.</a:t>
            </a:r>
            <a:r>
              <a:rPr lang="en-US" sz="2400" i="1" dirty="0"/>
              <a:t> Tha e a’ toirt ort a bhith ag iarraidh an sgoil fhàgail.” Natalie aois 14</a:t>
            </a:r>
            <a:endParaRPr lang="en-US" sz="2400" dirty="0"/>
          </a:p>
        </p:txBody>
      </p:sp>
      <p:pic>
        <p:nvPicPr>
          <p:cNvPr id="3" name="Picture 2" descr="A red stop sign sitting on the ground&#10;&#10;Description automatically generated">
            <a:extLst>
              <a:ext uri="{FF2B5EF4-FFF2-40B4-BE49-F238E27FC236}">
                <a16:creationId xmlns:a16="http://schemas.microsoft.com/office/drawing/2014/main" id="{F30DCC7B-F9AC-45E9-ABF1-568E5DD99D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276" y="532505"/>
            <a:ext cx="5461724" cy="5577837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13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1066</Words>
  <Application>Microsoft Office PowerPoint</Application>
  <PresentationFormat>Widescreen</PresentationFormat>
  <Paragraphs>73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Futura Medium</vt:lpstr>
      <vt:lpstr>Open Sans</vt:lpstr>
      <vt:lpstr>Symbol</vt:lpstr>
      <vt:lpstr>Office Theme</vt:lpstr>
      <vt:lpstr>Co-ionannachd Leisbeach, Gèidh agus Dà-sheòrsach (LGB)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Lesbian, Gay and Bisexual (LGB) equality</dc:title>
  <dc:creator>Colin Morrison</dc:creator>
  <cp:lastModifiedBy>Sarah MacEachen</cp:lastModifiedBy>
  <cp:revision>6</cp:revision>
  <dcterms:created xsi:type="dcterms:W3CDTF">2019-06-28T12:40:24Z</dcterms:created>
  <dcterms:modified xsi:type="dcterms:W3CDTF">2022-06-15T14:10:06Z</dcterms:modified>
</cp:coreProperties>
</file>