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D_73842946.xml" ContentType="application/vnd.ms-powerpoint.comments+xml"/>
  <Override PartName="/ppt/comments/modernComment_10F_860843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sldIdLst>
    <p:sldId id="256" r:id="rId2"/>
    <p:sldId id="26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64" r:id="rId11"/>
    <p:sldId id="265" r:id="rId12"/>
    <p:sldId id="277" r:id="rId13"/>
    <p:sldId id="287" r:id="rId14"/>
    <p:sldId id="266" r:id="rId15"/>
    <p:sldId id="267" r:id="rId16"/>
    <p:sldId id="268" r:id="rId17"/>
    <p:sldId id="269" r:id="rId18"/>
    <p:sldId id="278" r:id="rId19"/>
    <p:sldId id="271" r:id="rId20"/>
    <p:sldId id="272" r:id="rId21"/>
    <p:sldId id="273" r:id="rId22"/>
    <p:sldId id="274" r:id="rId23"/>
    <p:sldId id="28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155202-DBF2-CE31-D5F4-3D97B5D313C5}" name="Sarah MacEachen" initials="SM" userId="Sarah MacEach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58D83-D21E-4312-AA81-7C5B6111EA67}" v="4" dt="2019-07-01T14:20:26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6C358D83-D21E-4312-AA81-7C5B6111EA67}"/>
    <pc:docChg chg="modSld">
      <pc:chgData name="Colin Morrison" userId="9e8379d8aac75974" providerId="LiveId" clId="{6C358D83-D21E-4312-AA81-7C5B6111EA67}" dt="2019-07-01T14:20:26.409" v="3" actId="20577"/>
      <pc:docMkLst>
        <pc:docMk/>
      </pc:docMkLst>
      <pc:sldChg chg="modSp">
        <pc:chgData name="Colin Morrison" userId="9e8379d8aac75974" providerId="LiveId" clId="{6C358D83-D21E-4312-AA81-7C5B6111EA67}" dt="2019-07-01T14:20:26.409" v="3" actId="20577"/>
        <pc:sldMkLst>
          <pc:docMk/>
          <pc:sldMk cId="979449192" sldId="256"/>
        </pc:sldMkLst>
        <pc:spChg chg="mod">
          <ac:chgData name="Colin Morrison" userId="9e8379d8aac75974" providerId="LiveId" clId="{6C358D83-D21E-4312-AA81-7C5B6111EA67}" dt="2019-07-01T14:20:26.409" v="3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B65ACA61-C111-DA4A-AFC6-FA227048243C}"/>
    <pc:docChg chg="custSel modSld">
      <pc:chgData name="Ross Robertson" userId="cb37bfa76ebf819d" providerId="LiveId" clId="{B65ACA61-C111-DA4A-AFC6-FA227048243C}" dt="2019-04-25T10:36:16.131" v="7" actId="478"/>
      <pc:docMkLst>
        <pc:docMk/>
      </pc:docMkLst>
      <pc:sldChg chg="delSp">
        <pc:chgData name="Ross Robertson" userId="cb37bfa76ebf819d" providerId="LiveId" clId="{B65ACA61-C111-DA4A-AFC6-FA227048243C}" dt="2019-04-25T10:36:04.836" v="0" actId="478"/>
        <pc:sldMkLst>
          <pc:docMk/>
          <pc:sldMk cId="1607176472" sldId="279"/>
        </pc:sldMkLst>
        <pc:spChg chg="del">
          <ac:chgData name="Ross Robertson" userId="cb37bfa76ebf819d" providerId="LiveId" clId="{B65ACA61-C111-DA4A-AFC6-FA227048243C}" dt="2019-04-25T10:36:04.836" v="0" actId="478"/>
          <ac:spMkLst>
            <pc:docMk/>
            <pc:sldMk cId="1607176472" sldId="279"/>
            <ac:spMk id="2" creationId="{020DF924-6C81-40E2-ADC7-7E444F1EBE5F}"/>
          </ac:spMkLst>
        </pc:spChg>
      </pc:sldChg>
      <pc:sldChg chg="delSp">
        <pc:chgData name="Ross Robertson" userId="cb37bfa76ebf819d" providerId="LiveId" clId="{B65ACA61-C111-DA4A-AFC6-FA227048243C}" dt="2019-04-25T10:36:08.840" v="1" actId="478"/>
        <pc:sldMkLst>
          <pc:docMk/>
          <pc:sldMk cId="175766181" sldId="280"/>
        </pc:sldMkLst>
        <pc:spChg chg="del">
          <ac:chgData name="Ross Robertson" userId="cb37bfa76ebf819d" providerId="LiveId" clId="{B65ACA61-C111-DA4A-AFC6-FA227048243C}" dt="2019-04-25T10:36:08.840" v="1" actId="478"/>
          <ac:spMkLst>
            <pc:docMk/>
            <pc:sldMk cId="175766181" sldId="280"/>
            <ac:spMk id="2" creationId="{020DF924-6C81-40E2-ADC7-7E444F1EBE5F}"/>
          </ac:spMkLst>
        </pc:spChg>
      </pc:sldChg>
      <pc:sldChg chg="delSp modSp">
        <pc:chgData name="Ross Robertson" userId="cb37bfa76ebf819d" providerId="LiveId" clId="{B65ACA61-C111-DA4A-AFC6-FA227048243C}" dt="2019-04-25T10:36:10.730" v="3" actId="478"/>
        <pc:sldMkLst>
          <pc:docMk/>
          <pc:sldMk cId="610792680" sldId="281"/>
        </pc:sldMkLst>
        <pc:spChg chg="del mod">
          <ac:chgData name="Ross Robertson" userId="cb37bfa76ebf819d" providerId="LiveId" clId="{B65ACA61-C111-DA4A-AFC6-FA227048243C}" dt="2019-04-25T10:36:10.730" v="3" actId="478"/>
          <ac:spMkLst>
            <pc:docMk/>
            <pc:sldMk cId="610792680" sldId="281"/>
            <ac:spMk id="2" creationId="{020DF924-6C81-40E2-ADC7-7E444F1EBE5F}"/>
          </ac:spMkLst>
        </pc:spChg>
      </pc:sldChg>
      <pc:sldChg chg="delSp">
        <pc:chgData name="Ross Robertson" userId="cb37bfa76ebf819d" providerId="LiveId" clId="{B65ACA61-C111-DA4A-AFC6-FA227048243C}" dt="2019-04-25T10:36:12.238" v="4" actId="478"/>
        <pc:sldMkLst>
          <pc:docMk/>
          <pc:sldMk cId="2481226410" sldId="282"/>
        </pc:sldMkLst>
        <pc:spChg chg="del">
          <ac:chgData name="Ross Robertson" userId="cb37bfa76ebf819d" providerId="LiveId" clId="{B65ACA61-C111-DA4A-AFC6-FA227048243C}" dt="2019-04-25T10:36:12.238" v="4" actId="478"/>
          <ac:spMkLst>
            <pc:docMk/>
            <pc:sldMk cId="2481226410" sldId="282"/>
            <ac:spMk id="2" creationId="{020DF924-6C81-40E2-ADC7-7E444F1EBE5F}"/>
          </ac:spMkLst>
        </pc:spChg>
      </pc:sldChg>
      <pc:sldChg chg="delSp">
        <pc:chgData name="Ross Robertson" userId="cb37bfa76ebf819d" providerId="LiveId" clId="{B65ACA61-C111-DA4A-AFC6-FA227048243C}" dt="2019-04-25T10:36:13.622" v="5" actId="478"/>
        <pc:sldMkLst>
          <pc:docMk/>
          <pc:sldMk cId="2823156096" sldId="283"/>
        </pc:sldMkLst>
        <pc:spChg chg="del">
          <ac:chgData name="Ross Robertson" userId="cb37bfa76ebf819d" providerId="LiveId" clId="{B65ACA61-C111-DA4A-AFC6-FA227048243C}" dt="2019-04-25T10:36:13.622" v="5" actId="478"/>
          <ac:spMkLst>
            <pc:docMk/>
            <pc:sldMk cId="2823156096" sldId="283"/>
            <ac:spMk id="2" creationId="{020DF924-6C81-40E2-ADC7-7E444F1EBE5F}"/>
          </ac:spMkLst>
        </pc:spChg>
      </pc:sldChg>
      <pc:sldChg chg="delSp">
        <pc:chgData name="Ross Robertson" userId="cb37bfa76ebf819d" providerId="LiveId" clId="{B65ACA61-C111-DA4A-AFC6-FA227048243C}" dt="2019-04-25T10:36:14.916" v="6" actId="478"/>
        <pc:sldMkLst>
          <pc:docMk/>
          <pc:sldMk cId="4166329284" sldId="284"/>
        </pc:sldMkLst>
        <pc:spChg chg="del">
          <ac:chgData name="Ross Robertson" userId="cb37bfa76ebf819d" providerId="LiveId" clId="{B65ACA61-C111-DA4A-AFC6-FA227048243C}" dt="2019-04-25T10:36:14.916" v="6" actId="478"/>
          <ac:spMkLst>
            <pc:docMk/>
            <pc:sldMk cId="4166329284" sldId="284"/>
            <ac:spMk id="2" creationId="{020DF924-6C81-40E2-ADC7-7E444F1EBE5F}"/>
          </ac:spMkLst>
        </pc:spChg>
      </pc:sldChg>
      <pc:sldChg chg="delSp">
        <pc:chgData name="Ross Robertson" userId="cb37bfa76ebf819d" providerId="LiveId" clId="{B65ACA61-C111-DA4A-AFC6-FA227048243C}" dt="2019-04-25T10:36:16.131" v="7" actId="478"/>
        <pc:sldMkLst>
          <pc:docMk/>
          <pc:sldMk cId="1055967924" sldId="285"/>
        </pc:sldMkLst>
        <pc:spChg chg="del">
          <ac:chgData name="Ross Robertson" userId="cb37bfa76ebf819d" providerId="LiveId" clId="{B65ACA61-C111-DA4A-AFC6-FA227048243C}" dt="2019-04-25T10:36:16.131" v="7" actId="478"/>
          <ac:spMkLst>
            <pc:docMk/>
            <pc:sldMk cId="1055967924" sldId="285"/>
            <ac:spMk id="2" creationId="{020DF924-6C81-40E2-ADC7-7E444F1EBE5F}"/>
          </ac:spMkLst>
        </pc:spChg>
      </pc:sldChg>
    </pc:docChg>
  </pc:docChgLst>
  <pc:docChgLst>
    <pc:chgData name="Ross Robertson" userId="cb37bfa76ebf819d" providerId="LiveId" clId="{1BFCBD26-8639-324E-AB69-0DFD18E2403A}"/>
    <pc:docChg chg="custSel modSld">
      <pc:chgData name="Ross Robertson" userId="cb37bfa76ebf819d" providerId="LiveId" clId="{1BFCBD26-8639-324E-AB69-0DFD18E2403A}" dt="2019-07-01T14:20:19.433" v="4" actId="1076"/>
      <pc:docMkLst>
        <pc:docMk/>
      </pc:docMkLst>
      <pc:sldChg chg="modSp">
        <pc:chgData name="Ross Robertson" userId="cb37bfa76ebf819d" providerId="LiveId" clId="{1BFCBD26-8639-324E-AB69-0DFD18E2403A}" dt="2019-07-01T14:20:19.433" v="4" actId="1076"/>
        <pc:sldMkLst>
          <pc:docMk/>
          <pc:sldMk cId="979449192" sldId="256"/>
        </pc:sldMkLst>
        <pc:spChg chg="mod">
          <ac:chgData name="Ross Robertson" userId="cb37bfa76ebf819d" providerId="LiveId" clId="{1BFCBD26-8639-324E-AB69-0DFD18E2403A}" dt="2019-07-01T14:20:13.641" v="2" actId="2763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1BFCBD26-8639-324E-AB69-0DFD18E2403A}" dt="2019-07-01T14:20:19.433" v="4" actId="1076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comments/modernComment_10D_738429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171FED-48CA-4762-972A-668CE18B8A01}" authorId="{D8155202-DBF2-CE31-D5F4-3D97B5D313C5}" created="2022-03-31T11:48:59.9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38041158" sldId="269"/>
      <ac:spMk id="5" creationId="{5A968566-CEBA-4448-8262-659DB6C0BCB3}"/>
      <ac:txMk cp="53" len="284">
        <ac:context len="597" hash="2839492694"/>
      </ac:txMk>
    </ac:txMkLst>
    <p188:pos x="6697835" y="1017919"/>
    <p188:txBody>
      <a:bodyPr/>
      <a:lstStyle/>
      <a:p>
        <a:r>
          <a:rPr lang="en-GB"/>
          <a:t>The receptionist may ask you to fill in a form with your name and contact details. The form may also ask you why you are there – this allows the clinic to make sure that you see the right person at the right time. You can choose to stay anonymous if you want. 
</a:t>
        </a:r>
      </a:p>
    </p188:txBody>
  </p188:cm>
</p188:cmLst>
</file>

<file path=ppt/comments/modernComment_10F_86084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77BB6E-3D41-4DFB-B70F-FE7181634E0E}" authorId="{D8155202-DBF2-CE31-D5F4-3D97B5D313C5}" created="2022-03-31T12:18:12.230">
    <pc:sldMkLst xmlns:pc="http://schemas.microsoft.com/office/powerpoint/2013/main/command">
      <pc:docMk/>
      <pc:sldMk cId="140543027" sldId="271"/>
    </pc:sldMkLst>
    <p188:txBody>
      <a:bodyPr/>
      <a:lstStyle/>
      <a:p>
        <a:r>
          <a:rPr lang="en-GB"/>
          <a:t>judge?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18/10/relationships/comments" Target="../comments/modernComment_10D_7384294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microsoft.com/office/2018/10/relationships/comments" Target="../comments/modernComment_10F_860843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gbtyouth.org.uk/" TargetMode="External"/><Relationship Id="rId3" Type="http://schemas.openxmlformats.org/officeDocument/2006/relationships/hyperlink" Target="http://www.healthyrespect.co.uk/" TargetMode="External"/><Relationship Id="rId7" Type="http://schemas.openxmlformats.org/officeDocument/2006/relationships/hyperlink" Target="http://www.bishuk.com/" TargetMode="External"/><Relationship Id="rId2" Type="http://schemas.openxmlformats.org/officeDocument/2006/relationships/hyperlink" Target="http://youngpeoples.sandyfor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pas.org/" TargetMode="External"/><Relationship Id="rId5" Type="http://schemas.openxmlformats.org/officeDocument/2006/relationships/hyperlink" Target="http://www.fpa.org.uk/" TargetMode="External"/><Relationship Id="rId4" Type="http://schemas.openxmlformats.org/officeDocument/2006/relationships/hyperlink" Target="http://www.wavehighlan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1510588"/>
            <a:ext cx="9137515" cy="1420238"/>
          </a:xfrm>
        </p:spPr>
        <p:txBody>
          <a:bodyPr>
            <a:noAutofit/>
          </a:bodyPr>
          <a:lstStyle/>
          <a:p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A’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lorg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cleachdadh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seirbheisean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fiosrachadh</a:t>
            </a:r>
            <a:r>
              <a:rPr lang="en-GB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air-</a:t>
            </a:r>
            <a:r>
              <a:rPr lang="en-GB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loidhne</a:t>
            </a:r>
            <a: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485" y="3401561"/>
            <a:ext cx="9144000" cy="2723219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ciamar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lorgas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gheibh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cothrom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seirbheisean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slàinte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a’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tuigsinn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tachairt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thèid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òg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seirbheis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slàinte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dheagh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ghoireasan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air-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loidhne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shlàinte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feiseil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>
                <a:solidFill>
                  <a:schemeClr val="tx1"/>
                </a:solidFill>
              </a:rPr>
              <a:t>rshp.scot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447159" y="396406"/>
            <a:ext cx="5176892" cy="6065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Dìomhaireachd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16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iarraidh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-gin,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casg-breith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deuchainnean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STI,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inns an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dotair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nurs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an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ceimigear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dha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phàrantan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neach-cùraim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GB" sz="2800" dirty="0" err="1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fh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’s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nach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eil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iad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smaoineachadh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8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cunnart</a:t>
            </a:r>
            <a:r>
              <a:rPr lang="en-GB" sz="28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h-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aon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chòraichean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agad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dìomhaireachd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’s a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inbheach</a:t>
            </a:r>
            <a:r>
              <a:rPr lang="en-GB" sz="28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570331-5D39-4C86-86EC-D5A3EAF398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258" y="1157591"/>
            <a:ext cx="6149186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501654" y="542283"/>
            <a:ext cx="4688731" cy="6179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dh’obraich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-gin, ’s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teansa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fheàrr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am fear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ACH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èifeachdach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thèid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ghabhas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EFC8D043-E539-43CB-B99F-5D1D81235B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17" y="1177047"/>
            <a:ext cx="6074922" cy="40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4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506456" y="430830"/>
            <a:ext cx="6031996" cy="546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mhòr-chuid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sgìrean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gheibhear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pile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bhùth-ceimigeachd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ionadail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chlionaig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slàinte-feise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giorra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tadhail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an GP/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dotair-teaghlaich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07000"/>
              </a:lnSpc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mhòr-chuid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sgìrean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gheibhear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bhùithtean-ceimigeir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asgaidh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gheibh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òga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 e.</a:t>
            </a:r>
          </a:p>
          <a:p>
            <a:pPr lvl="0">
              <a:lnSpc>
                <a:spcPct val="107000"/>
              </a:lnSpc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seòrsa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IUD,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uaireannan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’S 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inneal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dèante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plastaig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air a chur a-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mhachlaig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Feumar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dhèanamh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EB160A3-CA82-47EA-8BB5-9306D15251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211" y="508637"/>
            <a:ext cx="5485515" cy="323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B50DB-4F1B-42F2-A2AE-FFEA85B2B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501" y="4101486"/>
            <a:ext cx="3026664" cy="22548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918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681081" y="1262133"/>
            <a:ext cx="5554349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èiginneach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CUIR FIOSRACHADH MU SHEIRBHEISEAN IONADAIL AIR AN T-SLAIGHD SEO</a:t>
            </a:r>
            <a:endParaRPr lang="en-GB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EB160A3-CA82-47EA-8BB5-9306D15251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211" y="508637"/>
            <a:ext cx="5485515" cy="323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B50DB-4F1B-42F2-A2AE-FFEA85B2BF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501" y="4101486"/>
            <a:ext cx="3026664" cy="22548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681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884896" y="1684487"/>
            <a:ext cx="5179545" cy="373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err="1"/>
              <a:t>Condoman</a:t>
            </a:r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Tha</a:t>
            </a:r>
            <a:r>
              <a:rPr lang="en-GB" sz="2800" dirty="0"/>
              <a:t> </a:t>
            </a:r>
            <a:r>
              <a:rPr lang="en-GB" sz="2800" dirty="0" err="1"/>
              <a:t>Condoman</a:t>
            </a:r>
            <a:r>
              <a:rPr lang="en-GB" sz="2800" dirty="0"/>
              <a:t> a’ </a:t>
            </a:r>
            <a:r>
              <a:rPr lang="en-GB" sz="2800" dirty="0" err="1"/>
              <a:t>dìon</a:t>
            </a:r>
            <a:r>
              <a:rPr lang="en-GB" sz="2800" dirty="0"/>
              <a:t> an </a:t>
            </a:r>
            <a:r>
              <a:rPr lang="en-GB" sz="2800" dirty="0" err="1"/>
              <a:t>aghaidh</a:t>
            </a:r>
            <a:r>
              <a:rPr lang="en-GB" sz="2800" dirty="0"/>
              <a:t> </a:t>
            </a:r>
            <a:r>
              <a:rPr lang="en-GB" sz="2800" dirty="0" err="1"/>
              <a:t>STIan</a:t>
            </a:r>
            <a:endParaRPr lang="en-GB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Tha</a:t>
            </a:r>
            <a:r>
              <a:rPr lang="en-GB" sz="2800" dirty="0"/>
              <a:t> </a:t>
            </a:r>
            <a:r>
              <a:rPr lang="en-GB" sz="2800" dirty="0" err="1"/>
              <a:t>iad</a:t>
            </a:r>
            <a:r>
              <a:rPr lang="en-GB" sz="2800" dirty="0"/>
              <a:t> </a:t>
            </a:r>
            <a:r>
              <a:rPr lang="en-GB" sz="2800" dirty="0" err="1"/>
              <a:t>cuideachd</a:t>
            </a:r>
            <a:r>
              <a:rPr lang="en-GB" sz="2800" dirty="0"/>
              <a:t> a’ cur </a:t>
            </a:r>
            <a:r>
              <a:rPr lang="en-GB" sz="2800" dirty="0" err="1"/>
              <a:t>stad</a:t>
            </a:r>
            <a:r>
              <a:rPr lang="en-GB" sz="2800" dirty="0"/>
              <a:t> air </a:t>
            </a:r>
            <a:r>
              <a:rPr lang="en-GB" sz="2800" dirty="0" err="1"/>
              <a:t>leatromachd</a:t>
            </a:r>
            <a:r>
              <a:rPr lang="en-GB" sz="2800" dirty="0"/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CUIR FIOSRACHADH MU SHEIRBHEIS CHONDOMAN AN-ASGAIDH IONADAIL </a:t>
            </a: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SEO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070B3-E899-4409-9A7D-01A64A3D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269" y="809933"/>
            <a:ext cx="5238133" cy="52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1481989" y="2474893"/>
            <a:ext cx="3703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bhios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tachairt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clionaig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GB" sz="2800" b="1" dirty="0"/>
          </a:p>
        </p:txBody>
      </p:sp>
      <p:pic>
        <p:nvPicPr>
          <p:cNvPr id="6" name="Picture 5" descr="A blue and white sign on a brick building&#10;&#10;Description generated with very high confidence">
            <a:extLst>
              <a:ext uri="{FF2B5EF4-FFF2-40B4-BE49-F238E27FC236}">
                <a16:creationId xmlns:a16="http://schemas.microsoft.com/office/drawing/2014/main" id="{E87DE6ED-3D05-AE45-8903-021911E67B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26" y="705622"/>
            <a:ext cx="5999672" cy="50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6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5565335" y="1329984"/>
            <a:ext cx="51761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/>
              <a:t>Mus </a:t>
            </a:r>
            <a:r>
              <a:rPr lang="en-GB" sz="2400" b="1" dirty="0" err="1"/>
              <a:t>tèid</a:t>
            </a:r>
            <a:r>
              <a:rPr lang="en-GB" sz="2400" b="1" dirty="0"/>
              <a:t> </a:t>
            </a:r>
            <a:r>
              <a:rPr lang="en-GB" sz="2400" b="1" dirty="0" err="1"/>
              <a:t>thu</a:t>
            </a:r>
            <a:r>
              <a:rPr lang="en-GB" sz="2400" b="1" dirty="0"/>
              <a:t> </a:t>
            </a:r>
            <a:r>
              <a:rPr lang="en-GB" sz="2400" b="1" dirty="0" err="1"/>
              <a:t>ann</a:t>
            </a:r>
            <a:endParaRPr lang="en-GB" sz="2400" b="1" dirty="0"/>
          </a:p>
          <a:p>
            <a:pPr lvl="0"/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cuid</a:t>
            </a:r>
            <a:r>
              <a:rPr lang="en-GB" sz="2400" dirty="0"/>
              <a:t> de </a:t>
            </a:r>
            <a:r>
              <a:rPr lang="en-GB" sz="2400" dirty="0" err="1"/>
              <a:t>chlionaigean</a:t>
            </a:r>
            <a:r>
              <a:rPr lang="en-GB" sz="2400" dirty="0"/>
              <a:t> ag </a:t>
            </a:r>
            <a:r>
              <a:rPr lang="en-GB" sz="2400" dirty="0" err="1"/>
              <a:t>iarraidh</a:t>
            </a:r>
            <a:r>
              <a:rPr lang="en-GB" sz="2400" dirty="0"/>
              <a:t> ort </a:t>
            </a:r>
            <a:r>
              <a:rPr lang="en-GB" sz="2400" dirty="0" err="1"/>
              <a:t>fònadh</a:t>
            </a:r>
            <a:r>
              <a:rPr lang="en-GB" sz="2400" dirty="0"/>
              <a:t> </a:t>
            </a:r>
            <a:r>
              <a:rPr lang="en-GB" sz="2400" dirty="0" err="1"/>
              <a:t>ro-làimh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àm-tadhail</a:t>
            </a:r>
            <a:r>
              <a:rPr lang="en-GB" sz="2400" dirty="0"/>
              <a:t> a </a:t>
            </a:r>
            <a:r>
              <a:rPr lang="en-GB" sz="2400" dirty="0" err="1"/>
              <a:t>ghleidheadh</a:t>
            </a:r>
            <a:r>
              <a:rPr lang="en-GB" sz="2400" dirty="0"/>
              <a:t>. 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err="1"/>
              <a:t>Thèid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làrach-lìn</a:t>
            </a:r>
            <a:r>
              <a:rPr lang="en-GB" sz="2400" dirty="0"/>
              <a:t> a’ </a:t>
            </a:r>
            <a:r>
              <a:rPr lang="en-GB" sz="2400" dirty="0" err="1"/>
              <a:t>chlionaig</a:t>
            </a:r>
            <a:r>
              <a:rPr lang="en-GB" sz="2400" dirty="0"/>
              <a:t> </a:t>
            </a:r>
            <a:r>
              <a:rPr lang="en-GB" sz="2400" dirty="0" err="1"/>
              <a:t>slàinte</a:t>
            </a:r>
            <a:r>
              <a:rPr lang="en-GB" sz="2400" dirty="0"/>
              <a:t> </a:t>
            </a:r>
            <a:r>
              <a:rPr lang="en-GB" sz="2400" dirty="0" err="1"/>
              <a:t>feiseil</a:t>
            </a:r>
            <a:r>
              <a:rPr lang="en-GB" sz="2400" dirty="0"/>
              <a:t> </a:t>
            </a:r>
            <a:r>
              <a:rPr lang="en-GB" sz="2400" dirty="0" err="1"/>
              <a:t>ionadail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</a:t>
            </a:r>
            <a:r>
              <a:rPr lang="en-GB" sz="2400" dirty="0" err="1"/>
              <a:t>fios</a:t>
            </a:r>
            <a:r>
              <a:rPr lang="en-GB" sz="2400" dirty="0"/>
              <a:t> am </a:t>
            </a:r>
            <a:r>
              <a:rPr lang="en-GB" sz="2400" dirty="0" err="1"/>
              <a:t>faod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dìreach</a:t>
            </a:r>
            <a:r>
              <a:rPr lang="en-GB" sz="2400" dirty="0"/>
              <a:t> </a:t>
            </a:r>
            <a:r>
              <a:rPr lang="en-GB" sz="2400" dirty="0" err="1"/>
              <a:t>tadhal</a:t>
            </a:r>
            <a:r>
              <a:rPr lang="en-GB" sz="2400" dirty="0"/>
              <a:t> no am </a:t>
            </a:r>
            <a:r>
              <a:rPr lang="en-GB" sz="2400" dirty="0" err="1"/>
              <a:t>feum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àm-tadhail</a:t>
            </a:r>
            <a:r>
              <a:rPr lang="en-GB" sz="2400" dirty="0"/>
              <a:t> a </a:t>
            </a:r>
            <a:r>
              <a:rPr lang="en-GB" sz="2400" dirty="0" err="1"/>
              <a:t>ghleidheadh</a:t>
            </a:r>
            <a:r>
              <a:rPr lang="en-GB" sz="2400" dirty="0"/>
              <a:t>.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iarraidh</a:t>
            </a:r>
            <a:r>
              <a:rPr lang="en-GB" sz="2400" dirty="0"/>
              <a:t> air do </a:t>
            </a:r>
            <a:r>
              <a:rPr lang="en-GB" sz="2400" dirty="0" err="1"/>
              <a:t>chèile</a:t>
            </a:r>
            <a:r>
              <a:rPr lang="en-GB" sz="2400" dirty="0"/>
              <a:t> no </a:t>
            </a:r>
            <a:r>
              <a:rPr lang="en-GB" sz="2400" dirty="0" err="1"/>
              <a:t>caraid</a:t>
            </a:r>
            <a:r>
              <a:rPr lang="en-GB" sz="2400" dirty="0"/>
              <a:t> </a:t>
            </a:r>
            <a:r>
              <a:rPr lang="en-GB" sz="2400" dirty="0" err="1"/>
              <a:t>tighinn</a:t>
            </a:r>
            <a:r>
              <a:rPr lang="en-GB" sz="2400" dirty="0"/>
              <a:t> </a:t>
            </a:r>
            <a:r>
              <a:rPr lang="en-GB" sz="2400" dirty="0" err="1"/>
              <a:t>còmhla</a:t>
            </a:r>
            <a:r>
              <a:rPr lang="en-GB" sz="2400" dirty="0"/>
              <a:t> </a:t>
            </a:r>
            <a:r>
              <a:rPr lang="en-GB" sz="2400" dirty="0" err="1"/>
              <a:t>riut</a:t>
            </a:r>
            <a:r>
              <a:rPr lang="en-GB" sz="2400" dirty="0"/>
              <a:t> no a </a:t>
            </a:r>
            <a:r>
              <a:rPr lang="en-GB" sz="2400" dirty="0" err="1"/>
              <a:t>dhol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</a:t>
            </a:r>
            <a:r>
              <a:rPr lang="en-GB" sz="2400" dirty="0" err="1"/>
              <a:t>leat</a:t>
            </a:r>
            <a:r>
              <a:rPr lang="en-GB" sz="2400" dirty="0"/>
              <a:t> </a:t>
            </a:r>
            <a:r>
              <a:rPr lang="en-GB" sz="2400" dirty="0" err="1"/>
              <a:t>fhèin</a:t>
            </a:r>
            <a:r>
              <a:rPr lang="en-GB" sz="24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8C01F-FCC8-9E4A-AE09-AE9377751B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53" y="1546698"/>
            <a:ext cx="3897390" cy="30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776391" y="820820"/>
            <a:ext cx="67334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Nuair a </a:t>
            </a:r>
            <a:r>
              <a:rPr lang="en-GB" sz="2400" b="1" dirty="0" err="1"/>
              <a:t>ruigeas</a:t>
            </a:r>
            <a:r>
              <a:rPr lang="en-GB" sz="2400" b="1" dirty="0"/>
              <a:t> </a:t>
            </a:r>
            <a:r>
              <a:rPr lang="en-GB" sz="2400" b="1" dirty="0" err="1"/>
              <a:t>tu</a:t>
            </a:r>
            <a:endParaRPr lang="en-GB" sz="24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sz="2400" dirty="0" err="1"/>
              <a:t>Thèid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an </a:t>
            </a:r>
            <a:r>
              <a:rPr lang="en-GB" sz="2400" dirty="0" err="1"/>
              <a:t>ionad-fàilteachais</a:t>
            </a:r>
            <a:r>
              <a:rPr lang="en-GB" sz="2400" dirty="0"/>
              <a:t>.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’S </a:t>
            </a:r>
            <a:r>
              <a:rPr lang="en-GB" sz="2400" dirty="0" err="1"/>
              <a:t>dòcha</a:t>
            </a:r>
            <a:r>
              <a:rPr lang="en-GB" sz="2400" dirty="0"/>
              <a:t> gun </a:t>
            </a:r>
            <a:r>
              <a:rPr lang="en-GB" sz="2400" dirty="0" err="1"/>
              <a:t>tèid</a:t>
            </a:r>
            <a:r>
              <a:rPr lang="en-GB" sz="2400" dirty="0"/>
              <a:t> </a:t>
            </a:r>
            <a:r>
              <a:rPr lang="en-GB" sz="2400" dirty="0" err="1"/>
              <a:t>iarraidh</a:t>
            </a:r>
            <a:r>
              <a:rPr lang="en-GB" sz="2400" dirty="0"/>
              <a:t> ort </a:t>
            </a:r>
            <a:r>
              <a:rPr lang="en-GB" sz="2400" dirty="0" err="1"/>
              <a:t>foirm</a:t>
            </a:r>
            <a:r>
              <a:rPr lang="en-GB" sz="2400" dirty="0"/>
              <a:t> a </a:t>
            </a:r>
            <a:r>
              <a:rPr lang="en-GB" sz="2400" dirty="0" err="1"/>
              <a:t>lìonadh</a:t>
            </a:r>
            <a:r>
              <a:rPr lang="en-GB" sz="2400" dirty="0"/>
              <a:t> le d’ </a:t>
            </a:r>
            <a:r>
              <a:rPr lang="en-GB" sz="2400" dirty="0" err="1"/>
              <a:t>ainm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fios</a:t>
            </a:r>
            <a:r>
              <a:rPr lang="en-GB" sz="2400" dirty="0"/>
              <a:t> </a:t>
            </a:r>
            <a:r>
              <a:rPr lang="en-GB" sz="2400" dirty="0" err="1"/>
              <a:t>conaltraidh</a:t>
            </a:r>
            <a:r>
              <a:rPr lang="en-GB" sz="2400" dirty="0"/>
              <a:t>. ’S </a:t>
            </a:r>
            <a:r>
              <a:rPr lang="en-GB" sz="2400" dirty="0" err="1"/>
              <a:t>dòcha</a:t>
            </a:r>
            <a:r>
              <a:rPr lang="en-GB" sz="2400" dirty="0"/>
              <a:t> gun </a:t>
            </a:r>
            <a:r>
              <a:rPr lang="en-GB" sz="2400" dirty="0" err="1"/>
              <a:t>tèid</a:t>
            </a:r>
            <a:r>
              <a:rPr lang="en-GB" sz="2400" dirty="0"/>
              <a:t> </a:t>
            </a:r>
            <a:r>
              <a:rPr lang="en-GB" sz="2400" dirty="0" err="1"/>
              <a:t>faighneachd</a:t>
            </a:r>
            <a:r>
              <a:rPr lang="en-GB" sz="2400" dirty="0"/>
              <a:t> air an </a:t>
            </a:r>
            <a:r>
              <a:rPr lang="en-GB" sz="2400" dirty="0" err="1"/>
              <a:t>fhoirm</a:t>
            </a:r>
            <a:r>
              <a:rPr lang="en-GB" sz="2400" dirty="0"/>
              <a:t> </a:t>
            </a:r>
            <a:r>
              <a:rPr lang="en-GB" sz="2400" dirty="0" err="1"/>
              <a:t>carson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– </a:t>
            </a:r>
            <a:r>
              <a:rPr lang="en-GB" sz="2400" dirty="0" err="1"/>
              <a:t>cuidichidh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a’ </a:t>
            </a:r>
            <a:r>
              <a:rPr lang="en-GB" sz="2400" dirty="0" err="1"/>
              <a:t>chlionaig</a:t>
            </a:r>
            <a:r>
              <a:rPr lang="en-GB" sz="2400" dirty="0"/>
              <a:t> gad </a:t>
            </a:r>
            <a:r>
              <a:rPr lang="en-GB" sz="2400" dirty="0" err="1"/>
              <a:t>stiùireadh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an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cheart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an </a:t>
            </a:r>
            <a:r>
              <a:rPr lang="en-GB" sz="2400" dirty="0" err="1"/>
              <a:t>àm</a:t>
            </a:r>
            <a:r>
              <a:rPr lang="en-GB" sz="2400" dirty="0"/>
              <a:t> </a:t>
            </a:r>
            <a:r>
              <a:rPr lang="en-GB" sz="2400" dirty="0" err="1"/>
              <a:t>cheart</a:t>
            </a:r>
            <a:r>
              <a:rPr lang="en-GB" sz="2400" dirty="0"/>
              <a:t>. Ma </a:t>
            </a:r>
            <a:r>
              <a:rPr lang="en-GB" sz="2400" dirty="0" err="1"/>
              <a:t>thogras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, </a:t>
            </a:r>
            <a:r>
              <a:rPr lang="en-GB" sz="2400" dirty="0" err="1"/>
              <a:t>chan</a:t>
            </a:r>
            <a:r>
              <a:rPr lang="en-GB" sz="2400" dirty="0"/>
              <a:t> </a:t>
            </a:r>
            <a:r>
              <a:rPr lang="en-GB" sz="2400" dirty="0" err="1"/>
              <a:t>fheum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d’ aim a </a:t>
            </a:r>
            <a:r>
              <a:rPr lang="en-GB" sz="2400" dirty="0" err="1"/>
              <a:t>thoirt</a:t>
            </a:r>
            <a:r>
              <a:rPr lang="en-GB" sz="2400" dirty="0"/>
              <a:t> </a:t>
            </a:r>
            <a:r>
              <a:rPr lang="en-GB" sz="2400" dirty="0" err="1"/>
              <a:t>seachad</a:t>
            </a:r>
            <a:r>
              <a:rPr lang="en-GB" sz="2400" dirty="0"/>
              <a:t>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Chan </a:t>
            </a:r>
            <a:r>
              <a:rPr lang="en-GB" sz="2400" dirty="0" err="1"/>
              <a:t>fheum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innse</a:t>
            </a:r>
            <a:r>
              <a:rPr lang="en-GB" sz="2400" dirty="0"/>
              <a:t> </a:t>
            </a:r>
            <a:r>
              <a:rPr lang="en-GB" sz="2400" dirty="0" err="1"/>
              <a:t>dhan</a:t>
            </a:r>
            <a:r>
              <a:rPr lang="en-GB" sz="2400" dirty="0"/>
              <a:t> </a:t>
            </a:r>
            <a:r>
              <a:rPr lang="en-GB" sz="2400" dirty="0" err="1"/>
              <a:t>chlionaig</a:t>
            </a:r>
            <a:r>
              <a:rPr lang="en-GB" sz="2400" dirty="0"/>
              <a:t> </a:t>
            </a:r>
            <a:r>
              <a:rPr lang="en-GB" sz="2400" dirty="0" err="1"/>
              <a:t>cò</a:t>
            </a:r>
            <a:r>
              <a:rPr lang="en-GB" sz="2400" dirty="0"/>
              <a:t> an </a:t>
            </a:r>
            <a:r>
              <a:rPr lang="en-GB" sz="2400" dirty="0" err="1"/>
              <a:t>dotair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ach </a:t>
            </a:r>
            <a:r>
              <a:rPr lang="en-GB" sz="2400" dirty="0" err="1"/>
              <a:t>faodaidh</a:t>
            </a:r>
            <a:r>
              <a:rPr lang="en-GB" sz="2400" dirty="0"/>
              <a:t> am </a:t>
            </a:r>
            <a:r>
              <a:rPr lang="en-GB" sz="2400" dirty="0" err="1"/>
              <a:t>fios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cuideachail</a:t>
            </a:r>
            <a:r>
              <a:rPr lang="en-GB" sz="2400" dirty="0"/>
              <a:t>. 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GB" sz="2400" dirty="0"/>
              <a:t>’S </a:t>
            </a:r>
            <a:r>
              <a:rPr lang="en-GB" sz="2400" dirty="0" err="1"/>
              <a:t>dòcha</a:t>
            </a:r>
            <a:r>
              <a:rPr lang="en-GB" sz="2400" dirty="0"/>
              <a:t> gum bi </a:t>
            </a:r>
            <a:r>
              <a:rPr lang="en-GB" sz="2400" dirty="0" err="1"/>
              <a:t>cothrom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</a:t>
            </a:r>
            <a:r>
              <a:rPr lang="en-GB" sz="2400" dirty="0" err="1"/>
              <a:t>taghadh</a:t>
            </a:r>
            <a:r>
              <a:rPr lang="en-GB" sz="2400" dirty="0"/>
              <a:t> </a:t>
            </a:r>
            <a:r>
              <a:rPr lang="en-GB" sz="2400" dirty="0" err="1"/>
              <a:t>eadar</a:t>
            </a:r>
            <a:r>
              <a:rPr lang="en-GB" sz="2400" dirty="0"/>
              <a:t> </a:t>
            </a:r>
            <a:r>
              <a:rPr lang="en-GB" sz="2400" dirty="0" err="1"/>
              <a:t>dotair</a:t>
            </a:r>
            <a:r>
              <a:rPr lang="en-GB" sz="2400" dirty="0"/>
              <a:t> </a:t>
            </a:r>
            <a:r>
              <a:rPr lang="en-GB" sz="2400" dirty="0" err="1"/>
              <a:t>fireann</a:t>
            </a:r>
            <a:r>
              <a:rPr lang="en-GB" sz="2400" dirty="0"/>
              <a:t> no </a:t>
            </a:r>
            <a:r>
              <a:rPr lang="en-GB" sz="2400" dirty="0" err="1"/>
              <a:t>boireann</a:t>
            </a:r>
            <a:r>
              <a:rPr lang="en-GB" sz="2400" dirty="0"/>
              <a:t>. </a:t>
            </a:r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faighneachd</a:t>
            </a:r>
            <a:r>
              <a:rPr lang="en-GB" sz="2400" dirty="0"/>
              <a:t> a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</a:t>
            </a:r>
            <a:r>
              <a:rPr lang="en-GB" sz="2400" dirty="0" err="1"/>
              <a:t>comasach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</a:t>
            </a:r>
            <a:r>
              <a:rPr lang="en-GB" sz="2400" dirty="0" err="1"/>
              <a:t>chuireas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àm</a:t>
            </a:r>
            <a:r>
              <a:rPr lang="en-GB" sz="2400" dirty="0"/>
              <a:t> </a:t>
            </a:r>
            <a:r>
              <a:rPr lang="en-GB" sz="2400" dirty="0" err="1"/>
              <a:t>tadhail</a:t>
            </a:r>
            <a:r>
              <a:rPr lang="en-GB" sz="2400" dirty="0"/>
              <a:t> air </a:t>
            </a:r>
            <a:r>
              <a:rPr lang="en-GB" sz="2400" dirty="0" err="1"/>
              <a:t>dòigh</a:t>
            </a:r>
            <a:r>
              <a:rPr lang="en-GB" sz="2400" dirty="0"/>
              <a:t>. </a:t>
            </a:r>
          </a:p>
        </p:txBody>
      </p:sp>
      <p:pic>
        <p:nvPicPr>
          <p:cNvPr id="6" name="Picture 5" descr="https://www.sexualhealthscotland.co.uk/sites/default/files/step-1-arriving.jpg">
            <a:extLst>
              <a:ext uri="{FF2B5EF4-FFF2-40B4-BE49-F238E27FC236}">
                <a16:creationId xmlns:a16="http://schemas.microsoft.com/office/drawing/2014/main" id="{CD07EE1B-2AD6-9B41-9890-7F57302D3C5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2626" y="1585610"/>
            <a:ext cx="3762983" cy="305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411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-309926" y="1157591"/>
            <a:ext cx="5727499" cy="412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Dìomhaireachd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026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aois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iarraidh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-gin,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casg-breith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deuchainnean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STI,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inns an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dotair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an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ceimigear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phàrantan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(no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neach-cùraim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fad ’s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iad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bheil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sz="2400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cunnart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h-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aon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chòraichean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dìomhaireachd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’s a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aig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inbheach</a:t>
            </a:r>
            <a:r>
              <a:rPr lang="en-GB" sz="2400" b="1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570331-5D39-4C86-86EC-D5A3EAF398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258" y="1157591"/>
            <a:ext cx="6149186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00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6616502" y="1191138"/>
            <a:ext cx="49570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Ceistean</a:t>
            </a:r>
            <a:endParaRPr lang="en-GB" sz="2400" b="1" dirty="0"/>
          </a:p>
          <a:p>
            <a:r>
              <a:rPr lang="en-GB" sz="2400" dirty="0" err="1"/>
              <a:t>Cuiridh</a:t>
            </a:r>
            <a:r>
              <a:rPr lang="en-GB" sz="2400" dirty="0"/>
              <a:t> an </a:t>
            </a:r>
            <a:r>
              <a:rPr lang="en-GB" sz="2400" dirty="0" err="1"/>
              <a:t>dotair</a:t>
            </a:r>
            <a:r>
              <a:rPr lang="en-GB" sz="2400" dirty="0"/>
              <a:t> no an </a:t>
            </a:r>
            <a:r>
              <a:rPr lang="en-GB" sz="2400" dirty="0" err="1"/>
              <a:t>nurs</a:t>
            </a:r>
            <a:r>
              <a:rPr lang="en-GB" sz="2400" dirty="0"/>
              <a:t> </a:t>
            </a:r>
            <a:r>
              <a:rPr lang="en-GB" sz="2400" dirty="0" err="1"/>
              <a:t>ceistean</a:t>
            </a:r>
            <a:r>
              <a:rPr lang="en-GB" sz="2400" dirty="0"/>
              <a:t> ort mu do </a:t>
            </a:r>
            <a:r>
              <a:rPr lang="en-GB" sz="2400" dirty="0" err="1"/>
              <a:t>bheatha</a:t>
            </a:r>
            <a:r>
              <a:rPr lang="en-GB" sz="2400" dirty="0"/>
              <a:t> </a:t>
            </a:r>
            <a:r>
              <a:rPr lang="en-GB" sz="2400" dirty="0" err="1"/>
              <a:t>feiseil</a:t>
            </a:r>
            <a:r>
              <a:rPr lang="en-GB" sz="2400" dirty="0"/>
              <a:t>, </a:t>
            </a:r>
            <a:r>
              <a:rPr lang="en-GB" sz="2400" dirty="0" err="1"/>
              <a:t>eòlasan</a:t>
            </a:r>
            <a:r>
              <a:rPr lang="en-GB" sz="2400" dirty="0"/>
              <a:t>,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siomptoman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Bi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onarach</a:t>
            </a:r>
            <a:r>
              <a:rPr lang="en-GB" sz="2400" dirty="0"/>
              <a:t> ’s as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 </a:t>
            </a:r>
            <a:r>
              <a:rPr lang="en-GB" sz="2400" dirty="0" err="1"/>
              <a:t>gus</a:t>
            </a:r>
            <a:r>
              <a:rPr lang="en-GB" sz="2400" dirty="0"/>
              <a:t> an </a:t>
            </a:r>
            <a:r>
              <a:rPr lang="en-GB" sz="2400" dirty="0" err="1"/>
              <a:t>obraich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a-</a:t>
            </a:r>
            <a:r>
              <a:rPr lang="en-GB" sz="2400" dirty="0" err="1"/>
              <a:t>mach</a:t>
            </a:r>
            <a:r>
              <a:rPr lang="en-GB" sz="2400" dirty="0"/>
              <a:t> </a:t>
            </a:r>
            <a:r>
              <a:rPr lang="en-GB" sz="2400" dirty="0" err="1"/>
              <a:t>dè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deuchainnean</a:t>
            </a:r>
            <a:r>
              <a:rPr lang="en-GB" sz="2400" dirty="0"/>
              <a:t> a </a:t>
            </a:r>
            <a:r>
              <a:rPr lang="en-GB" sz="2400" dirty="0" err="1"/>
              <a:t>nì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dè</a:t>
            </a:r>
            <a:r>
              <a:rPr lang="en-GB" sz="2400" dirty="0"/>
              <a:t> an </a:t>
            </a:r>
            <a:r>
              <a:rPr lang="en-GB" sz="2400" dirty="0" err="1"/>
              <a:t>leigheas</a:t>
            </a:r>
            <a:r>
              <a:rPr lang="en-GB" sz="2400" dirty="0"/>
              <a:t> a </a:t>
            </a:r>
            <a:r>
              <a:rPr lang="en-GB" sz="2400" dirty="0" err="1"/>
              <a:t>bheir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Tha</a:t>
            </a:r>
            <a:r>
              <a:rPr lang="en-GB" sz="2400" dirty="0"/>
              <a:t> an </a:t>
            </a:r>
            <a:r>
              <a:rPr lang="en-GB" sz="2400" dirty="0" err="1"/>
              <a:t>luchd-obrach</a:t>
            </a:r>
            <a:r>
              <a:rPr lang="en-GB" sz="2400" dirty="0"/>
              <a:t> </a:t>
            </a:r>
            <a:r>
              <a:rPr lang="en-GB" sz="2400" dirty="0" err="1"/>
              <a:t>fìor</a:t>
            </a:r>
            <a:r>
              <a:rPr lang="en-GB" sz="2400" dirty="0"/>
              <a:t> </a:t>
            </a:r>
            <a:r>
              <a:rPr lang="en-GB" sz="2400" dirty="0" err="1"/>
              <a:t>eòlach</a:t>
            </a:r>
            <a:r>
              <a:rPr lang="en-GB" sz="2400" dirty="0"/>
              <a:t>.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do </a:t>
            </a:r>
            <a:r>
              <a:rPr lang="en-GB" sz="2400" dirty="0" err="1"/>
              <a:t>chuideachadh</a:t>
            </a:r>
            <a:r>
              <a:rPr lang="en-GB" sz="2400" dirty="0"/>
              <a:t>. Cha </a:t>
            </a:r>
            <a:r>
              <a:rPr lang="en-GB" sz="2400" dirty="0" err="1"/>
              <a:t>toir</a:t>
            </a:r>
            <a:r>
              <a:rPr lang="en-GB" sz="2400" dirty="0"/>
              <a:t> </a:t>
            </a:r>
            <a:r>
              <a:rPr lang="en-GB" sz="2400" dirty="0" err="1"/>
              <a:t>iad</a:t>
            </a:r>
            <a:r>
              <a:rPr lang="en-GB" sz="2400" dirty="0"/>
              <a:t> </a:t>
            </a:r>
            <a:r>
              <a:rPr lang="en-GB" sz="2400" dirty="0" err="1"/>
              <a:t>breith</a:t>
            </a:r>
            <a:r>
              <a:rPr lang="en-GB" sz="2400" dirty="0"/>
              <a:t> air </a:t>
            </a:r>
            <a:r>
              <a:rPr lang="en-GB" sz="2400" dirty="0" err="1"/>
              <a:t>neach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bràth</a:t>
            </a:r>
            <a:r>
              <a:rPr lang="en-GB" sz="2400" dirty="0"/>
              <a:t>. </a:t>
            </a:r>
          </a:p>
        </p:txBody>
      </p:sp>
      <p:pic>
        <p:nvPicPr>
          <p:cNvPr id="6" name="Picture 5" descr="https://www.sexualhealthscotland.co.uk/sites/default/files/step2-types-of-question.jpg">
            <a:extLst>
              <a:ext uri="{FF2B5EF4-FFF2-40B4-BE49-F238E27FC236}">
                <a16:creationId xmlns:a16="http://schemas.microsoft.com/office/drawing/2014/main" id="{86957188-73C6-584C-9A71-75AFDD7BD1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8" y="1551899"/>
            <a:ext cx="5765650" cy="3522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3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A0603-A303-4B1F-A2C0-93CCC2E9E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233" y="57234"/>
            <a:ext cx="8721214" cy="33383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5293" y="4192621"/>
            <a:ext cx="10861638" cy="1868351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chòir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fheise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deimhinneach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tlachdmhor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chèile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faireachdainn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deiseil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deagh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shlàinte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feiseil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mu: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sàbhailte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faireachdainn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misneachail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fheisealachd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eòlas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mar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bhios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spèiseil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dhaoine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eile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comasach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air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bruidhinn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eil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còrdadh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riut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gun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aithreachas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gabhail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cheumannan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galaran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gabhaltach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sheachnadh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3886200" algn="l"/>
              </a:tabLst>
            </a:pP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bhith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a’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dèanamh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cho-dhùnaidhean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chasg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-gin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agus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leatromachd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7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335203" y="354707"/>
            <a:ext cx="56478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A’ </a:t>
            </a:r>
            <a:r>
              <a:rPr lang="en-GB" sz="2400" b="1" dirty="0" err="1"/>
              <a:t>faighinn</a:t>
            </a:r>
            <a:r>
              <a:rPr lang="en-GB" sz="2400" b="1" dirty="0"/>
              <a:t> </a:t>
            </a:r>
            <a:r>
              <a:rPr lang="en-GB" sz="2400" b="1" dirty="0" err="1"/>
              <a:t>dheuchainnean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</a:t>
            </a:r>
            <a:r>
              <a:rPr lang="en-GB" sz="2400" dirty="0" err="1"/>
              <a:t>rèir</a:t>
            </a:r>
            <a:r>
              <a:rPr lang="en-GB" sz="2400" dirty="0"/>
              <a:t> nan </a:t>
            </a:r>
            <a:r>
              <a:rPr lang="en-GB" sz="2400" dirty="0" err="1"/>
              <a:t>siomptoman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an </a:t>
            </a:r>
            <a:r>
              <a:rPr lang="en-GB" sz="2400" dirty="0" err="1"/>
              <a:t>seòrsa</a:t>
            </a:r>
            <a:r>
              <a:rPr lang="en-GB" sz="2400" dirty="0"/>
              <a:t> </a:t>
            </a:r>
            <a:r>
              <a:rPr lang="en-GB" sz="2400" dirty="0" err="1"/>
              <a:t>feise</a:t>
            </a:r>
            <a:r>
              <a:rPr lang="en-GB" sz="2400" dirty="0"/>
              <a:t> a </a:t>
            </a:r>
            <a:r>
              <a:rPr lang="en-GB" sz="2400" dirty="0" err="1"/>
              <a:t>bha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an </a:t>
            </a:r>
            <a:r>
              <a:rPr lang="en-GB" sz="2400" dirty="0" err="1"/>
              <a:t>sàs</a:t>
            </a:r>
            <a:r>
              <a:rPr lang="en-GB" sz="2400" dirty="0"/>
              <a:t> ann. ’S </a:t>
            </a:r>
            <a:r>
              <a:rPr lang="en-GB" sz="2400" dirty="0" err="1"/>
              <a:t>dòcha</a:t>
            </a:r>
            <a:r>
              <a:rPr lang="en-GB" sz="2400" dirty="0"/>
              <a:t> gun tig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leanas</a:t>
            </a:r>
            <a:r>
              <a:rPr lang="en-GB" sz="2400" dirty="0"/>
              <a:t> </a:t>
            </a:r>
            <a:r>
              <a:rPr lang="en-GB" sz="2400" dirty="0" err="1"/>
              <a:t>iarraidh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b="1" dirty="0" err="1"/>
              <a:t>Mùn</a:t>
            </a:r>
            <a:r>
              <a:rPr lang="en-GB" sz="2400" b="1" dirty="0"/>
              <a:t> no </a:t>
            </a:r>
            <a:r>
              <a:rPr lang="en-GB" sz="2400" b="1" dirty="0" err="1"/>
              <a:t>sampall</a:t>
            </a:r>
            <a:r>
              <a:rPr lang="en-GB" sz="2400" b="1" dirty="0"/>
              <a:t> </a:t>
            </a:r>
            <a:r>
              <a:rPr lang="en-GB" sz="2400" b="1" dirty="0" err="1"/>
              <a:t>fala</a:t>
            </a:r>
            <a:r>
              <a:rPr lang="en-GB" sz="2400" b="1" dirty="0"/>
              <a:t> </a:t>
            </a:r>
          </a:p>
          <a:p>
            <a:r>
              <a:rPr lang="en-GB" sz="2400" b="1" dirty="0"/>
              <a:t>Swab</a:t>
            </a:r>
            <a:r>
              <a:rPr lang="en-GB" sz="2400" dirty="0"/>
              <a:t>: ’S e </a:t>
            </a:r>
            <a:r>
              <a:rPr lang="en-GB" sz="2400" dirty="0" err="1"/>
              <a:t>suathadh</a:t>
            </a:r>
            <a:r>
              <a:rPr lang="en-GB" sz="2400" dirty="0"/>
              <a:t> le </a:t>
            </a:r>
            <a:r>
              <a:rPr lang="en-GB" sz="2400" dirty="0" err="1"/>
              <a:t>bioran</a:t>
            </a:r>
            <a:r>
              <a:rPr lang="en-GB" sz="2400" dirty="0"/>
              <a:t> </a:t>
            </a:r>
            <a:r>
              <a:rPr lang="en-GB" sz="2400" dirty="0" err="1"/>
              <a:t>cotain</a:t>
            </a:r>
            <a:r>
              <a:rPr lang="en-GB" sz="2400" dirty="0"/>
              <a:t> a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</a:t>
            </a:r>
            <a:r>
              <a:rPr lang="en-GB" sz="2400" dirty="0" err="1"/>
              <a:t>bho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buill-ghineamhainn</a:t>
            </a:r>
            <a:r>
              <a:rPr lang="en-GB" sz="2400" dirty="0"/>
              <a:t>, an </a:t>
            </a:r>
            <a:r>
              <a:rPr lang="en-GB" sz="2400" dirty="0" err="1"/>
              <a:t>amhaich</a:t>
            </a:r>
            <a:r>
              <a:rPr lang="en-GB" sz="2400" dirty="0"/>
              <a:t> no </a:t>
            </a:r>
            <a:r>
              <a:rPr lang="en-GB" sz="2400" dirty="0" err="1"/>
              <a:t>bhon</a:t>
            </a:r>
            <a:r>
              <a:rPr lang="en-GB" sz="2400" dirty="0"/>
              <a:t> toll-</a:t>
            </a:r>
            <a:r>
              <a:rPr lang="en-GB" sz="2400" dirty="0" err="1"/>
              <a:t>tòine</a:t>
            </a:r>
            <a:r>
              <a:rPr lang="en-GB" sz="2400" dirty="0"/>
              <a:t> (</a:t>
            </a:r>
            <a:r>
              <a:rPr lang="en-GB" sz="2400" dirty="0" err="1"/>
              <a:t>tòn</a:t>
            </a:r>
            <a:r>
              <a:rPr lang="en-GB" sz="2400" dirty="0"/>
              <a:t>). </a:t>
            </a:r>
            <a:r>
              <a:rPr lang="en-GB" sz="2400" dirty="0" err="1"/>
              <a:t>Uaireannan</a:t>
            </a:r>
            <a:r>
              <a:rPr lang="en-GB" sz="2400" dirty="0"/>
              <a:t> </a:t>
            </a:r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fhèin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</a:t>
            </a:r>
            <a:r>
              <a:rPr lang="en-GB" sz="2400" dirty="0" err="1"/>
              <a:t>dhèanamh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àite</a:t>
            </a:r>
            <a:r>
              <a:rPr lang="en-GB" sz="2400" dirty="0"/>
              <a:t> </a:t>
            </a:r>
            <a:r>
              <a:rPr lang="en-GB" sz="2400" dirty="0" err="1"/>
              <a:t>prìobhaideach</a:t>
            </a:r>
            <a:r>
              <a:rPr lang="en-GB" sz="2400" dirty="0"/>
              <a:t>. </a:t>
            </a:r>
          </a:p>
          <a:p>
            <a:r>
              <a:rPr lang="en-GB" sz="2400" b="1" dirty="0"/>
              <a:t>A’ </a:t>
            </a:r>
            <a:r>
              <a:rPr lang="en-GB" sz="2400" b="1" dirty="0" err="1"/>
              <a:t>toirt</a:t>
            </a:r>
            <a:r>
              <a:rPr lang="en-GB" sz="2400" b="1" dirty="0"/>
              <a:t> </a:t>
            </a:r>
            <a:r>
              <a:rPr lang="en-GB" sz="2400" b="1" dirty="0" err="1"/>
              <a:t>sùil</a:t>
            </a:r>
            <a:r>
              <a:rPr lang="en-GB" sz="2400" b="1" dirty="0"/>
              <a:t> </a:t>
            </a:r>
            <a:r>
              <a:rPr lang="en-GB" sz="2400" dirty="0"/>
              <a:t>– mar as trice air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buill-ghineamhainn</a:t>
            </a:r>
            <a:r>
              <a:rPr lang="en-GB" sz="2400" dirty="0"/>
              <a:t> (</a:t>
            </a:r>
            <a:r>
              <a:rPr lang="en-GB" sz="2400" dirty="0" err="1"/>
              <a:t>pàirtean</a:t>
            </a:r>
            <a:r>
              <a:rPr lang="en-GB" sz="2400" dirty="0"/>
              <a:t> </a:t>
            </a:r>
            <a:r>
              <a:rPr lang="en-GB" sz="2400" dirty="0" err="1"/>
              <a:t>prìobhaideach</a:t>
            </a:r>
            <a:r>
              <a:rPr lang="en-GB" sz="2400" dirty="0"/>
              <a:t>). Mura h-</a:t>
            </a:r>
            <a:r>
              <a:rPr lang="en-GB" sz="2400" dirty="0" err="1"/>
              <a:t>eil</a:t>
            </a:r>
            <a:r>
              <a:rPr lang="en-GB" sz="2400" dirty="0"/>
              <a:t> </a:t>
            </a:r>
            <a:r>
              <a:rPr lang="en-GB" sz="2400" dirty="0" err="1"/>
              <a:t>siomptoman</a:t>
            </a:r>
            <a:r>
              <a:rPr lang="en-GB" sz="2400" dirty="0"/>
              <a:t> air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agad</a:t>
            </a:r>
            <a:r>
              <a:rPr lang="en-GB" sz="2400" dirty="0"/>
              <a:t> cha </a:t>
            </a:r>
            <a:r>
              <a:rPr lang="en-GB" sz="2400" dirty="0" err="1"/>
              <a:t>bhi</a:t>
            </a:r>
            <a:r>
              <a:rPr lang="en-GB" sz="2400" dirty="0"/>
              <a:t> </a:t>
            </a:r>
            <a:r>
              <a:rPr lang="en-GB" sz="2400" dirty="0" err="1"/>
              <a:t>feum</a:t>
            </a:r>
            <a:r>
              <a:rPr lang="en-GB" sz="2400" dirty="0"/>
              <a:t> air an </a:t>
            </a:r>
            <a:r>
              <a:rPr lang="en-GB" sz="2400" dirty="0" err="1"/>
              <a:t>deuchainn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mar as trice.  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A6D3D84-CFCC-4818-B974-E557EFD36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055" y="0"/>
            <a:ext cx="6032046" cy="64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826778" y="480831"/>
            <a:ext cx="34895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A’ </a:t>
            </a:r>
            <a:r>
              <a:rPr lang="en-GB" sz="2400" b="1" dirty="0" err="1"/>
              <a:t>faighinn</a:t>
            </a:r>
            <a:r>
              <a:rPr lang="en-GB" sz="2400" b="1" dirty="0"/>
              <a:t> </a:t>
            </a:r>
            <a:r>
              <a:rPr lang="en-GB" sz="2400" b="1" dirty="0" err="1"/>
              <a:t>fios</a:t>
            </a:r>
            <a:r>
              <a:rPr lang="en-GB" sz="2400" b="1" dirty="0"/>
              <a:t> mu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deuchainnean</a:t>
            </a:r>
            <a:endParaRPr lang="en-GB" sz="2400" b="1" dirty="0"/>
          </a:p>
          <a:p>
            <a:r>
              <a:rPr lang="en-GB" sz="2400" dirty="0"/>
              <a:t>Nuair a </a:t>
            </a:r>
            <a:r>
              <a:rPr lang="en-GB" sz="2400" dirty="0" err="1"/>
              <a:t>gheibh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deuchainn</a:t>
            </a:r>
            <a:r>
              <a:rPr lang="en-GB" sz="2400" dirty="0"/>
              <a:t>, </a:t>
            </a:r>
            <a:r>
              <a:rPr lang="en-GB" sz="2400" dirty="0" err="1"/>
              <a:t>innsidh</a:t>
            </a:r>
            <a:r>
              <a:rPr lang="en-GB" sz="2400" dirty="0"/>
              <a:t> an </a:t>
            </a:r>
            <a:r>
              <a:rPr lang="en-GB" sz="2400" dirty="0" err="1"/>
              <a:t>nurs</a:t>
            </a:r>
            <a:r>
              <a:rPr lang="en-GB" sz="2400" dirty="0"/>
              <a:t> no an </a:t>
            </a:r>
            <a:r>
              <a:rPr lang="en-GB" sz="2400" dirty="0" err="1"/>
              <a:t>dotair</a:t>
            </a:r>
            <a:r>
              <a:rPr lang="en-GB" sz="2400" dirty="0"/>
              <a:t> </a:t>
            </a:r>
            <a:r>
              <a:rPr lang="en-GB" sz="2400" dirty="0" err="1"/>
              <a:t>cuin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ciamar</a:t>
            </a:r>
            <a:r>
              <a:rPr lang="en-GB" sz="2400" dirty="0"/>
              <a:t> a </a:t>
            </a:r>
            <a:r>
              <a:rPr lang="en-GB" sz="2400" dirty="0" err="1"/>
              <a:t>gheibh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fios</a:t>
            </a:r>
            <a:r>
              <a:rPr lang="en-GB" sz="2400" dirty="0"/>
              <a:t> air ais. ’S </a:t>
            </a:r>
            <a:r>
              <a:rPr lang="en-GB" sz="2400" dirty="0" err="1"/>
              <a:t>dòcha</a:t>
            </a:r>
            <a:r>
              <a:rPr lang="en-GB" sz="2400" dirty="0"/>
              <a:t> gum bi </a:t>
            </a:r>
            <a:r>
              <a:rPr lang="en-GB" sz="2400" dirty="0" err="1"/>
              <a:t>agad</a:t>
            </a:r>
            <a:r>
              <a:rPr lang="en-GB" sz="2400" dirty="0"/>
              <a:t> 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dhol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a’ </a:t>
            </a:r>
            <a:r>
              <a:rPr lang="en-GB" sz="2400" dirty="0" err="1"/>
              <a:t>chlionaig</a:t>
            </a:r>
            <a:r>
              <a:rPr lang="en-GB" sz="2400" dirty="0"/>
              <a:t> </a:t>
            </a:r>
            <a:r>
              <a:rPr lang="en-GB" sz="2400" dirty="0" err="1"/>
              <a:t>airson</a:t>
            </a:r>
            <a:r>
              <a:rPr lang="en-GB" sz="2400" dirty="0"/>
              <a:t> am </a:t>
            </a:r>
            <a:r>
              <a:rPr lang="en-GB" sz="2400" dirty="0" err="1"/>
              <a:t>fios</a:t>
            </a:r>
            <a:r>
              <a:rPr lang="en-GB" sz="2400" dirty="0"/>
              <a:t> </a:t>
            </a:r>
            <a:r>
              <a:rPr lang="en-GB" sz="2400" dirty="0" err="1"/>
              <a:t>fhaighinn</a:t>
            </a:r>
            <a:r>
              <a:rPr lang="en-GB" sz="2400" dirty="0"/>
              <a:t> no ’s </a:t>
            </a:r>
            <a:r>
              <a:rPr lang="en-GB" sz="2400" dirty="0" err="1"/>
              <a:t>dòcha</a:t>
            </a:r>
            <a:r>
              <a:rPr lang="en-GB" sz="2400" dirty="0"/>
              <a:t> gum </a:t>
            </a:r>
            <a:r>
              <a:rPr lang="en-GB" sz="2400" dirty="0" err="1"/>
              <a:t>faigh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e air a’ </a:t>
            </a:r>
            <a:r>
              <a:rPr lang="en-GB" sz="2400" dirty="0" err="1"/>
              <a:t>fòn</a:t>
            </a:r>
            <a:r>
              <a:rPr lang="en-GB" sz="2400" dirty="0"/>
              <a:t> no </a:t>
            </a:r>
            <a:r>
              <a:rPr lang="en-GB" sz="2400" dirty="0" err="1"/>
              <a:t>tro</a:t>
            </a:r>
            <a:r>
              <a:rPr lang="en-GB" sz="2400" dirty="0"/>
              <a:t> </a:t>
            </a:r>
            <a:r>
              <a:rPr lang="en-GB" sz="2400" dirty="0" err="1"/>
              <a:t>theachdaireachd</a:t>
            </a:r>
            <a:r>
              <a:rPr lang="en-GB" sz="2400" dirty="0"/>
              <a:t>. </a:t>
            </a:r>
            <a:r>
              <a:rPr lang="en-GB" sz="2400" dirty="0" err="1"/>
              <a:t>Innsidh</a:t>
            </a:r>
            <a:r>
              <a:rPr lang="en-GB" sz="2400" dirty="0"/>
              <a:t> an </a:t>
            </a:r>
            <a:r>
              <a:rPr lang="en-GB" sz="2400" dirty="0" err="1"/>
              <a:t>dotair</a:t>
            </a:r>
            <a:r>
              <a:rPr lang="en-GB" sz="2400" dirty="0"/>
              <a:t> no a’ </a:t>
            </a:r>
            <a:r>
              <a:rPr lang="en-GB" sz="2400" dirty="0" err="1"/>
              <a:t>nurs</a:t>
            </a:r>
            <a:r>
              <a:rPr lang="en-GB" sz="2400" dirty="0"/>
              <a:t> </a:t>
            </a:r>
            <a:r>
              <a:rPr lang="en-GB" sz="2400" dirty="0" err="1"/>
              <a:t>dhut</a:t>
            </a:r>
            <a:r>
              <a:rPr lang="en-GB" sz="2400" dirty="0"/>
              <a:t> </a:t>
            </a:r>
            <a:r>
              <a:rPr lang="en-GB" sz="2400" dirty="0" err="1"/>
              <a:t>dè</a:t>
            </a:r>
            <a:r>
              <a:rPr lang="en-GB" sz="2400" dirty="0"/>
              <a:t> </a:t>
            </a:r>
            <a:r>
              <a:rPr lang="en-GB" sz="2400" dirty="0" err="1"/>
              <a:t>bhios</a:t>
            </a:r>
            <a:r>
              <a:rPr lang="en-GB" sz="2400" dirty="0"/>
              <a:t> a’ </a:t>
            </a:r>
            <a:r>
              <a:rPr lang="en-GB" sz="2400" dirty="0" err="1"/>
              <a:t>tachairt</a:t>
            </a:r>
            <a:r>
              <a:rPr lang="en-GB" sz="2400" dirty="0"/>
              <a:t> an </a:t>
            </a:r>
            <a:r>
              <a:rPr lang="en-GB" sz="2400" dirty="0" err="1"/>
              <a:t>uair</a:t>
            </a:r>
            <a:r>
              <a:rPr lang="en-GB" sz="2400" dirty="0"/>
              <a:t> sin. </a:t>
            </a:r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1AFC5DC-E68A-4F0F-A297-D286E804D8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906" y="606425"/>
            <a:ext cx="7174832" cy="53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33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501676" y="1543860"/>
            <a:ext cx="44631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Ag </a:t>
            </a:r>
            <a:r>
              <a:rPr lang="en-GB" sz="2400" b="1" dirty="0" err="1"/>
              <a:t>innse</a:t>
            </a:r>
            <a:r>
              <a:rPr lang="en-GB" sz="2400" b="1" dirty="0"/>
              <a:t> do </a:t>
            </a:r>
            <a:r>
              <a:rPr lang="en-GB" sz="2400" b="1" dirty="0" err="1"/>
              <a:t>chuideigin</a:t>
            </a:r>
            <a:r>
              <a:rPr lang="en-GB" sz="2400" b="1" dirty="0"/>
              <a:t> </a:t>
            </a:r>
            <a:r>
              <a:rPr lang="en-GB" sz="2400" b="1" dirty="0" err="1"/>
              <a:t>eile</a:t>
            </a:r>
            <a:r>
              <a:rPr lang="en-GB" sz="2400" b="1" dirty="0"/>
              <a:t> </a:t>
            </a:r>
            <a:r>
              <a:rPr lang="en-GB" sz="2400" b="1" dirty="0" err="1"/>
              <a:t>gu</a:t>
            </a:r>
            <a:r>
              <a:rPr lang="en-GB" sz="2400" b="1" dirty="0"/>
              <a:t> </a:t>
            </a:r>
            <a:r>
              <a:rPr lang="en-GB" sz="2400" b="1" dirty="0" err="1"/>
              <a:t>bheil</a:t>
            </a:r>
            <a:r>
              <a:rPr lang="en-GB" sz="2400" b="1" dirty="0"/>
              <a:t> STI ort</a:t>
            </a:r>
          </a:p>
          <a:p>
            <a:r>
              <a:rPr lang="en-GB" sz="2400" dirty="0"/>
              <a:t>Ma </a:t>
            </a:r>
            <a:r>
              <a:rPr lang="en-GB" sz="2400" dirty="0" err="1"/>
              <a:t>tha</a:t>
            </a:r>
            <a:r>
              <a:rPr lang="en-GB" sz="2400" dirty="0"/>
              <a:t> STI ort, </a:t>
            </a:r>
            <a:r>
              <a:rPr lang="en-GB" sz="2400" dirty="0" err="1"/>
              <a:t>tha</a:t>
            </a:r>
            <a:r>
              <a:rPr lang="en-GB" sz="2400" dirty="0"/>
              <a:t> e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fheàrr</a:t>
            </a:r>
            <a:r>
              <a:rPr lang="en-GB" sz="2400" dirty="0"/>
              <a:t> </a:t>
            </a:r>
            <a:r>
              <a:rPr lang="en-GB" sz="2400" dirty="0" err="1"/>
              <a:t>dòigh</a:t>
            </a:r>
            <a:r>
              <a:rPr lang="en-GB" sz="2400" dirty="0"/>
              <a:t> </a:t>
            </a:r>
            <a:r>
              <a:rPr lang="en-GB" sz="2400" dirty="0" err="1"/>
              <a:t>fhaighinn</a:t>
            </a:r>
            <a:r>
              <a:rPr lang="en-GB" sz="2400" dirty="0"/>
              <a:t> air </a:t>
            </a:r>
            <a:r>
              <a:rPr lang="en-GB" sz="2400" dirty="0" err="1"/>
              <a:t>innse</a:t>
            </a:r>
            <a:r>
              <a:rPr lang="en-GB" sz="2400" dirty="0"/>
              <a:t> </a:t>
            </a:r>
            <a:r>
              <a:rPr lang="en-GB" sz="2400" dirty="0" err="1"/>
              <a:t>dod</a:t>
            </a:r>
            <a:r>
              <a:rPr lang="en-GB" sz="2400" dirty="0"/>
              <a:t> </a:t>
            </a:r>
            <a:r>
              <a:rPr lang="en-GB" sz="2400" dirty="0" err="1"/>
              <a:t>chèile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do </a:t>
            </a:r>
            <a:r>
              <a:rPr lang="en-GB" sz="2400" dirty="0" err="1"/>
              <a:t>ghin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a </a:t>
            </a:r>
            <a:r>
              <a:rPr lang="en-GB" sz="2400" dirty="0" err="1"/>
              <a:t>bh</a:t>
            </a:r>
            <a:r>
              <a:rPr lang="en-GB" sz="2400" dirty="0"/>
              <a:t>’ </a:t>
            </a:r>
            <a:r>
              <a:rPr lang="en-GB" sz="2400" dirty="0" err="1"/>
              <a:t>agad</a:t>
            </a:r>
            <a:r>
              <a:rPr lang="en-GB" sz="2400" dirty="0"/>
              <a:t> a </a:t>
            </a:r>
            <a:r>
              <a:rPr lang="en-GB" sz="2400" dirty="0" err="1"/>
              <a:t>dh’fhaodadh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</a:t>
            </a:r>
            <a:r>
              <a:rPr lang="en-GB" sz="2400" dirty="0" err="1"/>
              <a:t>ann</a:t>
            </a:r>
            <a:r>
              <a:rPr lang="en-GB" sz="2400" dirty="0"/>
              <a:t> an </a:t>
            </a:r>
            <a:r>
              <a:rPr lang="en-GB" sz="2400" dirty="0" err="1"/>
              <a:t>cunnart</a:t>
            </a:r>
            <a:r>
              <a:rPr lang="en-GB" sz="2400" dirty="0"/>
              <a:t> </a:t>
            </a:r>
            <a:r>
              <a:rPr lang="en-GB" sz="2400" dirty="0" err="1"/>
              <a:t>bhon</a:t>
            </a:r>
            <a:r>
              <a:rPr lang="en-GB" sz="2400" dirty="0"/>
              <a:t> </a:t>
            </a:r>
            <a:r>
              <a:rPr lang="en-GB" sz="2400" dirty="0" err="1"/>
              <a:t>ghalar</a:t>
            </a:r>
            <a:r>
              <a:rPr lang="en-GB" sz="2400" dirty="0"/>
              <a:t>. Chan </a:t>
            </a:r>
            <a:r>
              <a:rPr lang="en-GB" sz="2400" dirty="0" err="1"/>
              <a:t>fheum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</a:t>
            </a:r>
            <a:r>
              <a:rPr lang="en-GB" sz="2400" dirty="0" err="1"/>
              <a:t>dhèanamh</a:t>
            </a:r>
            <a:r>
              <a:rPr lang="en-GB" sz="2400" dirty="0"/>
              <a:t> </a:t>
            </a:r>
            <a:r>
              <a:rPr lang="en-GB" sz="2400" dirty="0" err="1"/>
              <a:t>thu</a:t>
            </a:r>
            <a:r>
              <a:rPr lang="en-GB" sz="2400" dirty="0"/>
              <a:t> </a:t>
            </a:r>
            <a:r>
              <a:rPr lang="en-GB" sz="2400" dirty="0" err="1"/>
              <a:t>fhèin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</a:t>
            </a:r>
            <a:r>
              <a:rPr lang="en-GB" sz="2400" dirty="0" err="1"/>
              <a:t>bruidhinn</a:t>
            </a:r>
            <a:r>
              <a:rPr lang="en-GB" sz="2400" dirty="0"/>
              <a:t> mu </a:t>
            </a:r>
            <a:r>
              <a:rPr lang="en-GB" sz="2400" dirty="0" err="1"/>
              <a:t>dheidhinn</a:t>
            </a:r>
            <a:r>
              <a:rPr lang="en-GB" sz="2400" dirty="0"/>
              <a:t> </a:t>
            </a:r>
            <a:r>
              <a:rPr lang="en-GB" sz="2400" dirty="0" err="1"/>
              <a:t>ris</a:t>
            </a:r>
            <a:r>
              <a:rPr lang="en-GB" sz="2400" dirty="0"/>
              <a:t> an </a:t>
            </a:r>
            <a:r>
              <a:rPr lang="en-GB" sz="2400" dirty="0" err="1"/>
              <a:t>dotair</a:t>
            </a:r>
            <a:r>
              <a:rPr lang="en-GB" sz="2400" dirty="0"/>
              <a:t> no an </a:t>
            </a:r>
            <a:r>
              <a:rPr lang="en-GB" sz="2400" dirty="0" err="1"/>
              <a:t>nurs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chlionaig</a:t>
            </a:r>
            <a:r>
              <a:rPr lang="en-GB" sz="2400" dirty="0"/>
              <a:t>. </a:t>
            </a:r>
          </a:p>
        </p:txBody>
      </p:sp>
      <p:pic>
        <p:nvPicPr>
          <p:cNvPr id="6" name="Picture 5" descr="https://www.sexualhealthscotland.co.uk/sites/default/files/step5-partner-notification.jpg">
            <a:extLst>
              <a:ext uri="{FF2B5EF4-FFF2-40B4-BE49-F238E27FC236}">
                <a16:creationId xmlns:a16="http://schemas.microsoft.com/office/drawing/2014/main" id="{AEA3A5E7-51E1-2A42-ACF1-4949BE3C6AE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761" y="1020446"/>
            <a:ext cx="6502890" cy="4770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2365-57C8-4855-B66E-B453AE0E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36" y="19812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Càit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bi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daoin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òga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dhed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aois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a’ dol air-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loidhne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ceist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aca no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iomagain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orra mu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dhàimhean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GB" dirty="0"/>
          </a:p>
        </p:txBody>
      </p:sp>
      <p:pic>
        <p:nvPicPr>
          <p:cNvPr id="5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CA2CD32-5FF7-4720-A731-C5D88D1BD720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465" y="640082"/>
            <a:ext cx="5589259" cy="5577837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298E1-5325-46DC-B81A-FEC48128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1509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68566-CEBA-4448-8262-659DB6C0BCB3}"/>
              </a:ext>
            </a:extLst>
          </p:cNvPr>
          <p:cNvSpPr/>
          <p:nvPr/>
        </p:nvSpPr>
        <p:spPr>
          <a:xfrm>
            <a:off x="5458514" y="1773194"/>
            <a:ext cx="6733486" cy="369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Cuideachadh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comhairle</a:t>
            </a:r>
            <a:r>
              <a:rPr lang="en-GB" sz="2400" b="1" dirty="0"/>
              <a:t> air-</a:t>
            </a:r>
            <a:r>
              <a:rPr lang="en-GB" sz="2400" b="1" dirty="0" err="1"/>
              <a:t>loidhne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2"/>
              </a:rPr>
              <a:t>http://youngpeoples.sandyford.org/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3"/>
              </a:rPr>
              <a:t>www.healthyrespect.co.uk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4"/>
              </a:rPr>
              <a:t>www.wavehighland.com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5"/>
              </a:rPr>
              <a:t>www.fpa.org.uk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6"/>
              </a:rPr>
              <a:t>www.bpas.org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7"/>
              </a:rPr>
              <a:t>www.bishuk.com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hlinkClick r:id="rId8"/>
              </a:rPr>
              <a:t>www.lgbtyouth.org.uk</a:t>
            </a:r>
            <a:endParaRPr lang="en-GB" sz="2400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400" u="sng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CUIR FIOSRACHADH IONADAIL A-STEACH AN SEO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64A16-C64A-47A5-A7AE-065760B1F81E}"/>
              </a:ext>
            </a:extLst>
          </p:cNvPr>
          <p:cNvSpPr/>
          <p:nvPr/>
        </p:nvSpPr>
        <p:spPr>
          <a:xfrm>
            <a:off x="766253" y="612844"/>
            <a:ext cx="4181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deiseil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fallain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toilichte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sàbhailte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a’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ciallachadh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gum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faod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àiteachan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chun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tèid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thaobh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dhìth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ort –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dh’fhaoite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cuideigin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bruidhinn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bhiodh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condoman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-gin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deuchainn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slàinte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feise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Ma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thèid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air-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loidhne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cleachd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làraich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barantachadh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NHS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fiosrachadh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buidheann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aithne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dhut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aig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bheil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cliù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000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54" y="1872444"/>
            <a:ext cx="5449175" cy="4312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Cò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thuig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thèid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bruidhinn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fiosrachadh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fhaighinn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airson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taic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nuair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…?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dol a-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cuideigin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turas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coltach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deit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dìreach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ach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cinnteach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ciamar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thèid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cùisean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3969"/>
            <a:ext cx="5093209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dol a-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greis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cinnteach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dè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seòrsa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fhathast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09" y="1872444"/>
            <a:ext cx="5540207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balach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steachail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/bod/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bhràmair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a-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raoir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cha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chleachd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sibh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condom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bhràmair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cleachdadh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-gin…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dithis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dhaoine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mìosan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seachad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diofar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sheòrsaichean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5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793245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duine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deiseil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sgoil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dh’aithghearr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dol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cholaiste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smaoineachadh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gum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chòir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dhut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bhith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coimhead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roghainnean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CE516-86C6-42EC-9BC0-9EAE5554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704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481052" cy="431299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e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nighean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annad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feise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còmhla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bhràmair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(bod/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faighean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cha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tàinig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fhuil-mhìosail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a’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mhìos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7ACF44-3D86-445D-B968-A95E2744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04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99C11F-9B39-4C31-891D-AB9740CD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08" y="643899"/>
            <a:ext cx="1169334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9A6E4F-520D-4C52-A635-ACC73C096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781276" cy="2867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4" y="682800"/>
            <a:ext cx="2459737" cy="245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3613" y="6356350"/>
            <a:ext cx="473923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DF252-F3BD-433C-B6C6-8C57E32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635" y="3904884"/>
            <a:ext cx="2459736" cy="20661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B31F2C7-5103-4CFE-B52D-DEC0C13C5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3511487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644" y="3996142"/>
            <a:ext cx="188366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1490</Words>
  <Application>Microsoft Office PowerPoint</Application>
  <PresentationFormat>Widescreen</PresentationFormat>
  <Paragraphs>110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Symbol</vt:lpstr>
      <vt:lpstr>Office Theme</vt:lpstr>
      <vt:lpstr>A’ lorg agus a’ cleachdadh seirbheisean slàinte feiseil agus fiosrachadh air-loidhne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S.7 Finding and using sexual health services and online information</dc:title>
  <dc:creator>Colin Morrison</dc:creator>
  <cp:lastModifiedBy>Sarah MacEachen</cp:lastModifiedBy>
  <cp:revision>6</cp:revision>
  <dcterms:created xsi:type="dcterms:W3CDTF">2019-04-24T10:34:58Z</dcterms:created>
  <dcterms:modified xsi:type="dcterms:W3CDTF">2022-08-16T14:05:21Z</dcterms:modified>
</cp:coreProperties>
</file>