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0"/>
  </p:notesMasterIdLst>
  <p:sldIdLst>
    <p:sldId id="256" r:id="rId2"/>
    <p:sldId id="290" r:id="rId3"/>
    <p:sldId id="262" r:id="rId4"/>
    <p:sldId id="279" r:id="rId5"/>
    <p:sldId id="269" r:id="rId6"/>
    <p:sldId id="270" r:id="rId7"/>
    <p:sldId id="271" r:id="rId8"/>
    <p:sldId id="272" r:id="rId9"/>
    <p:sldId id="273" r:id="rId10"/>
    <p:sldId id="276" r:id="rId11"/>
    <p:sldId id="280" r:id="rId12"/>
    <p:sldId id="275" r:id="rId13"/>
    <p:sldId id="295" r:id="rId14"/>
    <p:sldId id="296" r:id="rId15"/>
    <p:sldId id="277" r:id="rId16"/>
    <p:sldId id="291" r:id="rId17"/>
    <p:sldId id="288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73"/>
    <p:restoredTop sz="94494"/>
  </p:normalViewPr>
  <p:slideViewPr>
    <p:cSldViewPr snapToGrid="0" snapToObjects="1">
      <p:cViewPr varScale="1">
        <p:scale>
          <a:sx n="78" d="100"/>
          <a:sy n="78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41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15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9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14/06/2022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14/06/2022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14/06/2022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14/06/2022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14/06/2022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14/06/2022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14/06/2022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14/06/2022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14/06/2022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14/06/2022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14/06/2022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14/06/2022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qNN3nAevQK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QJTqpydWFN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7Nii5w2FaI" TargetMode="External"/><Relationship Id="rId2" Type="http://schemas.openxmlformats.org/officeDocument/2006/relationships/hyperlink" Target="https://youtu.be/-JwlKjRaUa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ruetube.co.uk/film/screwbal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485" y="1131704"/>
            <a:ext cx="9137515" cy="1420238"/>
          </a:xfrm>
        </p:spPr>
        <p:txBody>
          <a:bodyPr>
            <a:normAutofit/>
          </a:bodyPr>
          <a:lstStyle/>
          <a:p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Aonta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agus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Lagh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16109"/>
            <a:ext cx="9144000" cy="2723219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’S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dhomh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thathas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ciallachadh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aonta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dàimhean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mhìneachadh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0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’S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dhomh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mìneachadh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thathas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ciallachadh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aonta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feiseil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0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 mi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leasachadh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thuigse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sgilean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chomas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mì-fhìn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chur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cèill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dàimhean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airson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’s gun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dhomh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tha mi ag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iarraidh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 ag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iarraidh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innse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0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tuigse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agam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 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timcheall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casaidean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feiseil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aonta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feiseil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0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344F6C-87D4-0F48-B4D5-88D0A603BD97}"/>
              </a:ext>
            </a:extLst>
          </p:cNvPr>
          <p:cNvSpPr txBox="1"/>
          <p:nvPr/>
        </p:nvSpPr>
        <p:spPr>
          <a:xfrm>
            <a:off x="1021171" y="2304952"/>
            <a:ext cx="4805996" cy="1644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Ciamar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bhios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fios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agad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bheil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neach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airson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bhith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feise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còmhla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riut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n-US" sz="3200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4483" y="6254496"/>
            <a:ext cx="4347687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34F1021-4585-418A-A201-50CA96819C62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847" y="613791"/>
            <a:ext cx="5461635" cy="55772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8973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44F6C-87D4-0F48-B4D5-88D0A603BD97}"/>
              </a:ext>
            </a:extLst>
          </p:cNvPr>
          <p:cNvSpPr txBox="1"/>
          <p:nvPr/>
        </p:nvSpPr>
        <p:spPr>
          <a:xfrm>
            <a:off x="645066" y="1411908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Film: How do you know if someone wants to have sex with you?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https://youtu.be/qNN3nAevQKY</a:t>
            </a:r>
            <a:r>
              <a:rPr lang="en-US" sz="2400" dirty="0"/>
              <a:t>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(</a:t>
            </a:r>
            <a:r>
              <a:rPr lang="en-US" sz="2400" dirty="0" err="1"/>
              <a:t>Faid</a:t>
            </a:r>
            <a:r>
              <a:rPr lang="en-US" sz="2400" dirty="0"/>
              <a:t>: 3 </a:t>
            </a:r>
            <a:r>
              <a:rPr lang="en-US" sz="2400" dirty="0" err="1"/>
              <a:t>mion</a:t>
            </a:r>
            <a:r>
              <a:rPr lang="en-US" sz="2400" dirty="0"/>
              <a:t>. 50)</a:t>
            </a:r>
            <a:endParaRPr lang="en-US" sz="24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EA1B8C-2263-4FE9-8C18-B52D22F967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959" y="650494"/>
            <a:ext cx="5531576" cy="532414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617412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344F6C-87D4-0F48-B4D5-88D0A603BD97}"/>
              </a:ext>
            </a:extLst>
          </p:cNvPr>
          <p:cNvSpPr txBox="1"/>
          <p:nvPr/>
        </p:nvSpPr>
        <p:spPr>
          <a:xfrm>
            <a:off x="336884" y="212557"/>
            <a:ext cx="4302172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Aonta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feiseil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agus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Lagh</a:t>
            </a: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 tha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a’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dèanamh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rud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bith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feiseil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còmhla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neach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eile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feumaidh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bhith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cinnteach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bheil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iad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toilichte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agus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aontachadh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a’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ghnìomh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fheiseil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Canaidh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toirt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seachad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aonta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gnìomhan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feise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a’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gabhail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a-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steach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bhith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a’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suathadh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bodhaigean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agus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buill-ghineamhainn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(na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pàirtean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prìobhaideach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agad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a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chèile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eise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steachail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’S 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nuair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chuireas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duine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corragan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bod no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rudeigin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eile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a-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steach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bheul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fhaighean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do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thòin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neach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eile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dirty="0"/>
          </a:p>
        </p:txBody>
      </p:sp>
      <p:pic>
        <p:nvPicPr>
          <p:cNvPr id="6" name="Picture 5" descr="A close up of a cow&#10;&#10;Description automatically generated">
            <a:extLst>
              <a:ext uri="{FF2B5EF4-FFF2-40B4-BE49-F238E27FC236}">
                <a16:creationId xmlns:a16="http://schemas.microsoft.com/office/drawing/2014/main" id="{E0BD05B7-59E4-4AE4-8C76-62B5ACE299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30933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4532" y="194469"/>
            <a:ext cx="6719008" cy="4351338"/>
          </a:xfrm>
        </p:spPr>
        <p:txBody>
          <a:bodyPr>
            <a:noAutofit/>
          </a:bodyPr>
          <a:lstStyle/>
          <a:p>
            <a:pPr marL="914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laghannan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airson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dìon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bho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ghiùlan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cronail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feiseil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droch-dhìol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dubh-shaothrachadh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’S e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lagh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cudromach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th’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nan </a:t>
            </a:r>
            <a:r>
              <a:rPr lang="en-GB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ucoirean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eiseil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(Alba) 2009. Tha an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lagh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gar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dìon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lèir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bho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257300" indent="-342900">
              <a:lnSpc>
                <a:spcPct val="100000"/>
              </a:lnSpc>
              <a:spcAft>
                <a:spcPts val="800"/>
              </a:spcAft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Èigneachadh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indent="-342900">
              <a:lnSpc>
                <a:spcPct val="100000"/>
              </a:lnSpc>
              <a:spcAft>
                <a:spcPts val="800"/>
              </a:spcAft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Ionnsaigh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dhrabasta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fheiseil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257300" indent="-342900">
              <a:lnSpc>
                <a:spcPct val="100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fòirneadh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làthair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rè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indent="-342900">
              <a:lnSpc>
                <a:spcPct val="100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fòirneadh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coimhead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ìomhaigh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fheiseil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dhrabasta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indent="-342900">
              <a:lnSpc>
                <a:spcPct val="100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conaltradh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dòigh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mì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-iomchaidh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indent="-342900">
              <a:lnSpc>
                <a:spcPct val="100000"/>
              </a:lnSpc>
              <a:spcAft>
                <a:spcPts val="800"/>
              </a:spcAft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Taisbeanadh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257300" indent="-342900">
              <a:lnSpc>
                <a:spcPct val="100000"/>
              </a:lnSpc>
              <a:spcAft>
                <a:spcPts val="800"/>
              </a:spcAft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Toirt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seachad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airson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adhbharan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feise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2000" dirty="0">
                <a:effectLst/>
              </a:rPr>
              <a:t>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9" name="Picture 8" descr="A picture containing toy, room&#10;&#10;Description automatically generated">
            <a:extLst>
              <a:ext uri="{FF2B5EF4-FFF2-40B4-BE49-F238E27FC236}">
                <a16:creationId xmlns:a16="http://schemas.microsoft.com/office/drawing/2014/main" id="{9342FFDC-7AA4-480A-AB7E-63F07EE149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0003" y="3154859"/>
            <a:ext cx="3484572" cy="320149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6402335" y="1"/>
            <a:ext cx="3422783" cy="2925407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7" name="Picture 6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01CE30E1-1D9C-420E-818E-896BC88601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33417" y="6356350"/>
            <a:ext cx="403057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70199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291978" y="2330505"/>
            <a:ext cx="5040959" cy="157157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9144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 ‘up-skirting’ a-nis na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phàirt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Eucoirean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(Alba)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2009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earrann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Voyeurism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person, indoor, standing, woman&#10;&#10;Description automatically generated">
            <a:extLst>
              <a:ext uri="{FF2B5EF4-FFF2-40B4-BE49-F238E27FC236}">
                <a16:creationId xmlns:a16="http://schemas.microsoft.com/office/drawing/2014/main" id="{831AE32A-5602-414B-9C84-4EF9CA0882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898501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football player posing for the camera&#10;&#10;Description automatically generated">
            <a:extLst>
              <a:ext uri="{FF2B5EF4-FFF2-40B4-BE49-F238E27FC236}">
                <a16:creationId xmlns:a16="http://schemas.microsoft.com/office/drawing/2014/main" id="{2AED77BB-867E-43F1-8C5A-EAF497DEC0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44F6C-87D4-0F48-B4D5-88D0A603BD97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Calibri" panose="020F0502020204030204" pitchFamily="34" charset="0"/>
              </a:rPr>
              <a:t>Obair: </a:t>
            </a:r>
            <a:r>
              <a:rPr lang="en-GB" sz="3600" b="1" dirty="0">
                <a:latin typeface="Calibri" panose="020F0502020204030204" pitchFamily="34" charset="0"/>
              </a:rPr>
              <a:t>10 </a:t>
            </a:r>
            <a:r>
              <a:rPr lang="en-GB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pìosan</a:t>
            </a:r>
            <a:r>
              <a:rPr lang="en-GB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fiosrachaidh</a:t>
            </a:r>
            <a:r>
              <a:rPr lang="en-GB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mu </a:t>
            </a:r>
            <a:r>
              <a:rPr lang="en-GB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aonta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375884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F12BD-A810-40DA-81FF-A0776C4F0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1373713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No consent = No Fairy Tale</a:t>
            </a:r>
            <a:r>
              <a:rPr lang="en-GB" sz="2400" dirty="0"/>
              <a:t> </a:t>
            </a:r>
            <a:r>
              <a:rPr lang="en-GB" sz="2400" u="sng" dirty="0">
                <a:hlinkClick r:id="rId2"/>
              </a:rPr>
              <a:t>https://youtu.be/QJTqpydWFNA</a:t>
            </a:r>
            <a:endParaRPr lang="en-GB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66845-D3A3-44B2-8CB4-F2F4BA271B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959" y="650494"/>
            <a:ext cx="5531576" cy="532414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672F8-CBCA-4AFF-9302-53B12245D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751898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D9E20-4B5A-4B6D-9E6B-F98E998A5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CUIR A-STEACH FIOSRACHADH IONADAIL MU SHEIRBHEISEAN </a:t>
            </a:r>
            <a:r>
              <a:rPr lang="en-GB" sz="2000">
                <a:solidFill>
                  <a:srgbClr val="FF0000"/>
                </a:solidFill>
              </a:rPr>
              <a:t>SLÀINTE FEISEIL </a:t>
            </a:r>
            <a:r>
              <a:rPr lang="en-GB" sz="2000" dirty="0">
                <a:solidFill>
                  <a:srgbClr val="FF0000"/>
                </a:solidFill>
              </a:rPr>
              <a:t>NO </a:t>
            </a:r>
            <a:r>
              <a:rPr lang="en-GB" sz="2000">
                <a:solidFill>
                  <a:srgbClr val="FF0000"/>
                </a:solidFill>
              </a:rPr>
              <a:t>SEIRBHEISEAN DÌOMHAIR</a:t>
            </a:r>
            <a:r>
              <a:rPr lang="en-GB" sz="2000" dirty="0">
                <a:solidFill>
                  <a:srgbClr val="FF0000"/>
                </a:solidFill>
              </a:rPr>
              <a:t>/TAIC AN SEO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AC61B2C-6F06-4B5E-88CF-C25EC9A67A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454410-5483-46EE-AE2E-2C32AA915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862394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97725C-6431-496A-B11C-691354780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1101166" y="2093769"/>
            <a:ext cx="4900144" cy="27369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000" b="1" dirty="0"/>
              <a:t>Cycling through Consent</a:t>
            </a:r>
            <a:endParaRPr lang="en-US" sz="3000" dirty="0"/>
          </a:p>
          <a:p>
            <a:pPr marL="0" lv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000" u="sng" dirty="0">
                <a:hlinkClick r:id="rId2"/>
              </a:rPr>
              <a:t>https://youtu.be/-JwlKjRaUaw</a:t>
            </a:r>
            <a:r>
              <a:rPr lang="en-US" sz="3000" dirty="0"/>
              <a:t> </a:t>
            </a:r>
          </a:p>
          <a:p>
            <a:pPr marL="0" lv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3000" b="1" kern="1200" dirty="0">
              <a:solidFill>
                <a:schemeClr val="tx1"/>
              </a:solidFill>
              <a:ea typeface="+mj-ea"/>
              <a:cs typeface="+mj-cs"/>
            </a:endParaRPr>
          </a:p>
          <a:p>
            <a:pPr marL="0" lv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3000" b="1" dirty="0">
              <a:ea typeface="+mj-ea"/>
              <a:cs typeface="+mj-cs"/>
            </a:endParaRPr>
          </a:p>
          <a:p>
            <a:pPr marL="0" lv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000" b="1" kern="1200" dirty="0">
                <a:solidFill>
                  <a:schemeClr val="tx1"/>
                </a:solidFill>
                <a:ea typeface="+mj-ea"/>
                <a:cs typeface="+mj-cs"/>
              </a:rPr>
              <a:t>Consent – cup of tea </a:t>
            </a:r>
          </a:p>
          <a:p>
            <a:pPr marL="0" lv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000" kern="1200" dirty="0">
                <a:solidFill>
                  <a:schemeClr val="tx1"/>
                </a:solidFill>
                <a:ea typeface="+mj-ea"/>
                <a:cs typeface="+mj-cs"/>
                <a:hlinkClick r:id="rId3"/>
              </a:rPr>
              <a:t>https://youtu.be/u7Nii5w2FaI</a:t>
            </a:r>
            <a:r>
              <a:rPr lang="en-US" sz="3000" kern="120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</a:p>
          <a:p>
            <a:pPr marL="0" lv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3000" kern="1200" dirty="0">
              <a:solidFill>
                <a:schemeClr val="tx1"/>
              </a:solidFill>
              <a:ea typeface="+mj-ea"/>
              <a:cs typeface="+mj-cs"/>
            </a:endParaRPr>
          </a:p>
          <a:p>
            <a:pPr marL="0" lv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3000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13809" y="6492240"/>
            <a:ext cx="37657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ryer&#10;&#10;Description automatically generated">
            <a:extLst>
              <a:ext uri="{FF2B5EF4-FFF2-40B4-BE49-F238E27FC236}">
                <a16:creationId xmlns:a16="http://schemas.microsoft.com/office/drawing/2014/main" id="{C05530D4-D4E3-4E2D-9A95-C47A296C90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7114162" y="471748"/>
            <a:ext cx="4324849" cy="25520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80267D70-8B70-47CD-AFE7-F6C851F041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7114162" y="3676230"/>
            <a:ext cx="4324849" cy="25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5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C53EC-66FF-47D4-86B5-0289AEF366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49" y="1676843"/>
            <a:ext cx="3661831" cy="35245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1A1B4-C044-4D43-A656-2721C20CC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3749" y="1400930"/>
            <a:ext cx="5614875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0000"/>
                </a:solidFill>
              </a:rPr>
              <a:t>Screwball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(</a:t>
            </a:r>
            <a:r>
              <a:rPr lang="en-GB" sz="2400" dirty="0" err="1">
                <a:solidFill>
                  <a:srgbClr val="000000"/>
                </a:solidFill>
              </a:rPr>
              <a:t>faid</a:t>
            </a:r>
            <a:r>
              <a:rPr lang="en-GB" sz="2400" dirty="0">
                <a:solidFill>
                  <a:srgbClr val="000000"/>
                </a:solidFill>
              </a:rPr>
              <a:t> 12 </a:t>
            </a:r>
            <a:r>
              <a:rPr lang="en-GB" sz="2400" dirty="0" err="1">
                <a:solidFill>
                  <a:srgbClr val="000000"/>
                </a:solidFill>
              </a:rPr>
              <a:t>mion</a:t>
            </a:r>
            <a:r>
              <a:rPr lang="en-GB" sz="2400" dirty="0">
                <a:solidFill>
                  <a:srgbClr val="000000"/>
                </a:solidFill>
              </a:rPr>
              <a:t>. 22) </a:t>
            </a:r>
            <a:r>
              <a:rPr lang="en-GB" sz="2400" u="sng" dirty="0">
                <a:solidFill>
                  <a:srgbClr val="000000"/>
                </a:solidFill>
                <a:hlinkClick r:id="rId4"/>
              </a:rPr>
              <a:t>https://www.truetube.co.uk/film/screwball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</a:p>
          <a:p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AEFAB-6B9C-46AB-AF21-5C65A9CDD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32863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5354A6-F625-4F4D-9E78-09C6B876B0DE}"/>
              </a:ext>
            </a:extLst>
          </p:cNvPr>
          <p:cNvSpPr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b="1" dirty="0" err="1"/>
              <a:t>Sàbhailteachd</a:t>
            </a:r>
            <a:r>
              <a:rPr lang="en-GB" sz="2400" b="1" dirty="0"/>
              <a:t> </a:t>
            </a:r>
            <a:r>
              <a:rPr lang="en-GB" sz="2400" b="1" dirty="0" err="1"/>
              <a:t>agus</a:t>
            </a:r>
            <a:r>
              <a:rPr lang="en-GB" sz="2400" b="1" dirty="0"/>
              <a:t> a’ </a:t>
            </a:r>
            <a:r>
              <a:rPr lang="en-GB" sz="2400" b="1" dirty="0" err="1"/>
              <a:t>faireachdainn</a:t>
            </a:r>
            <a:r>
              <a:rPr lang="en-GB" sz="2400" b="1" dirty="0"/>
              <a:t> </a:t>
            </a:r>
            <a:r>
              <a:rPr lang="en-GB" sz="2400" b="1" dirty="0" err="1"/>
              <a:t>sàbhailte</a:t>
            </a:r>
            <a:r>
              <a:rPr lang="en-GB" sz="2400" b="1" dirty="0"/>
              <a:t>.</a:t>
            </a: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Ma tha </a:t>
            </a:r>
            <a:r>
              <a:rPr lang="en-GB" sz="2400" dirty="0" err="1"/>
              <a:t>thu</a:t>
            </a:r>
            <a:r>
              <a:rPr lang="en-GB" sz="2400" dirty="0"/>
              <a:t> </a:t>
            </a:r>
            <a:r>
              <a:rPr lang="en-GB" sz="2400" dirty="0" err="1"/>
              <a:t>ann</a:t>
            </a:r>
            <a:r>
              <a:rPr lang="en-GB" sz="2400" dirty="0"/>
              <a:t> an </a:t>
            </a:r>
            <a:r>
              <a:rPr lang="en-GB" sz="2400" dirty="0" err="1"/>
              <a:t>dàimh</a:t>
            </a:r>
            <a:r>
              <a:rPr lang="en-GB" sz="2400" dirty="0"/>
              <a:t>, tha </a:t>
            </a:r>
            <a:r>
              <a:rPr lang="en-GB" sz="2400" dirty="0" err="1"/>
              <a:t>còir</a:t>
            </a:r>
            <a:r>
              <a:rPr lang="en-GB" sz="2400" dirty="0"/>
              <a:t> </a:t>
            </a:r>
            <a:r>
              <a:rPr lang="en-GB" sz="2400" dirty="0" err="1"/>
              <a:t>agad</a:t>
            </a:r>
            <a:r>
              <a:rPr lang="en-GB" sz="2400" dirty="0"/>
              <a:t> a </a:t>
            </a:r>
            <a:r>
              <a:rPr lang="en-GB" sz="2400" dirty="0" err="1"/>
              <a:t>bhith</a:t>
            </a:r>
            <a:r>
              <a:rPr lang="en-GB" sz="2400" dirty="0"/>
              <a:t> </a:t>
            </a:r>
            <a:r>
              <a:rPr lang="en-GB" sz="2400" b="1" dirty="0" err="1"/>
              <a:t>fallain</a:t>
            </a:r>
            <a:r>
              <a:rPr lang="en-GB" sz="2400" b="1" dirty="0"/>
              <a:t>, </a:t>
            </a:r>
            <a:r>
              <a:rPr lang="en-GB" sz="2400" b="1" dirty="0" err="1"/>
              <a:t>toilichte</a:t>
            </a:r>
            <a:r>
              <a:rPr lang="en-GB" sz="2400" b="1" dirty="0"/>
              <a:t> </a:t>
            </a:r>
            <a:r>
              <a:rPr lang="en-GB" sz="2400" b="1" dirty="0" err="1"/>
              <a:t>agus</a:t>
            </a:r>
            <a:r>
              <a:rPr lang="en-GB" sz="2400" b="1" dirty="0"/>
              <a:t> </a:t>
            </a:r>
            <a:r>
              <a:rPr lang="en-GB" sz="2400" b="1" dirty="0" err="1"/>
              <a:t>sàbhailte</a:t>
            </a:r>
            <a:r>
              <a:rPr lang="en-GB" sz="2400" dirty="0"/>
              <a:t>. Ach a’ </a:t>
            </a:r>
            <a:r>
              <a:rPr lang="en-GB" sz="2400" dirty="0" err="1"/>
              <a:t>smaoineachadh</a:t>
            </a:r>
            <a:r>
              <a:rPr lang="en-GB" sz="2400" dirty="0"/>
              <a:t> air na tha a </a:t>
            </a:r>
            <a:r>
              <a:rPr lang="en-GB" sz="2400" dirty="0" err="1"/>
              <a:t>bhith</a:t>
            </a:r>
            <a:r>
              <a:rPr lang="en-GB" sz="2400" dirty="0"/>
              <a:t> SÀBHAILTE </a:t>
            </a:r>
            <a:r>
              <a:rPr lang="en-GB" sz="2400" dirty="0" err="1"/>
              <a:t>ann</a:t>
            </a:r>
            <a:r>
              <a:rPr lang="en-GB" sz="2400" dirty="0"/>
              <a:t> an </a:t>
            </a:r>
            <a:r>
              <a:rPr lang="en-GB" sz="2400" dirty="0" err="1"/>
              <a:t>dàimh</a:t>
            </a:r>
            <a:r>
              <a:rPr lang="en-GB" sz="2400" dirty="0"/>
              <a:t> a’ </a:t>
            </a:r>
            <a:r>
              <a:rPr lang="en-GB" sz="2400" dirty="0" err="1"/>
              <a:t>ciallachadh</a:t>
            </a:r>
            <a:r>
              <a:rPr lang="en-GB" sz="2400" dirty="0"/>
              <a:t>, </a:t>
            </a:r>
            <a:r>
              <a:rPr lang="en-GB" sz="2400" dirty="0" err="1"/>
              <a:t>ciamar</a:t>
            </a:r>
            <a:r>
              <a:rPr lang="en-GB" sz="2400" dirty="0"/>
              <a:t> a tha sin ag </a:t>
            </a:r>
            <a:r>
              <a:rPr lang="en-GB" sz="2400" dirty="0" err="1"/>
              <a:t>obair</a:t>
            </a:r>
            <a:r>
              <a:rPr lang="en-GB" sz="2400" dirty="0"/>
              <a:t> </a:t>
            </a:r>
            <a:r>
              <a:rPr lang="en-GB" sz="2400" dirty="0" err="1"/>
              <a:t>sa</a:t>
            </a:r>
            <a:r>
              <a:rPr lang="en-GB" sz="2400" dirty="0"/>
              <a:t> </a:t>
            </a:r>
            <a:r>
              <a:rPr lang="en-GB" sz="2400" dirty="0" err="1"/>
              <a:t>bheatha</a:t>
            </a:r>
            <a:r>
              <a:rPr lang="en-GB" sz="2400" dirty="0"/>
              <a:t> </a:t>
            </a:r>
            <a:r>
              <a:rPr lang="en-GB" sz="2400" dirty="0" err="1"/>
              <a:t>làitheil</a:t>
            </a:r>
            <a:r>
              <a:rPr lang="en-GB" sz="2400" dirty="0"/>
              <a:t>? Tha a </a:t>
            </a:r>
            <a:r>
              <a:rPr lang="en-GB" sz="2400" dirty="0" err="1"/>
              <a:t>bhith</a:t>
            </a:r>
            <a:r>
              <a:rPr lang="en-GB" sz="2400" dirty="0"/>
              <a:t> </a:t>
            </a:r>
            <a:r>
              <a:rPr lang="en-GB" sz="2400" dirty="0" err="1"/>
              <a:t>sàbhailte</a:t>
            </a:r>
            <a:r>
              <a:rPr lang="en-GB" sz="2400" dirty="0"/>
              <a:t> a’ </a:t>
            </a:r>
            <a:r>
              <a:rPr lang="en-GB" sz="2400" dirty="0" err="1"/>
              <a:t>ciallachadh</a:t>
            </a:r>
            <a:r>
              <a:rPr lang="en-GB" sz="2400" dirty="0"/>
              <a:t>…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 a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bhith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sàbhailte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a’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ciallachadh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 </a:t>
            </a:r>
            <a:endParaRPr lang="en-US" sz="2400" b="1" dirty="0">
              <a:effectLst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904805C-7611-49CB-84F7-19D5F68DCE7A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84727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44F6C-87D4-0F48-B4D5-88D0A603BD97}"/>
              </a:ext>
            </a:extLst>
          </p:cNvPr>
          <p:cNvSpPr txBox="1"/>
          <p:nvPr/>
        </p:nvSpPr>
        <p:spPr>
          <a:xfrm>
            <a:off x="1113810" y="3130041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ea typeface="+mj-ea"/>
                <a:cs typeface="+mj-cs"/>
              </a:rPr>
              <a:t>Tha </a:t>
            </a:r>
            <a:r>
              <a:rPr lang="en-US" sz="2400" dirty="0" err="1">
                <a:ea typeface="+mj-ea"/>
                <a:cs typeface="+mj-cs"/>
              </a:rPr>
              <a:t>thu</a:t>
            </a:r>
            <a:r>
              <a:rPr lang="en-US" sz="2400" dirty="0">
                <a:ea typeface="+mj-ea"/>
                <a:cs typeface="+mj-cs"/>
              </a:rPr>
              <a:t> </a:t>
            </a:r>
            <a:r>
              <a:rPr lang="en-US" sz="2400" dirty="0" err="1">
                <a:ea typeface="+mj-ea"/>
                <a:cs typeface="+mj-cs"/>
              </a:rPr>
              <a:t>fhèin</a:t>
            </a:r>
            <a:r>
              <a:rPr lang="en-US" sz="2400" dirty="0">
                <a:ea typeface="+mj-ea"/>
                <a:cs typeface="+mj-cs"/>
              </a:rPr>
              <a:t> </a:t>
            </a:r>
            <a:r>
              <a:rPr lang="en-US" sz="2400" dirty="0" err="1">
                <a:ea typeface="+mj-ea"/>
                <a:cs typeface="+mj-cs"/>
              </a:rPr>
              <a:t>agus</a:t>
            </a:r>
            <a:r>
              <a:rPr lang="en-US" sz="2400" dirty="0">
                <a:ea typeface="+mj-ea"/>
                <a:cs typeface="+mj-cs"/>
              </a:rPr>
              <a:t> do </a:t>
            </a:r>
            <a:r>
              <a:rPr lang="en-US" sz="2400" dirty="0" err="1">
                <a:ea typeface="+mj-ea"/>
                <a:cs typeface="+mj-cs"/>
              </a:rPr>
              <a:t>chèile</a:t>
            </a:r>
            <a:r>
              <a:rPr lang="en-US" sz="2400" dirty="0">
                <a:ea typeface="+mj-ea"/>
                <a:cs typeface="+mj-cs"/>
              </a:rPr>
              <a:t> </a:t>
            </a:r>
            <a:r>
              <a:rPr lang="en-US" sz="2400" dirty="0" err="1">
                <a:ea typeface="+mj-ea"/>
                <a:cs typeface="+mj-cs"/>
              </a:rPr>
              <a:t>spèiseil</a:t>
            </a:r>
            <a:r>
              <a:rPr lang="en-US" sz="2400" dirty="0">
                <a:ea typeface="+mj-ea"/>
                <a:cs typeface="+mj-cs"/>
              </a:rPr>
              <a:t> </a:t>
            </a:r>
            <a:r>
              <a:rPr lang="en-US" sz="2400" dirty="0" err="1">
                <a:ea typeface="+mj-ea"/>
                <a:cs typeface="+mj-cs"/>
              </a:rPr>
              <a:t>dha</a:t>
            </a:r>
            <a:r>
              <a:rPr lang="en-US" sz="2400" dirty="0">
                <a:ea typeface="+mj-ea"/>
                <a:cs typeface="+mj-cs"/>
              </a:rPr>
              <a:t> </a:t>
            </a:r>
            <a:r>
              <a:rPr lang="en-US" sz="2400" dirty="0" err="1">
                <a:ea typeface="+mj-ea"/>
                <a:cs typeface="+mj-cs"/>
              </a:rPr>
              <a:t>chèile</a:t>
            </a:r>
            <a:r>
              <a:rPr lang="en-US" sz="2400" dirty="0">
                <a:ea typeface="+mj-ea"/>
                <a:cs typeface="+mj-cs"/>
              </a:rPr>
              <a:t>.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erson, man, indoor, looking&#10;&#10;Description automatically generated">
            <a:extLst>
              <a:ext uri="{FF2B5EF4-FFF2-40B4-BE49-F238E27FC236}">
                <a16:creationId xmlns:a16="http://schemas.microsoft.com/office/drawing/2014/main" id="{A3F3F03B-A12E-49D2-9356-0F31DA3720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13809" y="6492240"/>
            <a:ext cx="37657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70654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44F6C-87D4-0F48-B4D5-88D0A603BD97}"/>
              </a:ext>
            </a:extLst>
          </p:cNvPr>
          <p:cNvSpPr txBox="1"/>
          <p:nvPr/>
        </p:nvSpPr>
        <p:spPr>
          <a:xfrm>
            <a:off x="1161713" y="2205823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ea typeface="+mj-ea"/>
                <a:cs typeface="+mj-cs"/>
              </a:rPr>
              <a:t>Tha </a:t>
            </a:r>
            <a:r>
              <a:rPr lang="en-US" sz="2400" dirty="0" err="1">
                <a:ea typeface="+mj-ea"/>
                <a:cs typeface="+mj-cs"/>
              </a:rPr>
              <a:t>sibh</a:t>
            </a:r>
            <a:r>
              <a:rPr lang="en-US" sz="2400" dirty="0">
                <a:ea typeface="+mj-ea"/>
                <a:cs typeface="+mj-cs"/>
              </a:rPr>
              <a:t> a’ </a:t>
            </a:r>
            <a:r>
              <a:rPr lang="en-US" sz="2400" dirty="0" err="1">
                <a:ea typeface="+mj-ea"/>
                <a:cs typeface="+mj-cs"/>
              </a:rPr>
              <a:t>gabhail</a:t>
            </a:r>
            <a:r>
              <a:rPr lang="en-US" sz="2400" dirty="0">
                <a:ea typeface="+mj-ea"/>
                <a:cs typeface="+mj-cs"/>
              </a:rPr>
              <a:t> </a:t>
            </a:r>
            <a:r>
              <a:rPr lang="en-US" sz="2400" dirty="0" err="1">
                <a:ea typeface="+mj-ea"/>
                <a:cs typeface="+mj-cs"/>
              </a:rPr>
              <a:t>cùram</a:t>
            </a:r>
            <a:r>
              <a:rPr lang="en-US" sz="2400" dirty="0">
                <a:ea typeface="+mj-ea"/>
                <a:cs typeface="+mj-cs"/>
              </a:rPr>
              <a:t> a </a:t>
            </a:r>
            <a:r>
              <a:rPr lang="en-US" sz="2400" dirty="0" err="1">
                <a:ea typeface="+mj-ea"/>
                <a:cs typeface="+mj-cs"/>
              </a:rPr>
              <a:t>chèile</a:t>
            </a:r>
            <a:r>
              <a:rPr lang="en-US" sz="2400" dirty="0">
                <a:ea typeface="+mj-ea"/>
                <a:cs typeface="+mj-cs"/>
              </a:rPr>
              <a:t>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erson, man, outdoor&#10;&#10;Description automatically generated">
            <a:extLst>
              <a:ext uri="{FF2B5EF4-FFF2-40B4-BE49-F238E27FC236}">
                <a16:creationId xmlns:a16="http://schemas.microsoft.com/office/drawing/2014/main" id="{275E682E-A565-46C3-AD1C-2B733212B9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13809" y="6492240"/>
            <a:ext cx="37657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89026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44F6C-87D4-0F48-B4D5-88D0A603BD97}"/>
              </a:ext>
            </a:extLst>
          </p:cNvPr>
          <p:cNvSpPr txBox="1"/>
          <p:nvPr/>
        </p:nvSpPr>
        <p:spPr>
          <a:xfrm>
            <a:off x="608046" y="1885337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Chan </a:t>
            </a:r>
            <a:r>
              <a:rPr lang="en-US" sz="2400" dirty="0" err="1"/>
              <a:t>eil</a:t>
            </a:r>
            <a:r>
              <a:rPr lang="en-US" sz="2400" dirty="0"/>
              <a:t> </a:t>
            </a:r>
            <a:r>
              <a:rPr lang="en-US" sz="2400" dirty="0" err="1"/>
              <a:t>cuideam</a:t>
            </a:r>
            <a:r>
              <a:rPr lang="en-US" sz="2400" dirty="0"/>
              <a:t> ort </a:t>
            </a:r>
            <a:r>
              <a:rPr lang="en-US" sz="2400" dirty="0" err="1"/>
              <a:t>aig</a:t>
            </a:r>
            <a:r>
              <a:rPr lang="en-US" sz="2400" dirty="0"/>
              <a:t> </a:t>
            </a:r>
            <a:r>
              <a:rPr lang="en-US" sz="2400" dirty="0" err="1"/>
              <a:t>àm</a:t>
            </a:r>
            <a:r>
              <a:rPr lang="en-US" sz="2400" dirty="0"/>
              <a:t> </a:t>
            </a:r>
            <a:r>
              <a:rPr lang="en-US" sz="2400" dirty="0" err="1"/>
              <a:t>sam</a:t>
            </a:r>
            <a:r>
              <a:rPr lang="en-US" sz="2400" dirty="0"/>
              <a:t> </a:t>
            </a:r>
            <a:r>
              <a:rPr lang="en-US" sz="2400" dirty="0" err="1"/>
              <a:t>bith</a:t>
            </a:r>
            <a:r>
              <a:rPr lang="en-US" sz="2400" dirty="0"/>
              <a:t> </a:t>
            </a:r>
            <a:r>
              <a:rPr lang="en-US" sz="2400" dirty="0" err="1"/>
              <a:t>rud</a:t>
            </a:r>
            <a:r>
              <a:rPr lang="en-US" sz="2400" dirty="0"/>
              <a:t> a </a:t>
            </a:r>
            <a:r>
              <a:rPr lang="en-US" sz="2400" dirty="0" err="1"/>
              <a:t>dhèanamh</a:t>
            </a:r>
            <a:r>
              <a:rPr lang="en-US" sz="2400" dirty="0"/>
              <a:t> a tha gad </a:t>
            </a:r>
            <a:r>
              <a:rPr lang="en-US" sz="2400" dirty="0" err="1"/>
              <a:t>fhàgail</a:t>
            </a:r>
            <a:r>
              <a:rPr lang="en-US" sz="2400" dirty="0"/>
              <a:t> a’ </a:t>
            </a:r>
            <a:r>
              <a:rPr lang="en-US" sz="2400" dirty="0" err="1"/>
              <a:t>faireachdainn</a:t>
            </a:r>
            <a:r>
              <a:rPr lang="en-US" sz="2400" dirty="0"/>
              <a:t> </a:t>
            </a:r>
            <a:r>
              <a:rPr lang="en-US" sz="2400" dirty="0" err="1"/>
              <a:t>mì-chofhurtail</a:t>
            </a:r>
            <a:r>
              <a:rPr lang="en-US" sz="2400" dirty="0"/>
              <a:t>, </a:t>
            </a:r>
            <a:r>
              <a:rPr lang="en-US" sz="2400" dirty="0" err="1"/>
              <a:t>fo</a:t>
            </a:r>
            <a:r>
              <a:rPr lang="en-US" sz="2400" dirty="0"/>
              <a:t> </a:t>
            </a:r>
            <a:r>
              <a:rPr lang="en-US" sz="2400" dirty="0" err="1"/>
              <a:t>iomagain</a:t>
            </a:r>
            <a:r>
              <a:rPr lang="en-US" sz="2400" dirty="0"/>
              <a:t> no a’ </a:t>
            </a:r>
            <a:r>
              <a:rPr lang="en-US" sz="2400" dirty="0" err="1"/>
              <a:t>faireachdainn</a:t>
            </a:r>
            <a:r>
              <a:rPr lang="en-US" sz="2400" dirty="0"/>
              <a:t> an </a:t>
            </a:r>
            <a:r>
              <a:rPr lang="en-US" sz="2400" dirty="0" err="1"/>
              <a:t>eagail</a:t>
            </a:r>
            <a:r>
              <a:rPr lang="en-US" sz="2400" dirty="0"/>
              <a:t> </a:t>
            </a:r>
            <a:r>
              <a:rPr lang="en-US" sz="2400" dirty="0" err="1"/>
              <a:t>agus</a:t>
            </a:r>
            <a:r>
              <a:rPr lang="en-US" sz="2400" dirty="0"/>
              <a:t> cha </a:t>
            </a:r>
            <a:r>
              <a:rPr lang="en-US" sz="2400" dirty="0" err="1"/>
              <a:t>chuireadh</a:t>
            </a:r>
            <a:r>
              <a:rPr lang="en-US" sz="2400" dirty="0"/>
              <a:t>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cuideam</a:t>
            </a:r>
            <a:r>
              <a:rPr lang="en-US" sz="2400" dirty="0"/>
              <a:t> </a:t>
            </a:r>
            <a:r>
              <a:rPr lang="en-US" sz="2400" dirty="0" err="1"/>
              <a:t>aig</a:t>
            </a:r>
            <a:r>
              <a:rPr lang="en-US" sz="2400" dirty="0"/>
              <a:t> </a:t>
            </a:r>
            <a:r>
              <a:rPr lang="en-US" sz="2400" dirty="0" err="1"/>
              <a:t>àm</a:t>
            </a:r>
            <a:r>
              <a:rPr lang="en-US" sz="2400" dirty="0"/>
              <a:t> </a:t>
            </a:r>
            <a:r>
              <a:rPr lang="en-US" sz="2400" dirty="0" err="1"/>
              <a:t>sam</a:t>
            </a:r>
            <a:r>
              <a:rPr lang="en-US" sz="2400" dirty="0"/>
              <a:t> </a:t>
            </a:r>
            <a:r>
              <a:rPr lang="en-US" sz="2400" dirty="0" err="1"/>
              <a:t>bith</a:t>
            </a:r>
            <a:r>
              <a:rPr lang="en-US" sz="2400" dirty="0"/>
              <a:t> air do </a:t>
            </a:r>
            <a:r>
              <a:rPr lang="en-US" sz="2400" dirty="0" err="1"/>
              <a:t>chèile</a:t>
            </a:r>
            <a:r>
              <a:rPr lang="en-US" sz="2400" dirty="0"/>
              <a:t> </a:t>
            </a:r>
            <a:r>
              <a:rPr lang="en-US" sz="2400" dirty="0" err="1"/>
              <a:t>gus</a:t>
            </a:r>
            <a:r>
              <a:rPr lang="en-US" sz="2400" dirty="0"/>
              <a:t> </a:t>
            </a:r>
            <a:r>
              <a:rPr lang="en-US" sz="2400" dirty="0" err="1"/>
              <a:t>rud</a:t>
            </a:r>
            <a:r>
              <a:rPr lang="en-US" sz="2400" dirty="0"/>
              <a:t> a </a:t>
            </a:r>
            <a:r>
              <a:rPr lang="en-US" sz="2400" dirty="0" err="1"/>
              <a:t>dhèanamh</a:t>
            </a:r>
            <a:r>
              <a:rPr lang="en-US" sz="2400" dirty="0"/>
              <a:t> a </a:t>
            </a:r>
            <a:r>
              <a:rPr lang="en-US" sz="2400" dirty="0" err="1"/>
              <a:t>dh’fhàgas</a:t>
            </a:r>
            <a:r>
              <a:rPr lang="en-US" sz="2400" dirty="0"/>
              <a:t> iad a’ </a:t>
            </a:r>
            <a:r>
              <a:rPr lang="en-US" sz="2400" dirty="0" err="1"/>
              <a:t>faireachdainn</a:t>
            </a:r>
            <a:r>
              <a:rPr lang="en-US" sz="2400" dirty="0"/>
              <a:t> </a:t>
            </a:r>
            <a:r>
              <a:rPr lang="en-US" sz="2400" dirty="0" err="1"/>
              <a:t>mì-chofhurtail</a:t>
            </a:r>
            <a:r>
              <a:rPr lang="en-US" sz="2400" dirty="0"/>
              <a:t>, </a:t>
            </a:r>
            <a:r>
              <a:rPr lang="en-US" sz="2400" dirty="0" err="1"/>
              <a:t>fo</a:t>
            </a:r>
            <a:r>
              <a:rPr lang="en-US" sz="2400" dirty="0"/>
              <a:t> </a:t>
            </a:r>
            <a:r>
              <a:rPr lang="en-US" sz="2400" dirty="0" err="1"/>
              <a:t>iomagain</a:t>
            </a:r>
            <a:r>
              <a:rPr lang="en-US" sz="2400" dirty="0"/>
              <a:t> no a’ </a:t>
            </a:r>
            <a:r>
              <a:rPr lang="en-US" sz="2400" dirty="0" err="1"/>
              <a:t>faireachdain</a:t>
            </a:r>
            <a:r>
              <a:rPr lang="en-US" sz="2400" dirty="0"/>
              <a:t> an </a:t>
            </a:r>
            <a:r>
              <a:rPr lang="en-US" sz="2400" dirty="0" err="1"/>
              <a:t>eagail</a:t>
            </a:r>
            <a:r>
              <a:rPr lang="en-US" sz="2400" dirty="0"/>
              <a:t>.  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erson, man, outdoor&#10;&#10;Description automatically generated">
            <a:extLst>
              <a:ext uri="{FF2B5EF4-FFF2-40B4-BE49-F238E27FC236}">
                <a16:creationId xmlns:a16="http://schemas.microsoft.com/office/drawing/2014/main" id="{439B41C8-E09A-4D64-B0DC-9B428F10BD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13606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44F6C-87D4-0F48-B4D5-88D0A603BD97}"/>
              </a:ext>
            </a:extLst>
          </p:cNvPr>
          <p:cNvSpPr txBox="1"/>
          <p:nvPr/>
        </p:nvSpPr>
        <p:spPr>
          <a:xfrm>
            <a:off x="629562" y="1536421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/>
              <a:t>Cha </a:t>
            </a:r>
            <a:r>
              <a:rPr lang="en-US" sz="2400" dirty="0" err="1"/>
              <a:t>bhi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aig</a:t>
            </a:r>
            <a:r>
              <a:rPr lang="en-US" sz="2400" dirty="0"/>
              <a:t> </a:t>
            </a:r>
            <a:r>
              <a:rPr lang="en-US" sz="2400" dirty="0" err="1"/>
              <a:t>àm</a:t>
            </a:r>
            <a:r>
              <a:rPr lang="en-US" sz="2400" dirty="0"/>
              <a:t> </a:t>
            </a:r>
            <a:r>
              <a:rPr lang="en-US" sz="2400" dirty="0" err="1"/>
              <a:t>sam</a:t>
            </a:r>
            <a:r>
              <a:rPr lang="en-US" sz="2400" dirty="0"/>
              <a:t> </a:t>
            </a:r>
            <a:r>
              <a:rPr lang="en-US" sz="2400" dirty="0" err="1"/>
              <a:t>bith</a:t>
            </a:r>
            <a:r>
              <a:rPr lang="en-US" sz="2400" dirty="0"/>
              <a:t> a’ </a:t>
            </a:r>
            <a:r>
              <a:rPr lang="en-US" sz="2400" dirty="0" err="1"/>
              <a:t>dèanamh</a:t>
            </a:r>
            <a:r>
              <a:rPr lang="en-US" sz="2400" dirty="0"/>
              <a:t> </a:t>
            </a:r>
            <a:r>
              <a:rPr lang="en-US" sz="2400" dirty="0" err="1"/>
              <a:t>rud</a:t>
            </a:r>
            <a:r>
              <a:rPr lang="en-US" sz="2400" dirty="0"/>
              <a:t> </a:t>
            </a:r>
            <a:r>
              <a:rPr lang="en-US" sz="2400" dirty="0" err="1"/>
              <a:t>feiseil</a:t>
            </a:r>
            <a:r>
              <a:rPr lang="en-US" sz="2400" dirty="0"/>
              <a:t> </a:t>
            </a:r>
            <a:r>
              <a:rPr lang="en-US" sz="2400" dirty="0" err="1"/>
              <a:t>nuair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eil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deònach</a:t>
            </a:r>
            <a:r>
              <a:rPr lang="en-US" sz="2400" dirty="0"/>
              <a:t> no a’ </a:t>
            </a:r>
            <a:r>
              <a:rPr lang="en-US" sz="2400" dirty="0" err="1"/>
              <a:t>toirt</a:t>
            </a:r>
            <a:r>
              <a:rPr lang="en-US" sz="2400" dirty="0"/>
              <a:t> air </a:t>
            </a:r>
            <a:r>
              <a:rPr lang="en-US" sz="2400" dirty="0" err="1"/>
              <a:t>neach</a:t>
            </a:r>
            <a:r>
              <a:rPr lang="en-US" sz="2400" dirty="0"/>
              <a:t> </a:t>
            </a:r>
            <a:r>
              <a:rPr lang="en-US" sz="2400" dirty="0" err="1"/>
              <a:t>eile</a:t>
            </a:r>
            <a:r>
              <a:rPr lang="en-US" sz="2400" dirty="0"/>
              <a:t> </a:t>
            </a:r>
            <a:r>
              <a:rPr lang="en-US" sz="2400" dirty="0" err="1"/>
              <a:t>rud</a:t>
            </a:r>
            <a:r>
              <a:rPr lang="en-US" sz="2400" dirty="0"/>
              <a:t> </a:t>
            </a:r>
            <a:r>
              <a:rPr lang="en-US" sz="2400" dirty="0" err="1"/>
              <a:t>feiseil</a:t>
            </a:r>
            <a:r>
              <a:rPr lang="en-US" sz="2400" dirty="0"/>
              <a:t> a </a:t>
            </a:r>
            <a:r>
              <a:rPr lang="en-US" sz="2400" dirty="0" err="1"/>
              <a:t>dhèanamh</a:t>
            </a:r>
            <a:r>
              <a:rPr lang="en-US" sz="2400" dirty="0"/>
              <a:t> </a:t>
            </a:r>
            <a:r>
              <a:rPr lang="en-US" sz="2400" dirty="0" err="1"/>
              <a:t>nuair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eil</a:t>
            </a:r>
            <a:r>
              <a:rPr lang="en-US" sz="2400" dirty="0"/>
              <a:t> </a:t>
            </a:r>
            <a:r>
              <a:rPr lang="en-US" sz="2400" dirty="0" err="1"/>
              <a:t>iadsan</a:t>
            </a:r>
            <a:r>
              <a:rPr lang="en-US" sz="2400" dirty="0"/>
              <a:t> </a:t>
            </a:r>
            <a:r>
              <a:rPr lang="en-US" sz="2400" dirty="0" err="1"/>
              <a:t>deònach</a:t>
            </a:r>
            <a:r>
              <a:rPr lang="en-US" sz="2400" dirty="0"/>
              <a:t>. </a:t>
            </a:r>
          </a:p>
          <a:p>
            <a:pPr lvl="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erson, outdoor, man&#10;&#10;Description automatically generated">
            <a:extLst>
              <a:ext uri="{FF2B5EF4-FFF2-40B4-BE49-F238E27FC236}">
                <a16:creationId xmlns:a16="http://schemas.microsoft.com/office/drawing/2014/main" id="{E83F4746-3C6A-4FA9-993B-24155C29ED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171526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44F6C-87D4-0F48-B4D5-88D0A603BD97}"/>
              </a:ext>
            </a:extLst>
          </p:cNvPr>
          <p:cNvSpPr txBox="1"/>
          <p:nvPr/>
        </p:nvSpPr>
        <p:spPr>
          <a:xfrm>
            <a:off x="614609" y="1420214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Cha </a:t>
            </a:r>
            <a:r>
              <a:rPr lang="en-US" sz="2400" dirty="0" err="1"/>
              <a:t>bhi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aig</a:t>
            </a:r>
            <a:r>
              <a:rPr lang="en-US" sz="2400" dirty="0"/>
              <a:t> </a:t>
            </a:r>
            <a:r>
              <a:rPr lang="en-US" sz="2400" dirty="0" err="1"/>
              <a:t>àm</a:t>
            </a:r>
            <a:r>
              <a:rPr lang="en-US" sz="2400" dirty="0"/>
              <a:t> </a:t>
            </a:r>
            <a:r>
              <a:rPr lang="en-US" sz="2400" dirty="0" err="1"/>
              <a:t>sam</a:t>
            </a:r>
            <a:r>
              <a:rPr lang="en-US" sz="2400" dirty="0"/>
              <a:t> </a:t>
            </a:r>
            <a:r>
              <a:rPr lang="en-US" sz="2400" dirty="0" err="1"/>
              <a:t>bith</a:t>
            </a:r>
            <a:r>
              <a:rPr lang="en-US" sz="2400" dirty="0"/>
              <a:t> a’ </a:t>
            </a:r>
            <a:r>
              <a:rPr lang="en-US" sz="2400" dirty="0" err="1"/>
              <a:t>faireachdainn</a:t>
            </a:r>
            <a:r>
              <a:rPr lang="en-US" sz="2400" dirty="0"/>
              <a:t> </a:t>
            </a:r>
            <a:r>
              <a:rPr lang="en-US" sz="2400" dirty="0" err="1"/>
              <a:t>cuideam</a:t>
            </a:r>
            <a:r>
              <a:rPr lang="en-US" sz="2400" dirty="0"/>
              <a:t> </a:t>
            </a:r>
            <a:r>
              <a:rPr lang="en-US" sz="2400" dirty="0" err="1"/>
              <a:t>gus</a:t>
            </a:r>
            <a:r>
              <a:rPr lang="en-US" sz="2400" dirty="0"/>
              <a:t> </a:t>
            </a:r>
            <a:r>
              <a:rPr lang="en-US" sz="2400" dirty="0" err="1"/>
              <a:t>dealbhan</a:t>
            </a:r>
            <a:r>
              <a:rPr lang="en-US" sz="2400" dirty="0"/>
              <a:t> a </a:t>
            </a:r>
            <a:r>
              <a:rPr lang="en-US" sz="2400" dirty="0" err="1"/>
              <a:t>thogail</a:t>
            </a:r>
            <a:r>
              <a:rPr lang="en-US" sz="2400" dirty="0"/>
              <a:t> no a </a:t>
            </a:r>
            <a:r>
              <a:rPr lang="en-US" sz="2400" dirty="0" err="1"/>
              <a:t>sgaoileadh</a:t>
            </a:r>
            <a:r>
              <a:rPr lang="en-US" sz="2400" dirty="0"/>
              <a:t> no </a:t>
            </a:r>
            <a:r>
              <a:rPr lang="en-US" sz="2400" dirty="0" err="1"/>
              <a:t>gus</a:t>
            </a:r>
            <a:r>
              <a:rPr lang="en-US" sz="2400" dirty="0"/>
              <a:t> </a:t>
            </a:r>
            <a:r>
              <a:rPr lang="en-US" sz="2400" dirty="0" err="1"/>
              <a:t>coimhead</a:t>
            </a:r>
            <a:r>
              <a:rPr lang="en-US" sz="2400" dirty="0"/>
              <a:t> air </a:t>
            </a:r>
            <a:r>
              <a:rPr lang="en-US" sz="2400" dirty="0" err="1"/>
              <a:t>dealbhan</a:t>
            </a:r>
            <a:r>
              <a:rPr lang="en-US" sz="2400" dirty="0"/>
              <a:t> no </a:t>
            </a:r>
            <a:r>
              <a:rPr lang="en-US" sz="2400" dirty="0" err="1"/>
              <a:t>teachdaireachdan</a:t>
            </a:r>
            <a:r>
              <a:rPr lang="en-US" sz="2400" dirty="0"/>
              <a:t> a tha </a:t>
            </a:r>
            <a:r>
              <a:rPr lang="en-US" sz="2400" dirty="0" err="1"/>
              <a:t>rùisgte</a:t>
            </a:r>
            <a:r>
              <a:rPr lang="en-US" sz="2400" dirty="0"/>
              <a:t> no </a:t>
            </a:r>
            <a:r>
              <a:rPr lang="en-US" sz="2400" dirty="0" err="1"/>
              <a:t>feiseil</a:t>
            </a:r>
            <a:r>
              <a:rPr lang="en-US" sz="2400" dirty="0"/>
              <a:t>, </a:t>
            </a:r>
            <a:r>
              <a:rPr lang="en-US" sz="2400" dirty="0" err="1"/>
              <a:t>agus</a:t>
            </a:r>
            <a:r>
              <a:rPr lang="en-US" sz="2400" dirty="0"/>
              <a:t> cha </a:t>
            </a:r>
            <a:r>
              <a:rPr lang="en-US" sz="2400" dirty="0" err="1"/>
              <a:t>bhi</a:t>
            </a:r>
            <a:r>
              <a:rPr lang="en-US" sz="2400" dirty="0"/>
              <a:t> </a:t>
            </a:r>
            <a:r>
              <a:rPr lang="en-US" sz="2400" dirty="0" err="1"/>
              <a:t>thusa</a:t>
            </a:r>
            <a:r>
              <a:rPr lang="en-US" sz="2400" dirty="0"/>
              <a:t> a’ cur </a:t>
            </a:r>
            <a:r>
              <a:rPr lang="en-US" sz="2400" dirty="0" err="1"/>
              <a:t>cuideam</a:t>
            </a:r>
            <a:r>
              <a:rPr lang="en-US" sz="2400" dirty="0"/>
              <a:t> air </a:t>
            </a:r>
            <a:r>
              <a:rPr lang="en-US" sz="2400" dirty="0" err="1"/>
              <a:t>neach</a:t>
            </a:r>
            <a:r>
              <a:rPr lang="en-US" sz="2400" dirty="0"/>
              <a:t> </a:t>
            </a:r>
            <a:r>
              <a:rPr lang="en-US" sz="2400" dirty="0" err="1"/>
              <a:t>eile</a:t>
            </a:r>
            <a:r>
              <a:rPr lang="en-US" sz="2400" dirty="0"/>
              <a:t> </a:t>
            </a:r>
            <a:r>
              <a:rPr lang="en-US" sz="2400" dirty="0" err="1"/>
              <a:t>seo</a:t>
            </a:r>
            <a:r>
              <a:rPr lang="en-US" sz="2400" dirty="0"/>
              <a:t> a </a:t>
            </a:r>
            <a:r>
              <a:rPr lang="en-US" sz="2400" dirty="0" err="1"/>
              <a:t>dhèanamh</a:t>
            </a:r>
            <a:r>
              <a:rPr lang="en-US" sz="2400" dirty="0"/>
              <a:t>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sitting on a bench&#10;&#10;Description automatically generated">
            <a:extLst>
              <a:ext uri="{FF2B5EF4-FFF2-40B4-BE49-F238E27FC236}">
                <a16:creationId xmlns:a16="http://schemas.microsoft.com/office/drawing/2014/main" id="{A2527D31-B282-4992-A728-4881DE4290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754189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44F6C-87D4-0F48-B4D5-88D0A603BD97}"/>
              </a:ext>
            </a:extLst>
          </p:cNvPr>
          <p:cNvSpPr txBox="1"/>
          <p:nvPr/>
        </p:nvSpPr>
        <p:spPr>
          <a:xfrm>
            <a:off x="590719" y="2330505"/>
            <a:ext cx="4559425" cy="2140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Chan </a:t>
            </a:r>
            <a:r>
              <a:rPr lang="en-US" sz="2400" dirty="0" err="1"/>
              <a:t>fheum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ùine</a:t>
            </a:r>
            <a:r>
              <a:rPr lang="en-US" sz="2400" dirty="0"/>
              <a:t> a </a:t>
            </a:r>
            <a:r>
              <a:rPr lang="en-US" sz="2400" dirty="0" err="1"/>
              <a:t>chur</a:t>
            </a:r>
            <a:r>
              <a:rPr lang="en-US" sz="2400" dirty="0"/>
              <a:t> </a:t>
            </a:r>
            <a:r>
              <a:rPr lang="en-US" sz="2400" dirty="0" err="1"/>
              <a:t>seachad</a:t>
            </a:r>
            <a:r>
              <a:rPr lang="en-US" sz="2400" dirty="0"/>
              <a:t> </a:t>
            </a:r>
            <a:r>
              <a:rPr lang="en-US" sz="2400" dirty="0" err="1"/>
              <a:t>còmhla</a:t>
            </a:r>
            <a:r>
              <a:rPr lang="en-US" sz="2400" dirty="0"/>
              <a:t> </a:t>
            </a:r>
            <a:r>
              <a:rPr lang="en-US" sz="2400" dirty="0" err="1"/>
              <a:t>ri</a:t>
            </a:r>
            <a:r>
              <a:rPr lang="en-US" sz="2400" dirty="0"/>
              <a:t> do </a:t>
            </a:r>
            <a:r>
              <a:rPr lang="en-US" sz="2400" dirty="0" err="1"/>
              <a:t>chèile</a:t>
            </a:r>
            <a:r>
              <a:rPr lang="en-US" sz="2400" dirty="0"/>
              <a:t> </a:t>
            </a:r>
            <a:r>
              <a:rPr lang="en-US" sz="2400" dirty="0" err="1"/>
              <a:t>mura</a:t>
            </a:r>
            <a:r>
              <a:rPr lang="en-US" sz="2400" dirty="0"/>
              <a:t> h-</a:t>
            </a:r>
            <a:r>
              <a:rPr lang="en-US" sz="2400" dirty="0" err="1"/>
              <a:t>eil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deònach</a:t>
            </a:r>
            <a:r>
              <a:rPr lang="en-US" sz="2400" dirty="0"/>
              <a:t>. </a:t>
            </a:r>
            <a:r>
              <a:rPr lang="en-US" sz="2400" dirty="0" err="1"/>
              <a:t>Faodaidh</a:t>
            </a:r>
            <a:r>
              <a:rPr lang="en-US" sz="2400" dirty="0"/>
              <a:t> </a:t>
            </a:r>
            <a:r>
              <a:rPr lang="en-US" sz="2400" dirty="0" err="1"/>
              <a:t>tu</a:t>
            </a:r>
            <a:r>
              <a:rPr lang="en-US" sz="2400" dirty="0"/>
              <a:t> do </a:t>
            </a:r>
            <a:r>
              <a:rPr lang="en-US" sz="2400" dirty="0" err="1"/>
              <a:t>charaidean</a:t>
            </a:r>
            <a:r>
              <a:rPr lang="en-US" sz="2400" dirty="0"/>
              <a:t> a </a:t>
            </a:r>
            <a:r>
              <a:rPr lang="en-US" sz="2400" dirty="0" err="1"/>
              <a:t>chumail</a:t>
            </a:r>
            <a:r>
              <a:rPr lang="en-US" sz="2400" dirty="0"/>
              <a:t> </a:t>
            </a:r>
            <a:r>
              <a:rPr lang="en-US" sz="2400" dirty="0" err="1"/>
              <a:t>agus</a:t>
            </a:r>
            <a:r>
              <a:rPr lang="en-US" sz="2400" dirty="0"/>
              <a:t> am </a:t>
            </a:r>
            <a:r>
              <a:rPr lang="en-US" sz="2400" dirty="0" err="1"/>
              <a:t>faicinn</a:t>
            </a:r>
            <a:r>
              <a:rPr lang="en-US" sz="2400" dirty="0"/>
              <a:t> </a:t>
            </a:r>
            <a:r>
              <a:rPr lang="en-US" sz="2400" dirty="0" err="1"/>
              <a:t>nuair</a:t>
            </a:r>
            <a:r>
              <a:rPr lang="en-US" sz="2400" dirty="0"/>
              <a:t> a </a:t>
            </a:r>
            <a:r>
              <a:rPr lang="en-US" sz="2400" dirty="0" err="1"/>
              <a:t>thogras</a:t>
            </a:r>
            <a:r>
              <a:rPr lang="en-US" sz="2400" dirty="0"/>
              <a:t> </a:t>
            </a:r>
            <a:r>
              <a:rPr lang="en-US" sz="2400" dirty="0" err="1"/>
              <a:t>tu.</a:t>
            </a:r>
            <a:r>
              <a:rPr lang="en-US" sz="2400" dirty="0"/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standing on a sidewalk&#10;&#10;Description automatically generated">
            <a:extLst>
              <a:ext uri="{FF2B5EF4-FFF2-40B4-BE49-F238E27FC236}">
                <a16:creationId xmlns:a16="http://schemas.microsoft.com/office/drawing/2014/main" id="{20614F74-9F68-414C-A47E-0BBB48BFC4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695817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737</Words>
  <Application>Microsoft Office PowerPoint</Application>
  <PresentationFormat>Widescreen</PresentationFormat>
  <Paragraphs>66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Symbol</vt:lpstr>
      <vt:lpstr>Office Theme</vt:lpstr>
      <vt:lpstr>Aonta agus an Lagh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S.2 Consent and the Law</dc:title>
  <dc:creator>Colin Morrison</dc:creator>
  <cp:lastModifiedBy>Sarah MacEachen</cp:lastModifiedBy>
  <cp:revision>20</cp:revision>
  <dcterms:created xsi:type="dcterms:W3CDTF">2019-05-21T11:03:33Z</dcterms:created>
  <dcterms:modified xsi:type="dcterms:W3CDTF">2022-06-14T14:21:20Z</dcterms:modified>
</cp:coreProperties>
</file>