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0"/>
  </p:notesMasterIdLst>
  <p:sldIdLst>
    <p:sldId id="256" r:id="rId2"/>
    <p:sldId id="261" r:id="rId3"/>
    <p:sldId id="262" r:id="rId4"/>
    <p:sldId id="257" r:id="rId5"/>
    <p:sldId id="265" r:id="rId6"/>
    <p:sldId id="266" r:id="rId7"/>
    <p:sldId id="260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51"/>
    <p:restoredTop sz="94407"/>
  </p:normalViewPr>
  <p:slideViewPr>
    <p:cSldViewPr snapToGrid="0" snapToObjects="1">
      <p:cViewPr varScale="1">
        <p:scale>
          <a:sx n="77" d="100"/>
          <a:sy n="77" d="100"/>
        </p:scale>
        <p:origin x="4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DEC2-D373-C144-9989-E48E3CF07E99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F7F-A767-6F44-8124-CE485D4C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2EAA-BA00-2147-ABD6-74B03946A8D6}" type="datetime1">
              <a:rPr lang="en-GB" smtClean="0"/>
              <a:t>21/03/2022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A56C-63C6-2C4E-A356-F272D297E791}" type="datetime1">
              <a:rPr lang="en-GB" smtClean="0"/>
              <a:t>21/03/2022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4B7-5C40-B147-BA95-9C339BAB8859}" type="datetime1">
              <a:rPr lang="en-GB" smtClean="0"/>
              <a:t>21/03/2022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705F-C3EB-FF4F-87E5-9C46E36743D0}" type="datetime1">
              <a:rPr lang="en-GB" smtClean="0"/>
              <a:t>21/03/2022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C1C7-0CCE-9F40-AD83-72FAAD15F1AB}" type="datetime1">
              <a:rPr lang="en-GB" smtClean="0"/>
              <a:t>21/03/2022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FA1B-12CC-2041-8555-EC33A6D58207}" type="datetime1">
              <a:rPr lang="en-GB" smtClean="0"/>
              <a:t>21/03/2022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77C-CC5F-A249-8F15-9711F1AB9308}" type="datetime1">
              <a:rPr lang="en-GB" smtClean="0"/>
              <a:t>21/03/2022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607-D85E-5542-928B-D3CCCE2355D1}" type="datetime1">
              <a:rPr lang="en-GB" smtClean="0"/>
              <a:t>21/03/2022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9C97-0E73-5743-AB91-3CA412E8CD33}" type="datetime1">
              <a:rPr lang="en-GB" smtClean="0"/>
              <a:t>21/03/2022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52E4-20F1-EA48-8DD4-61F9E212110B}" type="datetime1">
              <a:rPr lang="en-GB" smtClean="0"/>
              <a:t>21/03/2022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3BB-8561-924D-A6E8-6BB383B31666}" type="datetime1">
              <a:rPr lang="en-GB" smtClean="0"/>
              <a:t>21/03/2022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B188-933C-F54B-A7A5-8CEBDC99A23F}" type="datetime1">
              <a:rPr lang="en-GB" smtClean="0"/>
              <a:t>21/03/2022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58617678" TargetMode="External"/><Relationship Id="rId2" Type="http://schemas.openxmlformats.org/officeDocument/2006/relationships/hyperlink" Target="https://vimeo.com/23161973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hildline.org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7" y="1153571"/>
            <a:ext cx="4326903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Meadhanan</a:t>
            </a:r>
            <a:r>
              <a:rPr 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Sòisealta</a:t>
            </a:r>
            <a:r>
              <a:rPr 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 Netiquette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7309" y="591344"/>
            <a:ext cx="6827150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’S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urrainn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dhomh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cunntas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thoirt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air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bhios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 a’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dèanamh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air-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loidhne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’S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urrainn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dhomh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meòrachadh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air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ghiùlan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fhèin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nì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 air-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loidhne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’S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urrainn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dhomh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meòrachadh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air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buannnachdan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cunnart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thaobh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bhith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air-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loidhne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dòighean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dèilig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suidheachaidhean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bhios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a’ cur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dragh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’S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urrainn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dhomh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innse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cò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thuige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</a:t>
            </a:r>
            <a:r>
              <a:rPr lang="en-GB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càit</a:t>
            </a: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tèid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ceist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iomagain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25117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70" y="1825625"/>
            <a:ext cx="5995891" cy="4351338"/>
          </a:xfrm>
        </p:spPr>
        <p:txBody>
          <a:bodyPr>
            <a:normAutofit/>
          </a:bodyPr>
          <a:lstStyle/>
          <a:p>
            <a:pPr marL="4572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’S e Netiquette, an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seata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riaghailtean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mu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giùlan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air-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loidhne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indoor, table, sitting&#10;&#10;Description automatically generated">
            <a:extLst>
              <a:ext uri="{FF2B5EF4-FFF2-40B4-BE49-F238E27FC236}">
                <a16:creationId xmlns:a16="http://schemas.microsoft.com/office/drawing/2014/main" id="{D69F9667-1992-4A2E-821D-BD5ECB86C4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4749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rshp.scot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7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7696E-CD14-4E94-B0C1-6820012F1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198" y="1305906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Na </a:t>
            </a:r>
            <a:r>
              <a:rPr lang="en-GB" b="1" dirty="0" err="1"/>
              <a:t>dèan</a:t>
            </a:r>
            <a:r>
              <a:rPr lang="en-GB" b="1" dirty="0"/>
              <a:t> </a:t>
            </a:r>
            <a:r>
              <a:rPr lang="en-GB" b="1" dirty="0" err="1"/>
              <a:t>seo</a:t>
            </a:r>
            <a:r>
              <a:rPr lang="en-GB" b="1" dirty="0"/>
              <a:t> 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Dè</a:t>
            </a:r>
            <a:r>
              <a:rPr lang="en-GB" dirty="0"/>
              <a:t> </a:t>
            </a:r>
            <a:r>
              <a:rPr lang="en-GB" dirty="0" err="1"/>
              <a:t>bhios</a:t>
            </a:r>
            <a:r>
              <a:rPr lang="en-GB" dirty="0"/>
              <a:t> </a:t>
            </a:r>
            <a:r>
              <a:rPr lang="en-GB" dirty="0" err="1"/>
              <a:t>daoine</a:t>
            </a:r>
            <a:r>
              <a:rPr lang="en-GB" dirty="0"/>
              <a:t> a’ </a:t>
            </a:r>
            <a:r>
              <a:rPr lang="en-GB" dirty="0" err="1"/>
              <a:t>dèanamh</a:t>
            </a:r>
            <a:r>
              <a:rPr lang="en-GB" dirty="0"/>
              <a:t>, no </a:t>
            </a:r>
            <a:r>
              <a:rPr lang="en-GB" dirty="0" err="1"/>
              <a:t>ciamar</a:t>
            </a:r>
            <a:r>
              <a:rPr lang="en-GB" dirty="0"/>
              <a:t> a </a:t>
            </a:r>
            <a:r>
              <a:rPr lang="en-GB" dirty="0" err="1"/>
              <a:t>bhios</a:t>
            </a:r>
            <a:r>
              <a:rPr lang="en-GB" dirty="0"/>
              <a:t> </a:t>
            </a:r>
            <a:r>
              <a:rPr lang="en-GB" dirty="0" err="1"/>
              <a:t>iad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giùlan</a:t>
            </a:r>
            <a:r>
              <a:rPr lang="en-GB" dirty="0"/>
              <a:t> </a:t>
            </a:r>
            <a:r>
              <a:rPr lang="en-GB" dirty="0" err="1"/>
              <a:t>fhèin</a:t>
            </a:r>
            <a:r>
              <a:rPr lang="en-GB" dirty="0"/>
              <a:t> air-</a:t>
            </a:r>
            <a:r>
              <a:rPr lang="en-GB" dirty="0" err="1"/>
              <a:t>loidhne</a:t>
            </a:r>
            <a:r>
              <a:rPr lang="en-GB" dirty="0"/>
              <a:t>, </a:t>
            </a:r>
            <a:r>
              <a:rPr lang="en-GB" dirty="0" err="1"/>
              <a:t>nach</a:t>
            </a:r>
            <a:r>
              <a:rPr lang="en-GB" dirty="0"/>
              <a:t> </a:t>
            </a:r>
            <a:r>
              <a:rPr lang="en-GB" dirty="0" err="1"/>
              <a:t>eil</a:t>
            </a:r>
            <a:r>
              <a:rPr lang="en-GB" dirty="0"/>
              <a:t> a’ </a:t>
            </a:r>
            <a:r>
              <a:rPr lang="en-GB" dirty="0" err="1"/>
              <a:t>còrdadh</a:t>
            </a:r>
            <a:r>
              <a:rPr lang="en-GB" dirty="0"/>
              <a:t> </a:t>
            </a:r>
            <a:r>
              <a:rPr lang="en-GB" dirty="0" err="1"/>
              <a:t>leat</a:t>
            </a:r>
            <a:r>
              <a:rPr lang="en-GB" dirty="0"/>
              <a:t>? 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2EF203B-B3DE-47F3-981C-BE88FD2D42C6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00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EE5D01-7330-4ADC-9A31-6705D220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err="1"/>
              <a:t>rshp.scot</a:t>
            </a:r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022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906559" y="11"/>
            <a:ext cx="6313149" cy="6857986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46826" y="924254"/>
            <a:ext cx="5120114" cy="13050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Cò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chruthaich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en-GB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t-</a:t>
            </a:r>
            <a:r>
              <a:rPr lang="en-GB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eadar</a:t>
            </a:r>
            <a:r>
              <a:rPr lang="en-GB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GB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lìon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5532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rshp.scot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680930" y="2403681"/>
            <a:ext cx="6787299" cy="38654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sz="2400" dirty="0" err="1"/>
              <a:t>Bidh</a:t>
            </a:r>
            <a:r>
              <a:rPr lang="en-GB" sz="2400" dirty="0"/>
              <a:t> </a:t>
            </a:r>
            <a:r>
              <a:rPr lang="en-GB" sz="2400" dirty="0" err="1"/>
              <a:t>beachdan</a:t>
            </a:r>
            <a:r>
              <a:rPr lang="en-GB" sz="2400" dirty="0"/>
              <a:t> </a:t>
            </a:r>
            <a:r>
              <a:rPr lang="en-GB" sz="2400" dirty="0" err="1"/>
              <a:t>aig</a:t>
            </a:r>
            <a:r>
              <a:rPr lang="en-GB" sz="2400" dirty="0"/>
              <a:t> </a:t>
            </a:r>
            <a:r>
              <a:rPr lang="en-GB" sz="2400" dirty="0" err="1"/>
              <a:t>tòrr</a:t>
            </a:r>
            <a:r>
              <a:rPr lang="en-GB" sz="2400" dirty="0"/>
              <a:t> </a:t>
            </a:r>
            <a:r>
              <a:rPr lang="en-GB" sz="2400" dirty="0" err="1"/>
              <a:t>dhaoine</a:t>
            </a:r>
            <a:r>
              <a:rPr lang="en-GB" sz="2400" dirty="0"/>
              <a:t> a thig </a:t>
            </a:r>
            <a:r>
              <a:rPr lang="en-GB" sz="2400" dirty="0" err="1"/>
              <a:t>gu</a:t>
            </a:r>
            <a:r>
              <a:rPr lang="en-GB" sz="2400" dirty="0"/>
              <a:t> </a:t>
            </a:r>
            <a:r>
              <a:rPr lang="en-GB" sz="2400" dirty="0" err="1"/>
              <a:t>buil</a:t>
            </a:r>
            <a:r>
              <a:rPr lang="en-GB" sz="2400" dirty="0"/>
              <a:t>, ach …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sz="2400" dirty="0" err="1"/>
              <a:t>Bha</a:t>
            </a:r>
            <a:r>
              <a:rPr lang="en-GB" sz="2400" dirty="0"/>
              <a:t> Vincent Cerf </a:t>
            </a:r>
            <a:r>
              <a:rPr lang="en-GB" sz="2400" dirty="0" err="1"/>
              <a:t>agus</a:t>
            </a:r>
            <a:r>
              <a:rPr lang="en-GB" sz="2400" dirty="0"/>
              <a:t> Robert Kahn a’ </a:t>
            </a:r>
            <a:r>
              <a:rPr lang="en-GB" sz="2400" dirty="0" err="1"/>
              <a:t>sgrìobhadh</a:t>
            </a:r>
            <a:r>
              <a:rPr lang="en-GB" sz="2400" dirty="0"/>
              <a:t> </a:t>
            </a:r>
            <a:r>
              <a:rPr lang="en-GB" sz="2400" dirty="0" err="1"/>
              <a:t>mun</a:t>
            </a:r>
            <a:r>
              <a:rPr lang="en-GB" sz="2400" dirty="0"/>
              <a:t> </a:t>
            </a:r>
            <a:r>
              <a:rPr lang="en-GB" sz="2400" dirty="0" err="1"/>
              <a:t>bhun-bheachd</a:t>
            </a:r>
            <a:r>
              <a:rPr lang="en-GB" sz="2400" dirty="0"/>
              <a:t> </a:t>
            </a:r>
            <a:r>
              <a:rPr lang="en-GB" sz="2400" dirty="0" err="1"/>
              <a:t>ann</a:t>
            </a:r>
            <a:r>
              <a:rPr lang="en-GB" sz="2400" dirty="0"/>
              <a:t> an 1973.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sz="2400" dirty="0"/>
              <a:t>Ann an 1991 thug Tim Berners-Lee a-</a:t>
            </a:r>
            <a:r>
              <a:rPr lang="en-GB" sz="2400" dirty="0" err="1"/>
              <a:t>steach</a:t>
            </a:r>
            <a:r>
              <a:rPr lang="en-GB" sz="2400" dirty="0"/>
              <a:t> an www air a </a:t>
            </a:r>
            <a:r>
              <a:rPr lang="en-GB" sz="2400" dirty="0" err="1"/>
              <a:t>bheil</a:t>
            </a:r>
            <a:r>
              <a:rPr lang="en-GB" sz="2400" dirty="0"/>
              <a:t> </a:t>
            </a:r>
            <a:r>
              <a:rPr lang="en-GB" sz="2400" dirty="0" err="1"/>
              <a:t>sinn</a:t>
            </a:r>
            <a:r>
              <a:rPr lang="en-GB" sz="2400" dirty="0"/>
              <a:t> air fad </a:t>
            </a:r>
            <a:r>
              <a:rPr lang="en-GB" sz="2400" dirty="0" err="1"/>
              <a:t>eòlach</a:t>
            </a:r>
            <a:r>
              <a:rPr lang="en-GB" sz="2400" dirty="0"/>
              <a:t>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sz="2400" dirty="0" err="1"/>
              <a:t>Chaidh</a:t>
            </a:r>
            <a:r>
              <a:rPr lang="en-GB" sz="2400" dirty="0"/>
              <a:t> a’ </a:t>
            </a:r>
            <a:r>
              <a:rPr lang="en-GB" sz="2400" dirty="0" err="1"/>
              <a:t>chiad</a:t>
            </a:r>
            <a:r>
              <a:rPr lang="en-GB" sz="2400" dirty="0"/>
              <a:t> </a:t>
            </a:r>
            <a:r>
              <a:rPr lang="en-GB" sz="2400" dirty="0" err="1"/>
              <a:t>làrach-lìn</a:t>
            </a:r>
            <a:r>
              <a:rPr lang="en-GB" sz="2400" dirty="0"/>
              <a:t> a </a:t>
            </a:r>
            <a:r>
              <a:rPr lang="en-GB" sz="2400" dirty="0" err="1"/>
              <a:t>chruthachadh</a:t>
            </a:r>
            <a:r>
              <a:rPr lang="en-GB" sz="2400" dirty="0"/>
              <a:t> </a:t>
            </a:r>
            <a:r>
              <a:rPr lang="en-GB" sz="2400" dirty="0" err="1"/>
              <a:t>ann</a:t>
            </a:r>
            <a:r>
              <a:rPr lang="en-GB" sz="2400" dirty="0"/>
              <a:t> an 1991.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900" y="3943350"/>
            <a:ext cx="2619375" cy="2914650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7875587" y="2316480"/>
            <a:ext cx="3268663" cy="2217420"/>
          </a:xfrm>
          <a:prstGeom prst="cloudCallout">
            <a:avLst/>
          </a:prstGeom>
          <a:solidFill>
            <a:schemeClr val="bg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24372" y="2686526"/>
            <a:ext cx="24010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Dè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biodh</a:t>
            </a:r>
            <a:r>
              <a:rPr lang="en-US" dirty="0"/>
              <a:t> </a:t>
            </a:r>
            <a:r>
              <a:rPr lang="en-US" dirty="0" err="1"/>
              <a:t>àite</a:t>
            </a:r>
            <a:r>
              <a:rPr lang="en-US" dirty="0"/>
              <a:t> far am </a:t>
            </a:r>
            <a:r>
              <a:rPr lang="en-US" dirty="0" err="1"/>
              <a:t>faodadh</a:t>
            </a:r>
            <a:r>
              <a:rPr lang="en-US" dirty="0"/>
              <a:t> </a:t>
            </a:r>
            <a:r>
              <a:rPr lang="en-US" dirty="0" err="1"/>
              <a:t>daoine</a:t>
            </a:r>
            <a:r>
              <a:rPr lang="en-US" dirty="0"/>
              <a:t> a </a:t>
            </a:r>
            <a:r>
              <a:rPr lang="en-US" dirty="0" err="1"/>
              <a:t>dhol</a:t>
            </a:r>
            <a:r>
              <a:rPr lang="en-US" dirty="0"/>
              <a:t> </a:t>
            </a:r>
            <a:r>
              <a:rPr lang="en-US" dirty="0" err="1"/>
              <a:t>airson</a:t>
            </a:r>
            <a:r>
              <a:rPr lang="en-US" dirty="0"/>
              <a:t> </a:t>
            </a:r>
            <a:r>
              <a:rPr lang="en-US" dirty="0" err="1"/>
              <a:t>fiosrachadh</a:t>
            </a:r>
            <a:r>
              <a:rPr lang="en-US" dirty="0"/>
              <a:t> an t-</a:t>
            </a:r>
            <a:r>
              <a:rPr lang="en-US" dirty="0" err="1"/>
              <a:t>saoghail</a:t>
            </a:r>
            <a:r>
              <a:rPr lang="en-US" dirty="0"/>
              <a:t> air fad a </a:t>
            </a:r>
            <a:r>
              <a:rPr lang="en-US" dirty="0" err="1"/>
              <a:t>sgaoileadh</a:t>
            </a:r>
            <a:r>
              <a:rPr lang="en-US" dirty="0"/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27320" y="6037262"/>
            <a:ext cx="201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 Berners Lee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bhun-sgoil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56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D43EF-E843-40BF-8440-802462F72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Tha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giùlan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agus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beusan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cudromach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Dè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thathas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dùil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àbhaist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r>
              <a:rPr lang="en-GB" sz="2400" dirty="0">
                <a:effectLst/>
              </a:rPr>
              <a:t>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14A6FF56-A093-491E-95DE-8C67C9F01D0F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961" r="2540" b="1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C7B15A-18E9-4E4F-B664-34099D996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rshp.scot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1000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D43EF-E843-40BF-8440-802462F72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Netiquette: </a:t>
            </a:r>
            <a:r>
              <a:rPr lang="en-GB" b="1" dirty="0" err="1"/>
              <a:t>Ciamar</a:t>
            </a:r>
            <a:r>
              <a:rPr lang="en-GB" b="1" dirty="0"/>
              <a:t> a </a:t>
            </a:r>
            <a:r>
              <a:rPr lang="en-GB" b="1" dirty="0" err="1"/>
              <a:t>bu</a:t>
            </a:r>
            <a:r>
              <a:rPr lang="en-GB" b="1" dirty="0"/>
              <a:t> </a:t>
            </a:r>
            <a:r>
              <a:rPr lang="en-GB" b="1" dirty="0" err="1"/>
              <a:t>chòir</a:t>
            </a:r>
            <a:r>
              <a:rPr lang="en-GB" b="1" dirty="0"/>
              <a:t> do </a:t>
            </a:r>
            <a:r>
              <a:rPr lang="en-GB" b="1" dirty="0" err="1"/>
              <a:t>dhaoine</a:t>
            </a:r>
            <a:r>
              <a:rPr lang="en-GB" b="1" dirty="0"/>
              <a:t> </a:t>
            </a:r>
            <a:r>
              <a:rPr lang="en-GB" b="1" dirty="0" err="1"/>
              <a:t>iad</a:t>
            </a:r>
            <a:r>
              <a:rPr lang="en-GB" b="1" dirty="0"/>
              <a:t> </a:t>
            </a:r>
            <a:r>
              <a:rPr lang="en-GB" b="1" dirty="0" err="1"/>
              <a:t>fhèin</a:t>
            </a:r>
            <a:r>
              <a:rPr lang="en-GB" b="1" dirty="0"/>
              <a:t> a </a:t>
            </a:r>
            <a:r>
              <a:rPr lang="en-GB" b="1" dirty="0" err="1"/>
              <a:t>ghiùlan</a:t>
            </a:r>
            <a:r>
              <a:rPr lang="en-GB" b="1" dirty="0"/>
              <a:t> air-</a:t>
            </a:r>
            <a:r>
              <a:rPr lang="en-GB" b="1" dirty="0" err="1"/>
              <a:t>loidhne</a:t>
            </a:r>
            <a:r>
              <a:rPr lang="en-GB" b="1" dirty="0"/>
              <a:t>? 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14A6FF56-A093-491E-95DE-8C67C9F01D0F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961" r="2540" b="1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C7B15A-18E9-4E4F-B664-34099D996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rshp.scot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5638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b="1"/>
              <a:t>Trouser boy</a:t>
            </a:r>
          </a:p>
          <a:p>
            <a:pPr marL="0" indent="0">
              <a:buNone/>
            </a:pPr>
            <a:r>
              <a:rPr lang="en-US" b="1" u="sng">
                <a:hlinkClick r:id="rId2"/>
              </a:rPr>
              <a:t>https://vimeo.com/231619730</a:t>
            </a:r>
            <a:r>
              <a:rPr lang="en-US" b="1"/>
              <a:t> </a:t>
            </a:r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r>
              <a:rPr lang="en-GB" b="1" dirty="0"/>
              <a:t>Promise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u="sng" dirty="0">
                <a:hlinkClick r:id="rId3"/>
              </a:rPr>
              <a:t>https://vimeo.com/58617678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US" b="1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C205A7-7F2A-419F-AB34-C7903030744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7184" y="1287380"/>
            <a:ext cx="3781051" cy="363926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58610" y="6356350"/>
            <a:ext cx="3372951" cy="365125"/>
          </a:xfrm>
        </p:spPr>
        <p:txBody>
          <a:bodyPr vert="horz" lIns="91440" tIns="45720" rIns="91440" bIns="45720" rtlCol="0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kern="1200">
                <a:latin typeface="+mn-lt"/>
                <a:ea typeface="+mn-ea"/>
                <a:cs typeface="+mn-cs"/>
              </a:rPr>
              <a:t>rshp.scot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0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55C85D-4DF6-EA4F-88B2-C2DB8B8ABDE0}"/>
              </a:ext>
            </a:extLst>
          </p:cNvPr>
          <p:cNvSpPr txBox="1">
            <a:spLocks/>
          </p:cNvSpPr>
          <p:nvPr/>
        </p:nvSpPr>
        <p:spPr>
          <a:xfrm>
            <a:off x="747128" y="625028"/>
            <a:ext cx="5164273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ChildLine 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www.childline.org.uk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Ma </a:t>
            </a:r>
            <a:r>
              <a:rPr lang="en-US" sz="2400" dirty="0" err="1"/>
              <a:t>tha</a:t>
            </a:r>
            <a:r>
              <a:rPr lang="en-US" sz="2400" dirty="0"/>
              <a:t> </a:t>
            </a:r>
            <a:r>
              <a:rPr lang="en-US" sz="2400" dirty="0" err="1"/>
              <a:t>thu</a:t>
            </a:r>
            <a:r>
              <a:rPr lang="en-US" sz="2400" dirty="0"/>
              <a:t> </a:t>
            </a:r>
            <a:r>
              <a:rPr lang="en-US" sz="2400" dirty="0" err="1"/>
              <a:t>fo</a:t>
            </a:r>
            <a:r>
              <a:rPr lang="en-US" sz="2400" dirty="0"/>
              <a:t> </a:t>
            </a:r>
            <a:r>
              <a:rPr lang="en-US" sz="2400" dirty="0" err="1"/>
              <a:t>aois</a:t>
            </a:r>
            <a:r>
              <a:rPr lang="en-US" sz="2400" dirty="0"/>
              <a:t> </a:t>
            </a:r>
            <a:r>
              <a:rPr lang="en-US" sz="2400" dirty="0" smtClean="0"/>
              <a:t>19, </a:t>
            </a:r>
            <a:r>
              <a:rPr lang="en-US" sz="2400" dirty="0" err="1"/>
              <a:t>faodaidh</a:t>
            </a:r>
            <a:r>
              <a:rPr lang="en-US" sz="2400" dirty="0"/>
              <a:t> </a:t>
            </a:r>
            <a:r>
              <a:rPr lang="en-US" sz="2400" dirty="0" err="1"/>
              <a:t>tu</a:t>
            </a:r>
            <a:r>
              <a:rPr lang="en-US" sz="2400" dirty="0"/>
              <a:t> </a:t>
            </a:r>
            <a:r>
              <a:rPr lang="en-US" sz="2400" dirty="0" err="1"/>
              <a:t>fònadh</a:t>
            </a:r>
            <a:r>
              <a:rPr lang="en-US" sz="2400" dirty="0"/>
              <a:t>, post-d a chur no </a:t>
            </a:r>
            <a:r>
              <a:rPr lang="en-US" sz="2400" dirty="0" err="1"/>
              <a:t>bruidhinn</a:t>
            </a:r>
            <a:r>
              <a:rPr lang="en-US" sz="2400" dirty="0"/>
              <a:t> air-</a:t>
            </a:r>
            <a:r>
              <a:rPr lang="en-US" sz="2400" dirty="0" err="1"/>
              <a:t>loidhne</a:t>
            </a:r>
            <a:r>
              <a:rPr lang="en-US" sz="2400" dirty="0"/>
              <a:t> mu </a:t>
            </a:r>
            <a:r>
              <a:rPr lang="en-US" sz="2400" dirty="0" err="1"/>
              <a:t>thrioblaid</a:t>
            </a:r>
            <a:r>
              <a:rPr lang="en-US" sz="2400" dirty="0"/>
              <a:t> </a:t>
            </a:r>
            <a:r>
              <a:rPr lang="en-US" sz="2400" dirty="0" err="1"/>
              <a:t>sam</a:t>
            </a:r>
            <a:r>
              <a:rPr lang="en-US" sz="2400" dirty="0"/>
              <a:t> </a:t>
            </a:r>
            <a:r>
              <a:rPr lang="en-US" sz="2400" dirty="0" err="1"/>
              <a:t>bith</a:t>
            </a:r>
            <a:r>
              <a:rPr lang="en-US" sz="2400" dirty="0"/>
              <a:t>, </a:t>
            </a:r>
            <a:r>
              <a:rPr lang="en-US" sz="2400" dirty="0" err="1"/>
              <a:t>mòr</a:t>
            </a:r>
            <a:r>
              <a:rPr lang="en-US" sz="2400" dirty="0"/>
              <a:t> no </a:t>
            </a:r>
            <a:r>
              <a:rPr lang="en-US" sz="2400" dirty="0" err="1"/>
              <a:t>beag</a:t>
            </a:r>
            <a:r>
              <a:rPr lang="en-US" sz="2400" dirty="0"/>
              <a:t>.</a:t>
            </a:r>
          </a:p>
          <a:p>
            <a:pPr marL="0" lvl="0" indent="0">
              <a:buNone/>
            </a:pPr>
            <a:r>
              <a:rPr lang="en-US" sz="2400" dirty="0" err="1"/>
              <a:t>Fòn</a:t>
            </a:r>
            <a:r>
              <a:rPr lang="en-US" sz="2400" dirty="0"/>
              <a:t> an </a:t>
            </a:r>
            <a:r>
              <a:rPr lang="en-US" sz="2400" dirty="0" err="1"/>
              <a:t>asgaidh</a:t>
            </a:r>
            <a:r>
              <a:rPr lang="en-US" sz="2400" dirty="0"/>
              <a:t> 24u </a:t>
            </a:r>
            <a:r>
              <a:rPr lang="en-US" sz="2400" dirty="0" err="1"/>
              <a:t>loidhne-taic</a:t>
            </a:r>
            <a:r>
              <a:rPr lang="en-US" sz="2400" dirty="0"/>
              <a:t>: 0800 1111</a:t>
            </a:r>
          </a:p>
          <a:p>
            <a:pPr marL="0" lvl="0" indent="0">
              <a:buNone/>
            </a:pPr>
            <a:r>
              <a:rPr lang="en-US" sz="2400" dirty="0" err="1"/>
              <a:t>Clàraich</a:t>
            </a:r>
            <a:r>
              <a:rPr lang="en-US" sz="2400" dirty="0"/>
              <a:t> </a:t>
            </a:r>
            <a:r>
              <a:rPr lang="en-US" sz="2400" dirty="0" err="1"/>
              <a:t>airson</a:t>
            </a:r>
            <a:r>
              <a:rPr lang="en-US" sz="2400" dirty="0"/>
              <a:t> </a:t>
            </a:r>
            <a:r>
              <a:rPr lang="en-US" sz="2400" dirty="0" err="1"/>
              <a:t>cunntas</a:t>
            </a:r>
            <a:r>
              <a:rPr lang="en-US" sz="2400" dirty="0"/>
              <a:t> ChildLine air an </a:t>
            </a:r>
            <a:r>
              <a:rPr lang="en-US" sz="2400" dirty="0" err="1"/>
              <a:t>làrach-lìn</a:t>
            </a:r>
            <a:r>
              <a:rPr lang="en-US" sz="2400" dirty="0"/>
              <a:t> ’s </a:t>
            </a:r>
            <a:r>
              <a:rPr lang="en-US" sz="2400" dirty="0" err="1"/>
              <a:t>faodaidh</a:t>
            </a:r>
            <a:r>
              <a:rPr lang="en-US" sz="2400" dirty="0"/>
              <a:t> </a:t>
            </a:r>
            <a:r>
              <a:rPr lang="en-US" sz="2400" dirty="0" err="1"/>
              <a:t>tu</a:t>
            </a:r>
            <a:r>
              <a:rPr lang="en-US" sz="2400" dirty="0"/>
              <a:t> </a:t>
            </a:r>
            <a:r>
              <a:rPr lang="en-US" sz="2400" dirty="0" err="1"/>
              <a:t>fios</a:t>
            </a:r>
            <a:r>
              <a:rPr lang="en-US" sz="2400" dirty="0"/>
              <a:t> a chur </a:t>
            </a:r>
            <a:r>
              <a:rPr lang="en-US" sz="2400" dirty="0" err="1"/>
              <a:t>gu</a:t>
            </a:r>
            <a:r>
              <a:rPr lang="en-US" sz="2400" dirty="0"/>
              <a:t> </a:t>
            </a:r>
            <a:r>
              <a:rPr lang="en-US" sz="2400" dirty="0" err="1"/>
              <a:t>neach-taic</a:t>
            </a:r>
            <a:r>
              <a:rPr lang="en-US" sz="2400" dirty="0"/>
              <a:t> </a:t>
            </a:r>
            <a:r>
              <a:rPr lang="en-US" sz="2400" dirty="0" err="1"/>
              <a:t>aig</a:t>
            </a:r>
            <a:r>
              <a:rPr lang="en-US" sz="2400" dirty="0"/>
              <a:t> </a:t>
            </a:r>
            <a:r>
              <a:rPr lang="en-US" sz="2400" dirty="0" err="1"/>
              <a:t>àm</a:t>
            </a:r>
            <a:r>
              <a:rPr lang="en-US" sz="2400" dirty="0"/>
              <a:t> </a:t>
            </a:r>
            <a:r>
              <a:rPr lang="en-US" sz="2400" dirty="0" err="1"/>
              <a:t>sam</a:t>
            </a:r>
            <a:r>
              <a:rPr lang="en-US" sz="2400" dirty="0"/>
              <a:t> </a:t>
            </a:r>
            <a:r>
              <a:rPr lang="en-US" sz="2400" dirty="0" err="1"/>
              <a:t>bith</a:t>
            </a:r>
            <a:r>
              <a:rPr lang="en-US" sz="2400" dirty="0"/>
              <a:t> gun a </a:t>
            </a:r>
            <a:r>
              <a:rPr lang="en-US" sz="2400" dirty="0" err="1"/>
              <a:t>bhith</a:t>
            </a:r>
            <a:r>
              <a:rPr lang="en-US" sz="2400" dirty="0"/>
              <a:t> a’ </a:t>
            </a:r>
            <a:r>
              <a:rPr lang="en-US" sz="2400" dirty="0" err="1"/>
              <a:t>toirt</a:t>
            </a:r>
            <a:r>
              <a:rPr lang="en-US" sz="2400" dirty="0"/>
              <a:t> </a:t>
            </a:r>
            <a:r>
              <a:rPr lang="en-US" sz="2400" dirty="0" err="1"/>
              <a:t>seachad</a:t>
            </a:r>
            <a:r>
              <a:rPr lang="en-US" sz="2400" dirty="0"/>
              <a:t> </a:t>
            </a:r>
            <a:r>
              <a:rPr lang="en-US" sz="2400" dirty="0" err="1"/>
              <a:t>seòladh</a:t>
            </a:r>
            <a:r>
              <a:rPr lang="en-US" sz="2400" dirty="0"/>
              <a:t> post-d.</a:t>
            </a:r>
          </a:p>
          <a:p>
            <a:pPr marL="0" lvl="0" indent="0">
              <a:buNone/>
            </a:pPr>
            <a:r>
              <a:rPr lang="en-US" sz="2400" dirty="0" err="1"/>
              <a:t>Bruidhinn</a:t>
            </a:r>
            <a:r>
              <a:rPr lang="en-US" sz="2400" dirty="0"/>
              <a:t> 1:1 </a:t>
            </a:r>
            <a:r>
              <a:rPr lang="en-US" sz="2400" dirty="0" err="1"/>
              <a:t>ri</a:t>
            </a:r>
            <a:r>
              <a:rPr lang="en-US" sz="2400" dirty="0"/>
              <a:t> </a:t>
            </a:r>
            <a:r>
              <a:rPr lang="en-US" sz="2400" dirty="0" err="1"/>
              <a:t>neach-taic</a:t>
            </a:r>
            <a:r>
              <a:rPr lang="en-US" sz="2400" dirty="0"/>
              <a:t> air-</a:t>
            </a:r>
            <a:r>
              <a:rPr lang="en-US" sz="2400" dirty="0" err="1"/>
              <a:t>loidhne</a:t>
            </a:r>
            <a:r>
              <a:rPr lang="en-US" sz="2400" dirty="0"/>
              <a:t>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02E50AA-E9E1-41C5-A3D1-827367D2DF4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" b="2144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98284" y="6356350"/>
            <a:ext cx="34332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rshp.scot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57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321</Words>
  <Application>Microsoft Office PowerPoint</Application>
  <PresentationFormat>Widescreen</PresentationFormat>
  <Paragraphs>41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Symbol</vt:lpstr>
      <vt:lpstr>Times New Roman</vt:lpstr>
      <vt:lpstr>Office Theme</vt:lpstr>
      <vt:lpstr>Meadhanan Sòisealta: Netiquette </vt:lpstr>
      <vt:lpstr>PowerPoint Presentation</vt:lpstr>
      <vt:lpstr>PowerPoint Presentation</vt:lpstr>
      <vt:lpstr>Cò chruthaich an t-eadar-lìon?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Media: Netiquette</dc:title>
  <dc:creator>Colin Morrison</dc:creator>
  <cp:lastModifiedBy>Catherine Murray</cp:lastModifiedBy>
  <cp:revision>3</cp:revision>
  <dcterms:created xsi:type="dcterms:W3CDTF">2020-07-23T15:32:54Z</dcterms:created>
  <dcterms:modified xsi:type="dcterms:W3CDTF">2022-03-21T14:32:44Z</dcterms:modified>
</cp:coreProperties>
</file>