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6395C257-1150-0D48-B6B2-F6740CBA9105}"/>
    <pc:docChg chg="modSld">
      <pc:chgData name="Ross Robertson" userId="cb37bfa76ebf819d" providerId="LiveId" clId="{6395C257-1150-0D48-B6B2-F6740CBA9105}" dt="2019-06-27T14:19:10.907" v="1" actId="18331"/>
      <pc:docMkLst>
        <pc:docMk/>
      </pc:docMkLst>
      <pc:sldChg chg="modSp">
        <pc:chgData name="Ross Robertson" userId="cb37bfa76ebf819d" providerId="LiveId" clId="{6395C257-1150-0D48-B6B2-F6740CBA9105}" dt="2019-06-27T14:19:10.907" v="1" actId="18331"/>
        <pc:sldMkLst>
          <pc:docMk/>
          <pc:sldMk cId="184026872" sldId="257"/>
        </pc:sldMkLst>
        <pc:spChg chg="mod">
          <ac:chgData name="Ross Robertson" userId="cb37bfa76ebf819d" providerId="LiveId" clId="{6395C257-1150-0D48-B6B2-F6740CBA9105}" dt="2019-06-27T14:19:10.907" v="1" actId="18331"/>
          <ac:spMkLst>
            <pc:docMk/>
            <pc:sldMk cId="184026872" sldId="257"/>
            <ac:spMk id="2" creationId="{A985D790-3F0B-443C-9765-35F7BDA95A5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93A5C-D33C-4AFB-BE4A-C0AFD8B6C674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060E12-3545-4137-84BE-74B0C7941F44}">
      <dgm:prSet/>
      <dgm:spPr/>
      <dgm:t>
        <a:bodyPr/>
        <a:lstStyle/>
        <a:p>
          <a:r>
            <a:rPr lang="en-GB" dirty="0" err="1"/>
            <a:t>Dh’aontaich</a:t>
          </a:r>
          <a:r>
            <a:rPr lang="en-GB" dirty="0"/>
            <a:t> </a:t>
          </a:r>
          <a:r>
            <a:rPr lang="en-GB" dirty="0" err="1"/>
            <a:t>còrr</a:t>
          </a:r>
          <a:r>
            <a:rPr lang="en-GB" dirty="0"/>
            <a:t> ’s an </a:t>
          </a:r>
          <a:r>
            <a:rPr lang="en-GB" dirty="0" err="1"/>
            <a:t>treas</a:t>
          </a:r>
          <a:r>
            <a:rPr lang="en-GB" dirty="0"/>
            <a:t> </a:t>
          </a:r>
          <a:r>
            <a:rPr lang="en-GB" dirty="0" err="1"/>
            <a:t>cuid</a:t>
          </a:r>
          <a:r>
            <a:rPr lang="en-GB" dirty="0"/>
            <a:t> de </a:t>
          </a:r>
          <a:r>
            <a:rPr lang="en-GB" dirty="0" err="1"/>
            <a:t>dhaoin</a:t>
          </a:r>
          <a:r>
            <a:rPr lang="en-GB" dirty="0"/>
            <a:t>’ </a:t>
          </a:r>
          <a:r>
            <a:rPr lang="en-GB" dirty="0" err="1"/>
            <a:t>òga</a:t>
          </a:r>
          <a:r>
            <a:rPr lang="en-GB" dirty="0"/>
            <a:t> (36%) gun </a:t>
          </a:r>
          <a:r>
            <a:rPr lang="en-GB" dirty="0" err="1" smtClean="0"/>
            <a:t>dèanadh</a:t>
          </a:r>
          <a:r>
            <a:rPr lang="en-GB" dirty="0" smtClean="0"/>
            <a:t> </a:t>
          </a:r>
          <a:r>
            <a:rPr lang="en-GB" dirty="0"/>
            <a:t>iad na </a:t>
          </a:r>
          <a:r>
            <a:rPr lang="en-GB" dirty="0" err="1"/>
            <a:t>dh’fheumadh</a:t>
          </a:r>
          <a:r>
            <a:rPr lang="en-GB" dirty="0"/>
            <a:t> iad </a:t>
          </a:r>
          <a:r>
            <a:rPr lang="en-GB" dirty="0" err="1"/>
            <a:t>airson</a:t>
          </a:r>
          <a:r>
            <a:rPr lang="en-GB" dirty="0"/>
            <a:t> </a:t>
          </a:r>
          <a:r>
            <a:rPr lang="en-GB" dirty="0" err="1"/>
            <a:t>coimhead</a:t>
          </a:r>
          <a:r>
            <a:rPr lang="en-GB" dirty="0"/>
            <a:t> math.</a:t>
          </a:r>
          <a:endParaRPr lang="en-US" dirty="0"/>
        </a:p>
      </dgm:t>
    </dgm:pt>
    <dgm:pt modelId="{FE255ADD-A340-4EB8-9EA2-80F5CBCC986D}" type="parTrans" cxnId="{4368F3C6-2D53-4622-88B0-238B651A0234}">
      <dgm:prSet/>
      <dgm:spPr/>
      <dgm:t>
        <a:bodyPr/>
        <a:lstStyle/>
        <a:p>
          <a:endParaRPr lang="en-US"/>
        </a:p>
      </dgm:t>
    </dgm:pt>
    <dgm:pt modelId="{02D9952D-0BD8-41F2-BF52-4A045574D09B}" type="sibTrans" cxnId="{4368F3C6-2D53-4622-88B0-238B651A023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188A43B-AB7A-460C-9F88-9F106FE9F841}">
      <dgm:prSet/>
      <dgm:spPr/>
      <dgm:t>
        <a:bodyPr/>
        <a:lstStyle/>
        <a:p>
          <a:r>
            <a:rPr lang="en-GB" dirty="0"/>
            <a:t>Tha </a:t>
          </a:r>
          <a:r>
            <a:rPr lang="en-GB" dirty="0" err="1"/>
            <a:t>faisg</a:t>
          </a:r>
          <a:r>
            <a:rPr lang="en-GB" dirty="0"/>
            <a:t> air </a:t>
          </a:r>
          <a:r>
            <a:rPr lang="en-GB" dirty="0" err="1"/>
            <a:t>triùir</a:t>
          </a:r>
          <a:r>
            <a:rPr lang="en-GB" dirty="0"/>
            <a:t> </a:t>
          </a:r>
          <a:r>
            <a:rPr lang="en-GB" dirty="0" err="1"/>
            <a:t>às</a:t>
          </a:r>
          <a:r>
            <a:rPr lang="en-GB" dirty="0"/>
            <a:t> </a:t>
          </a:r>
          <a:r>
            <a:rPr lang="en-GB" dirty="0" err="1"/>
            <a:t>gach</a:t>
          </a:r>
          <a:r>
            <a:rPr lang="en-GB" dirty="0"/>
            <a:t> </a:t>
          </a:r>
          <a:r>
            <a:rPr lang="en-GB" dirty="0" err="1" smtClean="0"/>
            <a:t>còignear</a:t>
          </a:r>
          <a:r>
            <a:rPr lang="en-GB" dirty="0" smtClean="0"/>
            <a:t> </a:t>
          </a:r>
          <a:r>
            <a:rPr lang="en-GB" dirty="0"/>
            <a:t>de </a:t>
          </a:r>
          <a:r>
            <a:rPr lang="en-GB" dirty="0" err="1"/>
            <a:t>dhaoin</a:t>
          </a:r>
          <a:r>
            <a:rPr lang="en-GB" dirty="0"/>
            <a:t>’ </a:t>
          </a:r>
          <a:r>
            <a:rPr lang="en-GB" dirty="0" err="1"/>
            <a:t>òga</a:t>
          </a:r>
          <a:r>
            <a:rPr lang="en-GB" dirty="0"/>
            <a:t> (57%) air a </a:t>
          </a:r>
          <a:r>
            <a:rPr lang="en-GB" dirty="0" err="1"/>
            <a:t>ràdh</a:t>
          </a:r>
          <a:r>
            <a:rPr lang="en-GB" dirty="0"/>
            <a:t> gun </a:t>
          </a:r>
          <a:r>
            <a:rPr lang="en-GB" dirty="0" err="1"/>
            <a:t>deach</a:t>
          </a:r>
          <a:r>
            <a:rPr lang="en-GB" dirty="0"/>
            <a:t> iad air </a:t>
          </a:r>
          <a:r>
            <a:rPr lang="en-GB" dirty="0" err="1"/>
            <a:t>daithead</a:t>
          </a:r>
          <a:r>
            <a:rPr lang="en-GB" dirty="0"/>
            <a:t> no gun </a:t>
          </a:r>
          <a:r>
            <a:rPr lang="en-GB" dirty="0" err="1"/>
            <a:t>smaoinicheadh</a:t>
          </a:r>
          <a:r>
            <a:rPr lang="en-GB" dirty="0"/>
            <a:t> iad mu </a:t>
          </a:r>
          <a:r>
            <a:rPr lang="en-GB" dirty="0" err="1"/>
            <a:t>dheidhinn</a:t>
          </a:r>
          <a:r>
            <a:rPr lang="en-GB" dirty="0"/>
            <a:t> </a:t>
          </a:r>
          <a:r>
            <a:rPr lang="en-GB" dirty="0" err="1"/>
            <a:t>airson</a:t>
          </a:r>
          <a:r>
            <a:rPr lang="en-GB" dirty="0"/>
            <a:t> an </a:t>
          </a:r>
          <a:r>
            <a:rPr lang="en-GB" dirty="0" err="1"/>
            <a:t>coltas</a:t>
          </a:r>
          <a:r>
            <a:rPr lang="en-GB" dirty="0"/>
            <a:t> </a:t>
          </a:r>
          <a:r>
            <a:rPr lang="en-GB" dirty="0" err="1"/>
            <a:t>atharrachadh</a:t>
          </a:r>
          <a:r>
            <a:rPr lang="en-GB" dirty="0"/>
            <a:t>. </a:t>
          </a:r>
          <a:endParaRPr lang="en-US" dirty="0"/>
        </a:p>
      </dgm:t>
    </dgm:pt>
    <dgm:pt modelId="{862459B4-6674-4EBE-929B-5D5ADF13D573}" type="parTrans" cxnId="{0BE4594B-6541-43BD-A632-66FDB25837B8}">
      <dgm:prSet/>
      <dgm:spPr/>
      <dgm:t>
        <a:bodyPr/>
        <a:lstStyle/>
        <a:p>
          <a:endParaRPr lang="en-US"/>
        </a:p>
      </dgm:t>
    </dgm:pt>
    <dgm:pt modelId="{4B462C45-6D2A-43F8-9DAB-A6DBAD14C142}" type="sibTrans" cxnId="{0BE4594B-6541-43BD-A632-66FDB25837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3193E35-5DDF-4CE2-B8F7-323FCF164664}">
      <dgm:prSet/>
      <dgm:spPr/>
      <dgm:t>
        <a:bodyPr/>
        <a:lstStyle/>
        <a:p>
          <a:r>
            <a:rPr lang="en-GB" dirty="0" err="1"/>
            <a:t>Thuirt</a:t>
          </a:r>
          <a:r>
            <a:rPr lang="en-GB" dirty="0"/>
            <a:t> </a:t>
          </a:r>
          <a:r>
            <a:rPr lang="en-GB" dirty="0" err="1"/>
            <a:t>aon</a:t>
          </a:r>
          <a:r>
            <a:rPr lang="en-GB" dirty="0"/>
            <a:t> </a:t>
          </a:r>
          <a:r>
            <a:rPr lang="en-GB" dirty="0" err="1"/>
            <a:t>neach</a:t>
          </a:r>
          <a:r>
            <a:rPr lang="en-GB" dirty="0"/>
            <a:t> </a:t>
          </a:r>
          <a:r>
            <a:rPr lang="en-GB" dirty="0" err="1"/>
            <a:t>às</a:t>
          </a:r>
          <a:r>
            <a:rPr lang="en-GB" dirty="0"/>
            <a:t> </a:t>
          </a:r>
          <a:r>
            <a:rPr lang="en-GB" dirty="0" err="1"/>
            <a:t>gach</a:t>
          </a:r>
          <a:r>
            <a:rPr lang="en-GB" dirty="0"/>
            <a:t> </a:t>
          </a:r>
          <a:r>
            <a:rPr lang="en-GB" dirty="0" err="1"/>
            <a:t>deichnear</a:t>
          </a:r>
          <a:r>
            <a:rPr lang="en-GB" dirty="0"/>
            <a:t> (10%) gum </a:t>
          </a:r>
          <a:r>
            <a:rPr lang="en-GB" dirty="0" err="1"/>
            <a:t>beachdaicheadh</a:t>
          </a:r>
          <a:r>
            <a:rPr lang="en-GB" dirty="0"/>
            <a:t> iad air </a:t>
          </a:r>
          <a:r>
            <a:rPr lang="en-GB" dirty="0" err="1"/>
            <a:t>obair-lannsa</a:t>
          </a:r>
          <a:r>
            <a:rPr lang="en-GB" dirty="0"/>
            <a:t> </a:t>
          </a:r>
          <a:r>
            <a:rPr lang="en-GB" dirty="0" err="1" smtClean="0"/>
            <a:t>maise</a:t>
          </a:r>
          <a:r>
            <a:rPr lang="en-GB" dirty="0" smtClean="0"/>
            <a:t> </a:t>
          </a:r>
          <a:r>
            <a:rPr lang="en-GB" dirty="0" err="1"/>
            <a:t>gus</a:t>
          </a:r>
          <a:r>
            <a:rPr lang="en-GB" dirty="0"/>
            <a:t> an </a:t>
          </a:r>
          <a:r>
            <a:rPr lang="en-GB" dirty="0" err="1"/>
            <a:t>coltas</a:t>
          </a:r>
          <a:r>
            <a:rPr lang="en-GB" dirty="0"/>
            <a:t> </a:t>
          </a:r>
          <a:r>
            <a:rPr lang="en-GB" dirty="0" err="1"/>
            <a:t>atharrachadh</a:t>
          </a:r>
          <a:r>
            <a:rPr lang="en-GB" dirty="0"/>
            <a:t>.</a:t>
          </a:r>
          <a:endParaRPr lang="en-US" dirty="0"/>
        </a:p>
      </dgm:t>
    </dgm:pt>
    <dgm:pt modelId="{76AE345E-832D-4A81-8C79-6033F99F3E76}" type="parTrans" cxnId="{EBDD4E03-379F-4986-8899-67FC2463E56D}">
      <dgm:prSet/>
      <dgm:spPr/>
      <dgm:t>
        <a:bodyPr/>
        <a:lstStyle/>
        <a:p>
          <a:endParaRPr lang="en-US"/>
        </a:p>
      </dgm:t>
    </dgm:pt>
    <dgm:pt modelId="{1673C03A-CC60-412B-A705-61DF8EC1C4E3}" type="sibTrans" cxnId="{EBDD4E03-379F-4986-8899-67FC2463E56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EB02931-81C0-4B62-94D1-4623B02B579B}" type="pres">
      <dgm:prSet presAssocID="{CF593A5C-D33C-4AFB-BE4A-C0AFD8B6C674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B627D47-2DA6-4501-9EEC-92E35971C045}" type="pres">
      <dgm:prSet presAssocID="{C7060E12-3545-4137-84BE-74B0C7941F44}" presName="compositeNode" presStyleCnt="0">
        <dgm:presLayoutVars>
          <dgm:bulletEnabled val="1"/>
        </dgm:presLayoutVars>
      </dgm:prSet>
      <dgm:spPr/>
    </dgm:pt>
    <dgm:pt modelId="{DB8E50C7-FF65-4575-85AE-BC09A0113D76}" type="pres">
      <dgm:prSet presAssocID="{C7060E12-3545-4137-84BE-74B0C7941F44}" presName="bgRect" presStyleLbl="bgAccFollowNode1" presStyleIdx="0" presStyleCnt="3"/>
      <dgm:spPr/>
      <dgm:t>
        <a:bodyPr/>
        <a:lstStyle/>
        <a:p>
          <a:endParaRPr lang="en-GB"/>
        </a:p>
      </dgm:t>
    </dgm:pt>
    <dgm:pt modelId="{5A859BB9-4E99-42A1-ACD6-0B4365D2D8EA}" type="pres">
      <dgm:prSet presAssocID="{02D9952D-0BD8-41F2-BF52-4A045574D09B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4A086D93-7EF8-48D6-AABE-D0DC94951530}" type="pres">
      <dgm:prSet presAssocID="{C7060E12-3545-4137-84BE-74B0C7941F44}" presName="bottomLine" presStyleLbl="alignNode1" presStyleIdx="1" presStyleCnt="6">
        <dgm:presLayoutVars/>
      </dgm:prSet>
      <dgm:spPr/>
    </dgm:pt>
    <dgm:pt modelId="{2050B1EA-DEE5-4E26-8004-EBE93AB88422}" type="pres">
      <dgm:prSet presAssocID="{C7060E12-3545-4137-84BE-74B0C7941F44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DB180-167C-4584-87DA-374796B96A3F}" type="pres">
      <dgm:prSet presAssocID="{02D9952D-0BD8-41F2-BF52-4A045574D09B}" presName="sibTrans" presStyleCnt="0"/>
      <dgm:spPr/>
    </dgm:pt>
    <dgm:pt modelId="{4A6FE6CF-89A0-48E5-BF10-EFD3BAFF5D4A}" type="pres">
      <dgm:prSet presAssocID="{3188A43B-AB7A-460C-9F88-9F106FE9F841}" presName="compositeNode" presStyleCnt="0">
        <dgm:presLayoutVars>
          <dgm:bulletEnabled val="1"/>
        </dgm:presLayoutVars>
      </dgm:prSet>
      <dgm:spPr/>
    </dgm:pt>
    <dgm:pt modelId="{33A11080-DD85-406F-8B68-7940ABFCC13C}" type="pres">
      <dgm:prSet presAssocID="{3188A43B-AB7A-460C-9F88-9F106FE9F841}" presName="bgRect" presStyleLbl="bgAccFollowNode1" presStyleIdx="1" presStyleCnt="3"/>
      <dgm:spPr/>
      <dgm:t>
        <a:bodyPr/>
        <a:lstStyle/>
        <a:p>
          <a:endParaRPr lang="en-GB"/>
        </a:p>
      </dgm:t>
    </dgm:pt>
    <dgm:pt modelId="{FC4EC2BA-BD8E-4F70-920D-37D8CE0C6061}" type="pres">
      <dgm:prSet presAssocID="{4B462C45-6D2A-43F8-9DAB-A6DBAD14C142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08AA5C8E-4F20-4B72-9703-B207EDDA65EB}" type="pres">
      <dgm:prSet presAssocID="{3188A43B-AB7A-460C-9F88-9F106FE9F841}" presName="bottomLine" presStyleLbl="alignNode1" presStyleIdx="3" presStyleCnt="6">
        <dgm:presLayoutVars/>
      </dgm:prSet>
      <dgm:spPr/>
    </dgm:pt>
    <dgm:pt modelId="{D5796B9D-5E6C-43E7-8121-9A881A3ADA5E}" type="pres">
      <dgm:prSet presAssocID="{3188A43B-AB7A-460C-9F88-9F106FE9F841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C9A1A3-5C4F-4B87-8DC2-C7CED8D3AA55}" type="pres">
      <dgm:prSet presAssocID="{4B462C45-6D2A-43F8-9DAB-A6DBAD14C142}" presName="sibTrans" presStyleCnt="0"/>
      <dgm:spPr/>
    </dgm:pt>
    <dgm:pt modelId="{DBCED18A-E662-4694-B124-860DF0E033E7}" type="pres">
      <dgm:prSet presAssocID="{33193E35-5DDF-4CE2-B8F7-323FCF164664}" presName="compositeNode" presStyleCnt="0">
        <dgm:presLayoutVars>
          <dgm:bulletEnabled val="1"/>
        </dgm:presLayoutVars>
      </dgm:prSet>
      <dgm:spPr/>
    </dgm:pt>
    <dgm:pt modelId="{F12B3947-FE31-41C6-9B09-CD8B3CE9163C}" type="pres">
      <dgm:prSet presAssocID="{33193E35-5DDF-4CE2-B8F7-323FCF164664}" presName="bgRect" presStyleLbl="bgAccFollowNode1" presStyleIdx="2" presStyleCnt="3"/>
      <dgm:spPr/>
      <dgm:t>
        <a:bodyPr/>
        <a:lstStyle/>
        <a:p>
          <a:endParaRPr lang="en-GB"/>
        </a:p>
      </dgm:t>
    </dgm:pt>
    <dgm:pt modelId="{5FF41287-922D-44F9-9C88-139C4DBD03B9}" type="pres">
      <dgm:prSet presAssocID="{1673C03A-CC60-412B-A705-61DF8EC1C4E3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DC905E96-8BF8-48F6-85DC-ED8C0BDF33D0}" type="pres">
      <dgm:prSet presAssocID="{33193E35-5DDF-4CE2-B8F7-323FCF164664}" presName="bottomLine" presStyleLbl="alignNode1" presStyleIdx="5" presStyleCnt="6">
        <dgm:presLayoutVars/>
      </dgm:prSet>
      <dgm:spPr/>
    </dgm:pt>
    <dgm:pt modelId="{52DC980A-6822-47F8-A03D-4F9951F7B84C}" type="pres">
      <dgm:prSet presAssocID="{33193E35-5DDF-4CE2-B8F7-323FCF164664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DE543E2-35C7-4B3D-9C08-A2048916DAD7}" type="presOf" srcId="{33193E35-5DDF-4CE2-B8F7-323FCF164664}" destId="{F12B3947-FE31-41C6-9B09-CD8B3CE9163C}" srcOrd="0" destOrd="0" presId="urn:microsoft.com/office/officeart/2016/7/layout/BasicLinearProcessNumbered"/>
    <dgm:cxn modelId="{9F3843D2-F790-4E73-89A2-AA69B2F9F2C1}" type="presOf" srcId="{C7060E12-3545-4137-84BE-74B0C7941F44}" destId="{2050B1EA-DEE5-4E26-8004-EBE93AB88422}" srcOrd="1" destOrd="0" presId="urn:microsoft.com/office/officeart/2016/7/layout/BasicLinearProcessNumbered"/>
    <dgm:cxn modelId="{EBDD4E03-379F-4986-8899-67FC2463E56D}" srcId="{CF593A5C-D33C-4AFB-BE4A-C0AFD8B6C674}" destId="{33193E35-5DDF-4CE2-B8F7-323FCF164664}" srcOrd="2" destOrd="0" parTransId="{76AE345E-832D-4A81-8C79-6033F99F3E76}" sibTransId="{1673C03A-CC60-412B-A705-61DF8EC1C4E3}"/>
    <dgm:cxn modelId="{8E8825D2-410A-4EBB-A356-90797F30819F}" type="presOf" srcId="{02D9952D-0BD8-41F2-BF52-4A045574D09B}" destId="{5A859BB9-4E99-42A1-ACD6-0B4365D2D8EA}" srcOrd="0" destOrd="0" presId="urn:microsoft.com/office/officeart/2016/7/layout/BasicLinearProcessNumbered"/>
    <dgm:cxn modelId="{0BE4594B-6541-43BD-A632-66FDB25837B8}" srcId="{CF593A5C-D33C-4AFB-BE4A-C0AFD8B6C674}" destId="{3188A43B-AB7A-460C-9F88-9F106FE9F841}" srcOrd="1" destOrd="0" parTransId="{862459B4-6674-4EBE-929B-5D5ADF13D573}" sibTransId="{4B462C45-6D2A-43F8-9DAB-A6DBAD14C142}"/>
    <dgm:cxn modelId="{CCA3D690-521E-447C-84F2-9B92569EC44E}" type="presOf" srcId="{1673C03A-CC60-412B-A705-61DF8EC1C4E3}" destId="{5FF41287-922D-44F9-9C88-139C4DBD03B9}" srcOrd="0" destOrd="0" presId="urn:microsoft.com/office/officeart/2016/7/layout/BasicLinearProcessNumbered"/>
    <dgm:cxn modelId="{A76CB8CA-DB2A-443A-AF35-EBFA6E7496E3}" type="presOf" srcId="{4B462C45-6D2A-43F8-9DAB-A6DBAD14C142}" destId="{FC4EC2BA-BD8E-4F70-920D-37D8CE0C6061}" srcOrd="0" destOrd="0" presId="urn:microsoft.com/office/officeart/2016/7/layout/BasicLinearProcessNumbered"/>
    <dgm:cxn modelId="{8651F9AD-F43D-4B0A-AE30-D1C33DE233C5}" type="presOf" srcId="{CF593A5C-D33C-4AFB-BE4A-C0AFD8B6C674}" destId="{EEB02931-81C0-4B62-94D1-4623B02B579B}" srcOrd="0" destOrd="0" presId="urn:microsoft.com/office/officeart/2016/7/layout/BasicLinearProcessNumbered"/>
    <dgm:cxn modelId="{16175C5D-01F7-4169-B099-B171D81344CA}" type="presOf" srcId="{33193E35-5DDF-4CE2-B8F7-323FCF164664}" destId="{52DC980A-6822-47F8-A03D-4F9951F7B84C}" srcOrd="1" destOrd="0" presId="urn:microsoft.com/office/officeart/2016/7/layout/BasicLinearProcessNumbered"/>
    <dgm:cxn modelId="{D9ADBB63-38C2-4216-A2D1-F6BBEA941E6C}" type="presOf" srcId="{3188A43B-AB7A-460C-9F88-9F106FE9F841}" destId="{D5796B9D-5E6C-43E7-8121-9A881A3ADA5E}" srcOrd="1" destOrd="0" presId="urn:microsoft.com/office/officeart/2016/7/layout/BasicLinearProcessNumbered"/>
    <dgm:cxn modelId="{CF2F6DC4-0591-471C-A5FB-65BD658D3D83}" type="presOf" srcId="{C7060E12-3545-4137-84BE-74B0C7941F44}" destId="{DB8E50C7-FF65-4575-85AE-BC09A0113D76}" srcOrd="0" destOrd="0" presId="urn:microsoft.com/office/officeart/2016/7/layout/BasicLinearProcessNumbered"/>
    <dgm:cxn modelId="{4368F3C6-2D53-4622-88B0-238B651A0234}" srcId="{CF593A5C-D33C-4AFB-BE4A-C0AFD8B6C674}" destId="{C7060E12-3545-4137-84BE-74B0C7941F44}" srcOrd="0" destOrd="0" parTransId="{FE255ADD-A340-4EB8-9EA2-80F5CBCC986D}" sibTransId="{02D9952D-0BD8-41F2-BF52-4A045574D09B}"/>
    <dgm:cxn modelId="{1D2AFEC9-9DC8-4312-BD56-5A07265A4220}" type="presOf" srcId="{3188A43B-AB7A-460C-9F88-9F106FE9F841}" destId="{33A11080-DD85-406F-8B68-7940ABFCC13C}" srcOrd="0" destOrd="0" presId="urn:microsoft.com/office/officeart/2016/7/layout/BasicLinearProcessNumbered"/>
    <dgm:cxn modelId="{186116DB-0D6B-47D6-B90C-AA0258A46253}" type="presParOf" srcId="{EEB02931-81C0-4B62-94D1-4623B02B579B}" destId="{2B627D47-2DA6-4501-9EEC-92E35971C045}" srcOrd="0" destOrd="0" presId="urn:microsoft.com/office/officeart/2016/7/layout/BasicLinearProcessNumbered"/>
    <dgm:cxn modelId="{95FCE719-586A-4B94-B637-46DDDEB912AF}" type="presParOf" srcId="{2B627D47-2DA6-4501-9EEC-92E35971C045}" destId="{DB8E50C7-FF65-4575-85AE-BC09A0113D76}" srcOrd="0" destOrd="0" presId="urn:microsoft.com/office/officeart/2016/7/layout/BasicLinearProcessNumbered"/>
    <dgm:cxn modelId="{E3721A4C-E892-40D9-AAD5-D9A83E8362E8}" type="presParOf" srcId="{2B627D47-2DA6-4501-9EEC-92E35971C045}" destId="{5A859BB9-4E99-42A1-ACD6-0B4365D2D8EA}" srcOrd="1" destOrd="0" presId="urn:microsoft.com/office/officeart/2016/7/layout/BasicLinearProcessNumbered"/>
    <dgm:cxn modelId="{732068DC-8613-4513-8A18-D9CB48B709CC}" type="presParOf" srcId="{2B627D47-2DA6-4501-9EEC-92E35971C045}" destId="{4A086D93-7EF8-48D6-AABE-D0DC94951530}" srcOrd="2" destOrd="0" presId="urn:microsoft.com/office/officeart/2016/7/layout/BasicLinearProcessNumbered"/>
    <dgm:cxn modelId="{7038BBCE-D76D-44B5-8671-8E569FAAE6E1}" type="presParOf" srcId="{2B627D47-2DA6-4501-9EEC-92E35971C045}" destId="{2050B1EA-DEE5-4E26-8004-EBE93AB88422}" srcOrd="3" destOrd="0" presId="urn:microsoft.com/office/officeart/2016/7/layout/BasicLinearProcessNumbered"/>
    <dgm:cxn modelId="{1DE2D74E-B00C-4892-B127-C74B0261F46E}" type="presParOf" srcId="{EEB02931-81C0-4B62-94D1-4623B02B579B}" destId="{0D5DB180-167C-4584-87DA-374796B96A3F}" srcOrd="1" destOrd="0" presId="urn:microsoft.com/office/officeart/2016/7/layout/BasicLinearProcessNumbered"/>
    <dgm:cxn modelId="{2637C56F-EE57-4077-81BE-E16EF0312DE3}" type="presParOf" srcId="{EEB02931-81C0-4B62-94D1-4623B02B579B}" destId="{4A6FE6CF-89A0-48E5-BF10-EFD3BAFF5D4A}" srcOrd="2" destOrd="0" presId="urn:microsoft.com/office/officeart/2016/7/layout/BasicLinearProcessNumbered"/>
    <dgm:cxn modelId="{CF03C671-87B7-482C-8B42-EBFD20D7CB0A}" type="presParOf" srcId="{4A6FE6CF-89A0-48E5-BF10-EFD3BAFF5D4A}" destId="{33A11080-DD85-406F-8B68-7940ABFCC13C}" srcOrd="0" destOrd="0" presId="urn:microsoft.com/office/officeart/2016/7/layout/BasicLinearProcessNumbered"/>
    <dgm:cxn modelId="{F21B7D12-F6C3-402C-82EF-38E16DB14EA2}" type="presParOf" srcId="{4A6FE6CF-89A0-48E5-BF10-EFD3BAFF5D4A}" destId="{FC4EC2BA-BD8E-4F70-920D-37D8CE0C6061}" srcOrd="1" destOrd="0" presId="urn:microsoft.com/office/officeart/2016/7/layout/BasicLinearProcessNumbered"/>
    <dgm:cxn modelId="{51CE3E89-664F-411A-B5A8-4509CF06EDFE}" type="presParOf" srcId="{4A6FE6CF-89A0-48E5-BF10-EFD3BAFF5D4A}" destId="{08AA5C8E-4F20-4B72-9703-B207EDDA65EB}" srcOrd="2" destOrd="0" presId="urn:microsoft.com/office/officeart/2016/7/layout/BasicLinearProcessNumbered"/>
    <dgm:cxn modelId="{A06ECF1B-59E2-425F-8BCE-CBB9AA4F6AB9}" type="presParOf" srcId="{4A6FE6CF-89A0-48E5-BF10-EFD3BAFF5D4A}" destId="{D5796B9D-5E6C-43E7-8121-9A881A3ADA5E}" srcOrd="3" destOrd="0" presId="urn:microsoft.com/office/officeart/2016/7/layout/BasicLinearProcessNumbered"/>
    <dgm:cxn modelId="{AA61CEB6-0A98-457D-AB4E-A4FB70575891}" type="presParOf" srcId="{EEB02931-81C0-4B62-94D1-4623B02B579B}" destId="{49C9A1A3-5C4F-4B87-8DC2-C7CED8D3AA55}" srcOrd="3" destOrd="0" presId="urn:microsoft.com/office/officeart/2016/7/layout/BasicLinearProcessNumbered"/>
    <dgm:cxn modelId="{EADFF209-9E85-4BFD-96EE-493A673C1679}" type="presParOf" srcId="{EEB02931-81C0-4B62-94D1-4623B02B579B}" destId="{DBCED18A-E662-4694-B124-860DF0E033E7}" srcOrd="4" destOrd="0" presId="urn:microsoft.com/office/officeart/2016/7/layout/BasicLinearProcessNumbered"/>
    <dgm:cxn modelId="{74E0C42D-B355-4691-9F30-CC116952724B}" type="presParOf" srcId="{DBCED18A-E662-4694-B124-860DF0E033E7}" destId="{F12B3947-FE31-41C6-9B09-CD8B3CE9163C}" srcOrd="0" destOrd="0" presId="urn:microsoft.com/office/officeart/2016/7/layout/BasicLinearProcessNumbered"/>
    <dgm:cxn modelId="{389AE078-C1A3-4F0E-BE3A-FD4C5466448A}" type="presParOf" srcId="{DBCED18A-E662-4694-B124-860DF0E033E7}" destId="{5FF41287-922D-44F9-9C88-139C4DBD03B9}" srcOrd="1" destOrd="0" presId="urn:microsoft.com/office/officeart/2016/7/layout/BasicLinearProcessNumbered"/>
    <dgm:cxn modelId="{651FD6A5-9885-4D5F-9FCA-578F8897FF8B}" type="presParOf" srcId="{DBCED18A-E662-4694-B124-860DF0E033E7}" destId="{DC905E96-8BF8-48F6-85DC-ED8C0BDF33D0}" srcOrd="2" destOrd="0" presId="urn:microsoft.com/office/officeart/2016/7/layout/BasicLinearProcessNumbered"/>
    <dgm:cxn modelId="{6BA61A92-7F78-40FE-8AFE-8E7251815260}" type="presParOf" srcId="{DBCED18A-E662-4694-B124-860DF0E033E7}" destId="{52DC980A-6822-47F8-A03D-4F9951F7B84C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E50C7-FF65-4575-85AE-BC09A0113D76}">
      <dsp:nvSpPr>
        <dsp:cNvPr id="0" name=""/>
        <dsp:cNvSpPr/>
      </dsp:nvSpPr>
      <dsp:spPr>
        <a:xfrm>
          <a:off x="0" y="0"/>
          <a:ext cx="3286125" cy="36766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/>
            <a:t>Dh’aontaich</a:t>
          </a:r>
          <a:r>
            <a:rPr lang="en-GB" sz="1600" kern="1200" dirty="0"/>
            <a:t> </a:t>
          </a:r>
          <a:r>
            <a:rPr lang="en-GB" sz="1600" kern="1200" dirty="0" err="1"/>
            <a:t>còrr</a:t>
          </a:r>
          <a:r>
            <a:rPr lang="en-GB" sz="1600" kern="1200" dirty="0"/>
            <a:t> ’s an </a:t>
          </a:r>
          <a:r>
            <a:rPr lang="en-GB" sz="1600" kern="1200" dirty="0" err="1"/>
            <a:t>treas</a:t>
          </a:r>
          <a:r>
            <a:rPr lang="en-GB" sz="1600" kern="1200" dirty="0"/>
            <a:t> </a:t>
          </a:r>
          <a:r>
            <a:rPr lang="en-GB" sz="1600" kern="1200" dirty="0" err="1"/>
            <a:t>cuid</a:t>
          </a:r>
          <a:r>
            <a:rPr lang="en-GB" sz="1600" kern="1200" dirty="0"/>
            <a:t> de </a:t>
          </a:r>
          <a:r>
            <a:rPr lang="en-GB" sz="1600" kern="1200" dirty="0" err="1"/>
            <a:t>dhaoin</a:t>
          </a:r>
          <a:r>
            <a:rPr lang="en-GB" sz="1600" kern="1200" dirty="0"/>
            <a:t>’ </a:t>
          </a:r>
          <a:r>
            <a:rPr lang="en-GB" sz="1600" kern="1200" dirty="0" err="1"/>
            <a:t>òga</a:t>
          </a:r>
          <a:r>
            <a:rPr lang="en-GB" sz="1600" kern="1200" dirty="0"/>
            <a:t> (36%) gun </a:t>
          </a:r>
          <a:r>
            <a:rPr lang="en-GB" sz="1600" kern="1200" dirty="0" err="1" smtClean="0"/>
            <a:t>dèanadh</a:t>
          </a:r>
          <a:r>
            <a:rPr lang="en-GB" sz="1600" kern="1200" dirty="0" smtClean="0"/>
            <a:t> </a:t>
          </a:r>
          <a:r>
            <a:rPr lang="en-GB" sz="1600" kern="1200" dirty="0"/>
            <a:t>iad na </a:t>
          </a:r>
          <a:r>
            <a:rPr lang="en-GB" sz="1600" kern="1200" dirty="0" err="1"/>
            <a:t>dh’fheumadh</a:t>
          </a:r>
          <a:r>
            <a:rPr lang="en-GB" sz="1600" kern="1200" dirty="0"/>
            <a:t> iad </a:t>
          </a:r>
          <a:r>
            <a:rPr lang="en-GB" sz="1600" kern="1200" dirty="0" err="1"/>
            <a:t>airson</a:t>
          </a:r>
          <a:r>
            <a:rPr lang="en-GB" sz="1600" kern="1200" dirty="0"/>
            <a:t> </a:t>
          </a:r>
          <a:r>
            <a:rPr lang="en-GB" sz="1600" kern="1200" dirty="0" err="1"/>
            <a:t>coimhead</a:t>
          </a:r>
          <a:r>
            <a:rPr lang="en-GB" sz="1600" kern="1200" dirty="0"/>
            <a:t> math.</a:t>
          </a:r>
          <a:endParaRPr lang="en-US" sz="1600" kern="1200" dirty="0"/>
        </a:p>
      </dsp:txBody>
      <dsp:txXfrm>
        <a:off x="0" y="1397134"/>
        <a:ext cx="3286125" cy="2206002"/>
      </dsp:txXfrm>
    </dsp:sp>
    <dsp:sp modelId="{5A859BB9-4E99-42A1-ACD6-0B4365D2D8EA}">
      <dsp:nvSpPr>
        <dsp:cNvPr id="0" name=""/>
        <dsp:cNvSpPr/>
      </dsp:nvSpPr>
      <dsp:spPr>
        <a:xfrm>
          <a:off x="1091561" y="367667"/>
          <a:ext cx="1103001" cy="11030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994" tIns="12700" rIns="85994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1253092" y="529198"/>
        <a:ext cx="779939" cy="779939"/>
      </dsp:txXfrm>
    </dsp:sp>
    <dsp:sp modelId="{4A086D93-7EF8-48D6-AABE-D0DC94951530}">
      <dsp:nvSpPr>
        <dsp:cNvPr id="0" name=""/>
        <dsp:cNvSpPr/>
      </dsp:nvSpPr>
      <dsp:spPr>
        <a:xfrm>
          <a:off x="0" y="3676599"/>
          <a:ext cx="3286125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A11080-DD85-406F-8B68-7940ABFCC13C}">
      <dsp:nvSpPr>
        <dsp:cNvPr id="0" name=""/>
        <dsp:cNvSpPr/>
      </dsp:nvSpPr>
      <dsp:spPr>
        <a:xfrm>
          <a:off x="3614737" y="0"/>
          <a:ext cx="3286125" cy="3676671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Tha </a:t>
          </a:r>
          <a:r>
            <a:rPr lang="en-GB" sz="1600" kern="1200" dirty="0" err="1"/>
            <a:t>faisg</a:t>
          </a:r>
          <a:r>
            <a:rPr lang="en-GB" sz="1600" kern="1200" dirty="0"/>
            <a:t> air </a:t>
          </a:r>
          <a:r>
            <a:rPr lang="en-GB" sz="1600" kern="1200" dirty="0" err="1"/>
            <a:t>triùir</a:t>
          </a:r>
          <a:r>
            <a:rPr lang="en-GB" sz="1600" kern="1200" dirty="0"/>
            <a:t> </a:t>
          </a:r>
          <a:r>
            <a:rPr lang="en-GB" sz="1600" kern="1200" dirty="0" err="1"/>
            <a:t>às</a:t>
          </a:r>
          <a:r>
            <a:rPr lang="en-GB" sz="1600" kern="1200" dirty="0"/>
            <a:t> </a:t>
          </a:r>
          <a:r>
            <a:rPr lang="en-GB" sz="1600" kern="1200" dirty="0" err="1"/>
            <a:t>gach</a:t>
          </a:r>
          <a:r>
            <a:rPr lang="en-GB" sz="1600" kern="1200" dirty="0"/>
            <a:t> </a:t>
          </a:r>
          <a:r>
            <a:rPr lang="en-GB" sz="1600" kern="1200" dirty="0" err="1" smtClean="0"/>
            <a:t>còignear</a:t>
          </a:r>
          <a:r>
            <a:rPr lang="en-GB" sz="1600" kern="1200" dirty="0" smtClean="0"/>
            <a:t> </a:t>
          </a:r>
          <a:r>
            <a:rPr lang="en-GB" sz="1600" kern="1200" dirty="0"/>
            <a:t>de </a:t>
          </a:r>
          <a:r>
            <a:rPr lang="en-GB" sz="1600" kern="1200" dirty="0" err="1"/>
            <a:t>dhaoin</a:t>
          </a:r>
          <a:r>
            <a:rPr lang="en-GB" sz="1600" kern="1200" dirty="0"/>
            <a:t>’ </a:t>
          </a:r>
          <a:r>
            <a:rPr lang="en-GB" sz="1600" kern="1200" dirty="0" err="1"/>
            <a:t>òga</a:t>
          </a:r>
          <a:r>
            <a:rPr lang="en-GB" sz="1600" kern="1200" dirty="0"/>
            <a:t> (57%) air a </a:t>
          </a:r>
          <a:r>
            <a:rPr lang="en-GB" sz="1600" kern="1200" dirty="0" err="1"/>
            <a:t>ràdh</a:t>
          </a:r>
          <a:r>
            <a:rPr lang="en-GB" sz="1600" kern="1200" dirty="0"/>
            <a:t> gun </a:t>
          </a:r>
          <a:r>
            <a:rPr lang="en-GB" sz="1600" kern="1200" dirty="0" err="1"/>
            <a:t>deach</a:t>
          </a:r>
          <a:r>
            <a:rPr lang="en-GB" sz="1600" kern="1200" dirty="0"/>
            <a:t> iad air </a:t>
          </a:r>
          <a:r>
            <a:rPr lang="en-GB" sz="1600" kern="1200" dirty="0" err="1"/>
            <a:t>daithead</a:t>
          </a:r>
          <a:r>
            <a:rPr lang="en-GB" sz="1600" kern="1200" dirty="0"/>
            <a:t> no gun </a:t>
          </a:r>
          <a:r>
            <a:rPr lang="en-GB" sz="1600" kern="1200" dirty="0" err="1"/>
            <a:t>smaoinicheadh</a:t>
          </a:r>
          <a:r>
            <a:rPr lang="en-GB" sz="1600" kern="1200" dirty="0"/>
            <a:t> iad mu </a:t>
          </a:r>
          <a:r>
            <a:rPr lang="en-GB" sz="1600" kern="1200" dirty="0" err="1"/>
            <a:t>dheidhinn</a:t>
          </a:r>
          <a:r>
            <a:rPr lang="en-GB" sz="1600" kern="1200" dirty="0"/>
            <a:t> </a:t>
          </a:r>
          <a:r>
            <a:rPr lang="en-GB" sz="1600" kern="1200" dirty="0" err="1"/>
            <a:t>airson</a:t>
          </a:r>
          <a:r>
            <a:rPr lang="en-GB" sz="1600" kern="1200" dirty="0"/>
            <a:t> an </a:t>
          </a:r>
          <a:r>
            <a:rPr lang="en-GB" sz="1600" kern="1200" dirty="0" err="1"/>
            <a:t>coltas</a:t>
          </a:r>
          <a:r>
            <a:rPr lang="en-GB" sz="1600" kern="1200" dirty="0"/>
            <a:t> </a:t>
          </a:r>
          <a:r>
            <a:rPr lang="en-GB" sz="1600" kern="1200" dirty="0" err="1"/>
            <a:t>atharrachadh</a:t>
          </a:r>
          <a:r>
            <a:rPr lang="en-GB" sz="1600" kern="1200" dirty="0"/>
            <a:t>. </a:t>
          </a:r>
          <a:endParaRPr lang="en-US" sz="1600" kern="1200" dirty="0"/>
        </a:p>
      </dsp:txBody>
      <dsp:txXfrm>
        <a:off x="3614737" y="1397134"/>
        <a:ext cx="3286125" cy="2206002"/>
      </dsp:txXfrm>
    </dsp:sp>
    <dsp:sp modelId="{FC4EC2BA-BD8E-4F70-920D-37D8CE0C6061}">
      <dsp:nvSpPr>
        <dsp:cNvPr id="0" name=""/>
        <dsp:cNvSpPr/>
      </dsp:nvSpPr>
      <dsp:spPr>
        <a:xfrm>
          <a:off x="4706299" y="367667"/>
          <a:ext cx="1103001" cy="1103001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994" tIns="12700" rIns="85994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4867830" y="529198"/>
        <a:ext cx="779939" cy="779939"/>
      </dsp:txXfrm>
    </dsp:sp>
    <dsp:sp modelId="{08AA5C8E-4F20-4B72-9703-B207EDDA65EB}">
      <dsp:nvSpPr>
        <dsp:cNvPr id="0" name=""/>
        <dsp:cNvSpPr/>
      </dsp:nvSpPr>
      <dsp:spPr>
        <a:xfrm>
          <a:off x="3614737" y="3676599"/>
          <a:ext cx="3286125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2B3947-FE31-41C6-9B09-CD8B3CE9163C}">
      <dsp:nvSpPr>
        <dsp:cNvPr id="0" name=""/>
        <dsp:cNvSpPr/>
      </dsp:nvSpPr>
      <dsp:spPr>
        <a:xfrm>
          <a:off x="7229475" y="0"/>
          <a:ext cx="3286125" cy="367667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/>
            <a:t>Thuirt</a:t>
          </a:r>
          <a:r>
            <a:rPr lang="en-GB" sz="1600" kern="1200" dirty="0"/>
            <a:t> </a:t>
          </a:r>
          <a:r>
            <a:rPr lang="en-GB" sz="1600" kern="1200" dirty="0" err="1"/>
            <a:t>aon</a:t>
          </a:r>
          <a:r>
            <a:rPr lang="en-GB" sz="1600" kern="1200" dirty="0"/>
            <a:t> </a:t>
          </a:r>
          <a:r>
            <a:rPr lang="en-GB" sz="1600" kern="1200" dirty="0" err="1"/>
            <a:t>neach</a:t>
          </a:r>
          <a:r>
            <a:rPr lang="en-GB" sz="1600" kern="1200" dirty="0"/>
            <a:t> </a:t>
          </a:r>
          <a:r>
            <a:rPr lang="en-GB" sz="1600" kern="1200" dirty="0" err="1"/>
            <a:t>às</a:t>
          </a:r>
          <a:r>
            <a:rPr lang="en-GB" sz="1600" kern="1200" dirty="0"/>
            <a:t> </a:t>
          </a:r>
          <a:r>
            <a:rPr lang="en-GB" sz="1600" kern="1200" dirty="0" err="1"/>
            <a:t>gach</a:t>
          </a:r>
          <a:r>
            <a:rPr lang="en-GB" sz="1600" kern="1200" dirty="0"/>
            <a:t> </a:t>
          </a:r>
          <a:r>
            <a:rPr lang="en-GB" sz="1600" kern="1200" dirty="0" err="1"/>
            <a:t>deichnear</a:t>
          </a:r>
          <a:r>
            <a:rPr lang="en-GB" sz="1600" kern="1200" dirty="0"/>
            <a:t> (10%) gum </a:t>
          </a:r>
          <a:r>
            <a:rPr lang="en-GB" sz="1600" kern="1200" dirty="0" err="1"/>
            <a:t>beachdaicheadh</a:t>
          </a:r>
          <a:r>
            <a:rPr lang="en-GB" sz="1600" kern="1200" dirty="0"/>
            <a:t> iad air </a:t>
          </a:r>
          <a:r>
            <a:rPr lang="en-GB" sz="1600" kern="1200" dirty="0" err="1"/>
            <a:t>obair-lannsa</a:t>
          </a:r>
          <a:r>
            <a:rPr lang="en-GB" sz="1600" kern="1200" dirty="0"/>
            <a:t> </a:t>
          </a:r>
          <a:r>
            <a:rPr lang="en-GB" sz="1600" kern="1200" dirty="0" err="1" smtClean="0"/>
            <a:t>maise</a:t>
          </a:r>
          <a:r>
            <a:rPr lang="en-GB" sz="1600" kern="1200" dirty="0" smtClean="0"/>
            <a:t> </a:t>
          </a:r>
          <a:r>
            <a:rPr lang="en-GB" sz="1600" kern="1200" dirty="0" err="1"/>
            <a:t>gus</a:t>
          </a:r>
          <a:r>
            <a:rPr lang="en-GB" sz="1600" kern="1200" dirty="0"/>
            <a:t> an </a:t>
          </a:r>
          <a:r>
            <a:rPr lang="en-GB" sz="1600" kern="1200" dirty="0" err="1"/>
            <a:t>coltas</a:t>
          </a:r>
          <a:r>
            <a:rPr lang="en-GB" sz="1600" kern="1200" dirty="0"/>
            <a:t> </a:t>
          </a:r>
          <a:r>
            <a:rPr lang="en-GB" sz="1600" kern="1200" dirty="0" err="1"/>
            <a:t>atharrachadh</a:t>
          </a:r>
          <a:r>
            <a:rPr lang="en-GB" sz="1600" kern="1200" dirty="0"/>
            <a:t>.</a:t>
          </a:r>
          <a:endParaRPr lang="en-US" sz="1600" kern="1200" dirty="0"/>
        </a:p>
      </dsp:txBody>
      <dsp:txXfrm>
        <a:off x="7229475" y="1397134"/>
        <a:ext cx="3286125" cy="2206002"/>
      </dsp:txXfrm>
    </dsp:sp>
    <dsp:sp modelId="{5FF41287-922D-44F9-9C88-139C4DBD03B9}">
      <dsp:nvSpPr>
        <dsp:cNvPr id="0" name=""/>
        <dsp:cNvSpPr/>
      </dsp:nvSpPr>
      <dsp:spPr>
        <a:xfrm>
          <a:off x="8321036" y="367667"/>
          <a:ext cx="1103001" cy="1103001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994" tIns="12700" rIns="85994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8482567" y="529198"/>
        <a:ext cx="779939" cy="779939"/>
      </dsp:txXfrm>
    </dsp:sp>
    <dsp:sp modelId="{DC905E96-8BF8-48F6-85DC-ED8C0BDF33D0}">
      <dsp:nvSpPr>
        <dsp:cNvPr id="0" name=""/>
        <dsp:cNvSpPr/>
      </dsp:nvSpPr>
      <dsp:spPr>
        <a:xfrm>
          <a:off x="7229475" y="3676599"/>
          <a:ext cx="328612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915530-67D9-4D8D-A544-C693D28C7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DE747B4-009D-41B8-8547-3E761517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6E860A-DD55-43BA-95D2-E8462D26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A76839-3FB5-4842-95A7-C30885CA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2F719D-BB8F-4DAD-A92B-B049A063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4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1219D3-E4E9-4BBB-A9B1-22CEA31D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052986F-69DF-437C-BBC8-D1625C735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93B9B4-E071-43DB-BEBB-E6100AE7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FC27FE-3A95-40AA-B7D6-70AEF445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7836A5-9818-4353-9F52-92DB1138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1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6ABCDB2-4FC6-44FC-A65C-DC306D3E7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FA2251-77A6-4710-8F57-0E835D091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68AD09-6156-4BF5-A137-A0C01723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5F1113-D824-4749-B8DE-85ACE26E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50AC35-E73D-4802-95B8-0454B93A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8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9BDF54-992B-494C-A2DC-1EA5E7FA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2FD78E-91C2-430A-B037-866EAAE9A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238A20-ABB4-47CF-AA47-76218F86E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B74EE3-9A56-4A91-B2BE-18BECCA4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E756E6-68ED-4F54-A5E3-4066D852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78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1F0E7C-C003-4AFA-BB15-D2434CEB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EE8E1EF-0C04-4E29-ABDE-A6BA533D5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1781D5-38C9-41AD-B995-846F8A4B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B5473D-34C9-4FF9-955D-C15CD813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678108-BF9A-43B6-A7A3-4078BA4B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0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40715D-D397-4C21-8460-00A31F13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4918E5-0E50-4D9C-AFE4-182ED6F49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C446C57-0A01-4D7B-891C-21D8453B8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38F885-C5E7-4F0F-8C3D-76C6C2D7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7CB063-2687-48F3-A90E-68DF7363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93EEDE-85A0-4239-966F-8F4DE215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5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B370D2-5865-4EFF-9511-B9F4B3A28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D71312-7E5A-4F6C-BB70-E9702511E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A05116-6AB4-4521-ACE2-C9C1B3544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0ED80FA-2247-47C5-AC60-8586416C3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F8BCF32-203F-4B9A-A8CE-A588F45EE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70BCB89-F83E-442F-861F-5D690869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561AED6-F6B8-496A-AE1D-643EEC48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65BC327-E72E-402B-8A4B-0B6D6AB4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2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C6F900-A314-4669-AD5A-38F7FBF7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F9A706D-F627-4AA5-9A7A-0CAA5B055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89D9528-CF83-47AF-BCF9-235BFC7C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D507D5C-0B17-4814-81B3-029C0490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57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A64E4F0-0467-4B62-9ED8-E3291227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9C923C8-53F3-4416-A089-0D59982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8E88EA-FF39-4ED8-96E1-CE51E846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6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BA1B24-14D3-4CAB-B874-9C6A7006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44CAEE-3669-40A8-97F2-A245C756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1F8FD0-2723-46A2-8AE8-05CA7A03B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9BDB7B-067F-42E8-ADD3-3F92806A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3EC4EC-B095-43C7-A7C5-FC875AC0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5873B0-B8CF-4F53-A7B4-E09995FD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1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33BC62-B2F2-4151-A1F8-7CF81F1E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40ECCE8-77D9-43D1-9FF5-DE494E53B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421756-55B5-4AD2-A93D-ED2B89ED7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4626D3-A15D-4A50-A3D9-A86DE224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8EA8FBD-8313-4CFA-8F60-9EA6F70F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BA84C3-2751-4871-A4CD-3889E53E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52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B81D162-7488-4E87-B3BC-A4B6D09B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1ADD0B-9252-441F-8585-64EB260F9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76AAB9-AC80-4E86-84BA-0F6387F35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BEBF-7E17-4720-9231-DC5096055890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B3465E-756F-4178-9DD5-7DF26F4BE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EE1678-B95F-4CCE-A0ED-F154A6812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B7C5-53DB-4C53-840C-B77D97751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2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V_hd9vA3MbE" TargetMode="External"/><Relationship Id="rId5" Type="http://schemas.openxmlformats.org/officeDocument/2006/relationships/hyperlink" Target="https://youtu.be/2yTn7UvpUoQ" TargetMode="External"/><Relationship Id="rId4" Type="http://schemas.openxmlformats.org/officeDocument/2006/relationships/hyperlink" Target="https://youtu.be/byBGUzKgXX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newsround/4631118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85D790-3F0B-443C-9765-35F7BDA95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1656"/>
          </a:xfrm>
        </p:spPr>
        <p:txBody>
          <a:bodyPr>
            <a:normAutofit/>
          </a:bodyPr>
          <a:lstStyle/>
          <a:p>
            <a:r>
              <a:rPr lang="en-GB" sz="3600" b="1" dirty="0" err="1"/>
              <a:t>Ìomhaigh</a:t>
            </a:r>
            <a:r>
              <a:rPr lang="en-GB" sz="3600" b="1" dirty="0"/>
              <a:t> </a:t>
            </a:r>
            <a:r>
              <a:rPr lang="en-GB" sz="3600" b="1" dirty="0" err="1"/>
              <a:t>bodhaig</a:t>
            </a:r>
            <a:r>
              <a:rPr lang="en-GB" sz="3600" b="1" dirty="0"/>
              <a:t>: Mo </a:t>
            </a:r>
            <a:r>
              <a:rPr lang="en-GB" sz="3600" b="1" dirty="0" err="1"/>
              <a:t>bhodhaig</a:t>
            </a:r>
            <a:r>
              <a:rPr lang="en-GB" sz="3600" b="1" dirty="0"/>
              <a:t> mar a tha </a:t>
            </a:r>
            <a:r>
              <a:rPr lang="en-GB" sz="3600" b="1" dirty="0" err="1"/>
              <a:t>i</a:t>
            </a:r>
            <a:r>
              <a:rPr lang="en-GB" sz="3600" b="1" dirty="0"/>
              <a:t>/</a:t>
            </a:r>
            <a:r>
              <a:rPr lang="en-GB" sz="3600" b="1" dirty="0" err="1"/>
              <a:t>Misneachd</a:t>
            </a:r>
            <a:r>
              <a:rPr lang="en-GB" sz="3600" b="1" dirty="0"/>
              <a:t> </a:t>
            </a:r>
            <a:r>
              <a:rPr lang="en-GB" sz="3600" b="1" dirty="0" err="1"/>
              <a:t>bodhaig</a:t>
            </a:r>
            <a:r>
              <a:rPr lang="en-GB" sz="3600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60C08EF-1A2D-4865-9663-ED055DC3B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innnse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cultar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mòr-chòrdte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meadhanan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sòisealta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a’ cur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dhiofar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ìomhaighean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adhart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dh’fhireannaich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oireannaich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meòrachadh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bhuaidh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aca air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buidhnean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daoine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cunntas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thoirt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dhìom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fhìn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dòigh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dheimhinneach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bruidhinn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feartan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h-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ùidhean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gun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shamhail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mi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tuigsinn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gabhail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iomadachd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cho-aoisean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2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B982C5-5CFE-41B8-A125-DB417D286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466725"/>
            <a:ext cx="4051852" cy="57102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leasachadh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ìomhaigh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bodhaig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d’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fhèin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mhisneachd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omhairle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charaidean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000" dirty="0"/>
          </a:p>
          <a:p>
            <a:pPr marL="457200" indent="-457200">
              <a:buFont typeface="+mj-lt"/>
              <a:buAutoNum type="arabicPeriod" startAt="6"/>
            </a:pP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Tuig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bhodhaig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 –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aithnich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cuin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bu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chòir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dhut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fois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ghabhail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cuin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bu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chòir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dhut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eacarsaich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b="1" dirty="0" err="1">
                <a:latin typeface="Calibri" panose="020F0502020204030204" pitchFamily="34" charset="0"/>
                <a:cs typeface="Arial" panose="020B0604020202020204" pitchFamily="34" charset="0"/>
              </a:rPr>
              <a:t>ghabhail</a:t>
            </a:r>
            <a:r>
              <a:rPr lang="en-GB" sz="1800" b="1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Faigh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cadal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leòr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gnìomhach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latha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Feuch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fuireach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aig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cuideam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fallain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ach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seachain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daitheadan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iomagain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ort no ma tha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ceistean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agad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bruidhinn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cuideigin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Smaoinich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bhith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cosg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lugha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ùine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air-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loidhne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4CA796B-80A0-43ED-BF90-5BC72A5572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0640" y="1292659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4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A443536-934D-4AE4-945A-FE3E8BFC925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0EF55D-93A9-4D93-8B20-0774F119E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6770" y="815636"/>
            <a:ext cx="5343627" cy="503227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cuideam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thaobh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coltais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daoine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fad na h-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ùine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Ma tha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misneachd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dhol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aghaidh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cuideaman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seo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fairichidh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misneachaile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thaobh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bhodhaig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Cuidichidh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caraidean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cuideachd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 tha na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cuideaman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orrasan</a:t>
            </a:r>
            <a:r>
              <a:rPr lang="en-GB" sz="2400" dirty="0">
                <a:solidFill>
                  <a:srgbClr val="000000"/>
                </a:solidFill>
              </a:rPr>
              <a:t> </a:t>
            </a:r>
          </a:p>
          <a:p>
            <a:pPr lvl="0"/>
            <a:r>
              <a:rPr lang="en-GB" sz="1800" dirty="0">
                <a:solidFill>
                  <a:srgbClr val="000000"/>
                </a:solidFill>
              </a:rPr>
              <a:t>Megan: </a:t>
            </a:r>
            <a:r>
              <a:rPr lang="en-GB" sz="1800" dirty="0" err="1"/>
              <a:t>Neach-stèidheachaidh</a:t>
            </a:r>
            <a:r>
              <a:rPr lang="en-GB" sz="1800" dirty="0"/>
              <a:t> Yellowberry Bras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u="sng" dirty="0">
                <a:solidFill>
                  <a:srgbClr val="000000"/>
                </a:solidFill>
                <a:hlinkClick r:id="rId4"/>
              </a:rPr>
              <a:t>https://youtu.be/byBGUzKgXXc</a:t>
            </a:r>
            <a:endParaRPr lang="en-GB" sz="1800" u="sng" dirty="0">
              <a:solidFill>
                <a:srgbClr val="000000"/>
              </a:solidFill>
            </a:endParaRPr>
          </a:p>
          <a:p>
            <a:pPr lvl="0"/>
            <a:r>
              <a:rPr lang="en-GB" sz="1800" dirty="0">
                <a:solidFill>
                  <a:srgbClr val="000000"/>
                </a:solidFill>
              </a:rPr>
              <a:t>Levi: </a:t>
            </a:r>
            <a:r>
              <a:rPr lang="en-GB" sz="1800" dirty="0" err="1"/>
              <a:t>Ùghdar</a:t>
            </a:r>
            <a:r>
              <a:rPr lang="en-GB" sz="1800" dirty="0"/>
              <a:t> Be Courageous 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u="sng" dirty="0">
                <a:solidFill>
                  <a:srgbClr val="000000"/>
                </a:solidFill>
                <a:hlinkClick r:id="rId5"/>
              </a:rPr>
              <a:t>https://youtu.be/2yTn7UvpUoQ</a:t>
            </a:r>
            <a:r>
              <a:rPr lang="en-GB" sz="1800" dirty="0">
                <a:solidFill>
                  <a:srgbClr val="000000"/>
                </a:solidFill>
              </a:rPr>
              <a:t>  </a:t>
            </a:r>
          </a:p>
          <a:p>
            <a:pPr lvl="0"/>
            <a:r>
              <a:rPr lang="en-GB" sz="1800" dirty="0" err="1">
                <a:solidFill>
                  <a:srgbClr val="000000"/>
                </a:solidFill>
              </a:rPr>
              <a:t>Mikhaila</a:t>
            </a:r>
            <a:r>
              <a:rPr lang="en-GB" sz="1800" dirty="0">
                <a:solidFill>
                  <a:srgbClr val="000000"/>
                </a:solidFill>
              </a:rPr>
              <a:t>: </a:t>
            </a:r>
            <a:r>
              <a:rPr lang="en-GB" sz="1800" dirty="0" err="1"/>
              <a:t>Neach-cruthachaidh</a:t>
            </a:r>
            <a:r>
              <a:rPr lang="en-GB" sz="1800" dirty="0"/>
              <a:t>, The Cosmic Cuties 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u="sng" dirty="0">
                <a:solidFill>
                  <a:srgbClr val="000000"/>
                </a:solidFill>
                <a:hlinkClick r:id="rId6"/>
              </a:rPr>
              <a:t>https://youtu.be/V_hd9vA3MbE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0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A7B46E-7FC3-4113-B6F9-ABCE26632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81" y="3568324"/>
            <a:ext cx="3164889" cy="1295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 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Ìomhaigh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bodhaig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ciallachadh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</a:t>
            </a: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beachdan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fhìn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coltas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bodhaigean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na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beachdan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tha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saoiltinn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th’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aig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daoine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eile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orra. </a:t>
            </a: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CAB6B4BA-3CEF-4F43-86F5-24D3920157C6}"/>
              </a:ext>
            </a:extLst>
          </p:cNvPr>
          <p:cNvSpPr txBox="1">
            <a:spLocks/>
          </p:cNvSpPr>
          <p:nvPr/>
        </p:nvSpPr>
        <p:spPr>
          <a:xfrm>
            <a:off x="3790872" y="3580305"/>
            <a:ext cx="4399671" cy="1809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Faodaidh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seo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bhith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ciallachadh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bheachdan</a:t>
            </a: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faireachdainnean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àirde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cuideam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cruth-bodhaig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craiceann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coltas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bòidhchead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 san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fharsaingeachd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A1DD1372-F8FB-42CB-B7CB-BAF7AE4A8A67}"/>
              </a:ext>
            </a:extLst>
          </p:cNvPr>
          <p:cNvSpPr txBox="1">
            <a:spLocks/>
          </p:cNvSpPr>
          <p:nvPr/>
        </p:nvSpPr>
        <p:spPr>
          <a:xfrm>
            <a:off x="8460790" y="3514721"/>
            <a:ext cx="3866297" cy="2099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Faodaidh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ìomhaigh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bodhaig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dheimhinneach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neo-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dheimhinneach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bhith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’S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dòcha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gum bi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smaoineachadh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dòigh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dheimhinneach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neo-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dheimhinneach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sgàth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tha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faicinn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timcheall</a:t>
            </a: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teaghlach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’s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caraidean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na tha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faicinn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cluinntinn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air-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loidhne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028BD12-BADB-4E9D-8280-903DB436151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269" y="162699"/>
            <a:ext cx="1809978" cy="3487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746697A-B855-4533-8865-549B4B6F530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7067" y="139397"/>
            <a:ext cx="2020644" cy="3487628"/>
          </a:xfrm>
          <a:prstGeom prst="rect">
            <a:avLst/>
          </a:prstGeom>
        </p:spPr>
      </p:pic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="" xmlns:a16="http://schemas.microsoft.com/office/drawing/2014/main" id="{DB115147-118F-4A79-B8FE-ADCB7F92057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3823" y="232722"/>
            <a:ext cx="2010327" cy="334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1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F5AF32-08A7-4D59-8174-B4E8C5A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737" y="1808507"/>
            <a:ext cx="5461723" cy="37854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Dè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a’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huaidh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dh’fhaodas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bhith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aig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droch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ìomhaigh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bodhaig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cion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èin-mheas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neach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òg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0E8F216-2C82-4962-9A49-532F5130F80C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8224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-4573"/>
            <a:ext cx="12192000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54EE1E5E-46F9-4A87-BB03-DE3BC96321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527478"/>
              </p:ext>
            </p:extLst>
          </p:nvPr>
        </p:nvGraphicFramePr>
        <p:xfrm>
          <a:off x="838200" y="2500291"/>
          <a:ext cx="10515600" cy="3676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841951F-70AE-4B61-B8B7-0979401948C5}"/>
              </a:ext>
            </a:extLst>
          </p:cNvPr>
          <p:cNvSpPr/>
          <p:nvPr/>
        </p:nvSpPr>
        <p:spPr>
          <a:xfrm>
            <a:off x="1056443" y="681038"/>
            <a:ext cx="9472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Dè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a’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bhuaidh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dh’fhaodas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bhith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aig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droch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ìomhaigh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bodhaig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cion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fèin-mheas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air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neach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òg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rannsachadh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sealltainn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92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15FA95E-327C-40A9-9628-82F6F9B4834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5E322B-19A8-4568-A4D7-E633E69AB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311" y="9738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0000"/>
                </a:solidFill>
              </a:rPr>
              <a:t>Boys are affected too</a:t>
            </a:r>
          </a:p>
          <a:p>
            <a:pPr marL="0" indent="0">
              <a:buNone/>
            </a:pPr>
            <a:r>
              <a:rPr lang="en-GB" sz="2400" u="sng" dirty="0">
                <a:solidFill>
                  <a:srgbClr val="000000"/>
                </a:solidFill>
                <a:hlinkClick r:id="rId4"/>
              </a:rPr>
              <a:t>https://www.bbc.co.uk/newsround/46311187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FF930B-84A2-4B79-A618-4DB9F27F6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90" y="1467129"/>
            <a:ext cx="4220514" cy="5014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Dè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urrainn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dhuinn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b="1" dirty="0" err="1">
                <a:latin typeface="Calibri" panose="020F0502020204030204" pitchFamily="34" charset="0"/>
                <a:cs typeface="Arial" panose="020B0604020202020204" pitchFamily="34" charset="0"/>
              </a:rPr>
              <a:t>dhèanamh</a:t>
            </a:r>
            <a:r>
              <a:rPr lang="en-GB" b="1" dirty="0">
                <a:latin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feum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fhìn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dhìon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bho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h-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ìomhaighean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neo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dheimhinneach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teachdaireachdan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bhios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faighinn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na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meadhanan-sòisealta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5195214-9C8C-43C2-B9B5-51A24EADF2E5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658678" y="10"/>
            <a:ext cx="6533322" cy="64812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8340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BE05A3-9DED-474D-871E-996C83BB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932" y="2279990"/>
            <a:ext cx="4223385" cy="1676603"/>
          </a:xfrm>
        </p:spPr>
        <p:txBody>
          <a:bodyPr>
            <a:normAutofit/>
          </a:bodyPr>
          <a:lstStyle/>
          <a:p>
            <a:r>
              <a:rPr lang="en-GB" b="1" dirty="0" err="1">
                <a:latin typeface="+mn-lt"/>
              </a:rPr>
              <a:t>Fèin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phortraid</a:t>
            </a:r>
            <a:r>
              <a:rPr lang="en-GB" b="1" dirty="0">
                <a:latin typeface="+mn-lt"/>
              </a:rPr>
              <a:t>: </a:t>
            </a:r>
            <a:br>
              <a:rPr lang="en-GB" b="1" dirty="0">
                <a:latin typeface="+mn-lt"/>
              </a:rPr>
            </a:br>
            <a:r>
              <a:rPr lang="en-GB" b="1" dirty="0" err="1">
                <a:latin typeface="+mn-lt"/>
              </a:rPr>
              <a:t>Thoir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dhomh</a:t>
            </a:r>
            <a:r>
              <a:rPr lang="en-GB" b="1" dirty="0">
                <a:latin typeface="+mn-lt"/>
              </a:rPr>
              <a:t> 5 </a:t>
            </a:r>
            <a:endParaRPr lang="en-GB" dirty="0">
              <a:latin typeface="+mn-lt"/>
            </a:endParaRPr>
          </a:p>
        </p:txBody>
      </p:sp>
      <p:pic>
        <p:nvPicPr>
          <p:cNvPr id="7" name="Content Placeholder 3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FAB1EA2-0500-4BB0-A016-81BB892461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2891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BE05A3-9DED-474D-871E-996C83BB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2134216"/>
            <a:ext cx="4223385" cy="1676603"/>
          </a:xfrm>
        </p:spPr>
        <p:txBody>
          <a:bodyPr>
            <a:noAutofit/>
          </a:bodyPr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A’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leasachadh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d’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ìomhaigh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bodhaig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d’ </a:t>
            </a:r>
            <a:r>
              <a:rPr lang="en-GB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fhèin</a:t>
            </a:r>
            <a:r>
              <a:rPr lang="en-GB" sz="28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GB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mhisneachd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Comhairle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charaidean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latin typeface="+mn-lt"/>
              </a:rPr>
              <a:t/>
            </a:r>
            <a:br>
              <a:rPr lang="en-GB" sz="3200" dirty="0">
                <a:latin typeface="+mn-lt"/>
              </a:rPr>
            </a:br>
            <a:endParaRPr lang="en-GB" sz="3200" dirty="0">
              <a:latin typeface="+mn-lt"/>
            </a:endParaRPr>
          </a:p>
        </p:txBody>
      </p:sp>
      <p:pic>
        <p:nvPicPr>
          <p:cNvPr id="7" name="Content Placeholder 3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FAB1EA2-0500-4BB0-A016-81BB892461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8219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B982C5-5CFE-41B8-A125-DB417D286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466725"/>
            <a:ext cx="4051852" cy="57102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leasachadh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ìomhaigh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bodhaig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d’ 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fhèin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GB" sz="1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mhisneachd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omhairle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charaidean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000" dirty="0"/>
          </a:p>
          <a:p>
            <a:pPr marL="514350" indent="-514350">
              <a:buFont typeface="+mj-lt"/>
              <a:buAutoNum type="arabicPeriod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Cuimhnich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chì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air-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loidhne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fìor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(no co-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dhiù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e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buileach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fìor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bi gad chur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sìos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bi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dheagh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charaid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dhut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Smaoinich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air na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rudan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tha a’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còrdadh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riut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mud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dheidhinn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fhèin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an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dà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chuid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rudan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fiosaigeach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seòrsa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th’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annad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Smaoinich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air na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rudan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tha a’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còrdadh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riut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mud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dheidhinn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fhèin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an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dà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chuid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fiosaigeach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t-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seòrsa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th’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annad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Smaonich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urrainn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dhut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dhèanamh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a-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mhàin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 na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rudan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doirbh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urrainn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dhut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dhèanamh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4CA796B-80A0-43ED-BF90-5BC72A5572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0640" y="1292659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7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455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Ìomhaigh bodhaig: Mo bhodhaig mar a tha i/Misneachd bodhaig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Fèin phortraid:  Thoir dhomh 5 </vt:lpstr>
      <vt:lpstr>A’ leasachadh d’ ìomhaigh bodhaig agus d’ fhèin-mhisneachd: Comhairle do charaidean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3.3.2 Body image: My real body/Body confidence</dc:title>
  <dc:creator>Colin Morrison</dc:creator>
  <cp:lastModifiedBy>Microsoft account</cp:lastModifiedBy>
  <cp:revision>14</cp:revision>
  <dcterms:created xsi:type="dcterms:W3CDTF">2019-02-13T14:41:22Z</dcterms:created>
  <dcterms:modified xsi:type="dcterms:W3CDTF">2022-07-12T17:41:08Z</dcterms:modified>
</cp:coreProperties>
</file>