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3D_E930C56E.xml" ContentType="application/vnd.ms-powerpoint.comments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sldIdLst>
    <p:sldId id="256" r:id="rId2"/>
    <p:sldId id="289" r:id="rId3"/>
    <p:sldId id="323" r:id="rId4"/>
    <p:sldId id="318" r:id="rId5"/>
    <p:sldId id="319" r:id="rId6"/>
    <p:sldId id="320" r:id="rId7"/>
    <p:sldId id="322" r:id="rId8"/>
    <p:sldId id="321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E43C26-903A-6311-5515-36371DFAF3D7}" name="Sarah maceachen" initials="Sm" userId="ff42ca907911b5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57"/>
    <p:restoredTop sz="94407"/>
  </p:normalViewPr>
  <p:slideViewPr>
    <p:cSldViewPr snapToGrid="0" snapToObjects="1">
      <p:cViewPr varScale="1">
        <p:scale>
          <a:sx n="80" d="100"/>
          <a:sy n="80" d="100"/>
        </p:scale>
        <p:origin x="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Morrison" userId="9e8379d8aac75974" providerId="LiveId" clId="{E97F35A1-3F56-47CF-86D1-91B6AF749DFC}"/>
    <pc:docChg chg="modSld">
      <pc:chgData name="Colin Morrison" userId="9e8379d8aac75974" providerId="LiveId" clId="{E97F35A1-3F56-47CF-86D1-91B6AF749DFC}" dt="2019-06-28T11:01:17.117" v="8" actId="1076"/>
      <pc:docMkLst>
        <pc:docMk/>
      </pc:docMkLst>
      <pc:sldChg chg="modSp">
        <pc:chgData name="Colin Morrison" userId="9e8379d8aac75974" providerId="LiveId" clId="{E97F35A1-3F56-47CF-86D1-91B6AF749DFC}" dt="2019-06-28T11:00:27.910" v="4" actId="20577"/>
        <pc:sldMkLst>
          <pc:docMk/>
          <pc:sldMk cId="979449192" sldId="256"/>
        </pc:sldMkLst>
        <pc:spChg chg="mod">
          <ac:chgData name="Colin Morrison" userId="9e8379d8aac75974" providerId="LiveId" clId="{E97F35A1-3F56-47CF-86D1-91B6AF749DFC}" dt="2019-06-28T11:00:27.910" v="4" actId="20577"/>
          <ac:spMkLst>
            <pc:docMk/>
            <pc:sldMk cId="979449192" sldId="256"/>
            <ac:spMk id="2" creationId="{00000000-0000-0000-0000-000000000000}"/>
          </ac:spMkLst>
        </pc:spChg>
      </pc:sldChg>
      <pc:sldChg chg="modSp">
        <pc:chgData name="Colin Morrison" userId="9e8379d8aac75974" providerId="LiveId" clId="{E97F35A1-3F56-47CF-86D1-91B6AF749DFC}" dt="2019-06-28T11:01:17.117" v="8" actId="1076"/>
        <pc:sldMkLst>
          <pc:docMk/>
          <pc:sldMk cId="2303731679" sldId="319"/>
        </pc:sldMkLst>
        <pc:spChg chg="mod">
          <ac:chgData name="Colin Morrison" userId="9e8379d8aac75974" providerId="LiveId" clId="{E97F35A1-3F56-47CF-86D1-91B6AF749DFC}" dt="2019-06-28T11:01:17.117" v="8" actId="1076"/>
          <ac:spMkLst>
            <pc:docMk/>
            <pc:sldMk cId="2303731679" sldId="319"/>
            <ac:spMk id="6" creationId="{798E534E-55FC-1C4E-855D-C04BBDC36CAA}"/>
          </ac:spMkLst>
        </pc:spChg>
      </pc:sldChg>
      <pc:sldChg chg="modSp">
        <pc:chgData name="Colin Morrison" userId="9e8379d8aac75974" providerId="LiveId" clId="{E97F35A1-3F56-47CF-86D1-91B6AF749DFC}" dt="2019-06-28T11:00:49.960" v="6" actId="255"/>
        <pc:sldMkLst>
          <pc:docMk/>
          <pc:sldMk cId="6308389" sldId="320"/>
        </pc:sldMkLst>
        <pc:spChg chg="mod">
          <ac:chgData name="Colin Morrison" userId="9e8379d8aac75974" providerId="LiveId" clId="{E97F35A1-3F56-47CF-86D1-91B6AF749DFC}" dt="2019-06-28T11:00:44.244" v="5" actId="255"/>
          <ac:spMkLst>
            <pc:docMk/>
            <pc:sldMk cId="6308389" sldId="320"/>
            <ac:spMk id="2" creationId="{B40DC9D9-E19F-7845-8014-BFEEA8818840}"/>
          </ac:spMkLst>
        </pc:spChg>
        <pc:spChg chg="mod">
          <ac:chgData name="Colin Morrison" userId="9e8379d8aac75974" providerId="LiveId" clId="{E97F35A1-3F56-47CF-86D1-91B6AF749DFC}" dt="2019-06-28T11:00:49.960" v="6" actId="255"/>
          <ac:spMkLst>
            <pc:docMk/>
            <pc:sldMk cId="6308389" sldId="320"/>
            <ac:spMk id="6" creationId="{798E534E-55FC-1C4E-855D-C04BBDC36CAA}"/>
          </ac:spMkLst>
        </pc:spChg>
      </pc:sldChg>
    </pc:docChg>
  </pc:docChgLst>
  <pc:docChgLst>
    <pc:chgData name="Ross Robertson" userId="cb37bfa76ebf819d" providerId="LiveId" clId="{A77F775A-3EC0-A542-89B1-540509B1DA27}"/>
    <pc:docChg chg="modSld">
      <pc:chgData name="Ross Robertson" userId="cb37bfa76ebf819d" providerId="LiveId" clId="{A77F775A-3EC0-A542-89B1-540509B1DA27}" dt="2019-06-27T14:27:30.553" v="2" actId="18331"/>
      <pc:docMkLst>
        <pc:docMk/>
      </pc:docMkLst>
      <pc:sldChg chg="modSp">
        <pc:chgData name="Ross Robertson" userId="cb37bfa76ebf819d" providerId="LiveId" clId="{A77F775A-3EC0-A542-89B1-540509B1DA27}" dt="2019-06-27T14:27:30.553" v="2" actId="18331"/>
        <pc:sldMkLst>
          <pc:docMk/>
          <pc:sldMk cId="979449192" sldId="256"/>
        </pc:sldMkLst>
        <pc:spChg chg="mod">
          <ac:chgData name="Ross Robertson" userId="cb37bfa76ebf819d" providerId="LiveId" clId="{A77F775A-3EC0-A542-89B1-540509B1DA27}" dt="2019-06-27T14:27:30.553" v="2" actId="18331"/>
          <ac:spMkLst>
            <pc:docMk/>
            <pc:sldMk cId="979449192" sldId="256"/>
            <ac:spMk id="2" creationId="{00000000-0000-0000-0000-000000000000}"/>
          </ac:spMkLst>
        </pc:spChg>
      </pc:sldChg>
    </pc:docChg>
  </pc:docChgLst>
</pc:chgInfo>
</file>

<file path=ppt/comments/modernComment_13D_E930C56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DBEC343-013B-4BF3-BA57-A61C011D9868}" authorId="{CFE43C26-903A-6311-5515-36371DFAF3D7}" created="2022-01-05T09:10:37.85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912287598" sldId="317"/>
      <ac:spMk id="6" creationId="{BE55C85D-4DF6-EA4F-88B2-C2DB8B8ABDE0}"/>
      <ac:txMk cp="10" len="3">
        <ac:context len="176" hash="2682956518"/>
      </ac:txMk>
    </ac:txMkLst>
    <p188:pos x="2667212" y="457525"/>
    <p188:txBody>
      <a:bodyPr/>
      <a:lstStyle/>
      <a:p>
        <a:r>
          <a:rPr lang="en-GB"/>
          <a:t>a' gabhail a-steach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14/07/2022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14/07/2022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14/07/2022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14/07/2022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14/07/2022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14/07/2022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14/07/2022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LV5IoN-Hds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hildline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3D_E930C56E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9788"/>
            <a:ext cx="9144000" cy="1915135"/>
          </a:xfrm>
        </p:spPr>
        <p:txBody>
          <a:bodyPr>
            <a:normAutofit/>
          </a:bodyPr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dèanamh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roghainnean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cur </a:t>
            </a:r>
            <a:r>
              <a:rPr lang="en-GB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dàil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air </a:t>
            </a:r>
            <a:r>
              <a:rPr lang="en-GB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endParaRPr lang="en-US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834" y="3112355"/>
            <a:ext cx="9480331" cy="2667219"/>
          </a:xfrm>
        </p:spPr>
        <p:txBody>
          <a:bodyPr>
            <a:normAutofit fontScale="25000" lnSpcReduction="20000"/>
          </a:bodyPr>
          <a:lstStyle/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bruidhinn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 na tha mi ag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iarraidh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bho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dhàimhean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80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tuigsinn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bheil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ceart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leòr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gun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bhith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dàimh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80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tuigsinn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fheum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feise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bhith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phàirt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dhàimhean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romansach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80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ag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aithneachadh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nan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cuideaman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th’ air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daoin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òga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bhith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feise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8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80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 mi a’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tuigse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nan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sgilean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dhìth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airson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faireachdainnean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làidir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tha a’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tighinn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cois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dhàimhean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romansach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làimhseachadh</a:t>
            </a: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n-GB" sz="80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1BD31A3-2C41-4644-9837-31D0FFB96001}"/>
              </a:ext>
            </a:extLst>
          </p:cNvPr>
          <p:cNvPicPr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5" y="-1"/>
            <a:ext cx="6423053" cy="6858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98E534E-55FC-1C4E-855D-C04BBDC3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8266" y="2128622"/>
            <a:ext cx="4800261" cy="164459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+mn-lt"/>
              </a:rPr>
            </a:br>
            <a:r>
              <a:rPr lang="en-US" sz="3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+mn-lt"/>
              </a:rPr>
            </a:b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 </a:t>
            </a: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seòrsa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dàimh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tha mi ag </a:t>
            </a:r>
            <a:r>
              <a:rPr lang="en-GB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iarraidh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US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48267" y="6254496"/>
            <a:ext cx="4800261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898989"/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380577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68280D-35F8-4E69-9251-50F47B2ABF5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BB0A7-442C-4D93-8C39-1D03F3750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224" y="1080699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Are you ready to have sex?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hlinkClick r:id="rId4"/>
              </a:rPr>
              <a:t>https://youtu.be/LV5IoN-Hds0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52D66-0089-4E3D-BEC7-A4E38DD8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331511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8E534E-55FC-1C4E-855D-C04BBDC3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495" y="734026"/>
            <a:ext cx="6035040" cy="3542553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airson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chiad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turas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cudromaiche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dhòmhsa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938" y="6356350"/>
            <a:ext cx="6195213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23DB8D1-E625-4297-8D60-32DBB68FD1D6}"/>
              </a:ext>
            </a:extLst>
          </p:cNvPr>
          <p:cNvPicPr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5" y="447918"/>
            <a:ext cx="4938065" cy="59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3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8E534E-55FC-1C4E-855D-C04BBDC3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233" y="1559621"/>
            <a:ext cx="5523155" cy="3371103"/>
          </a:xfrm>
          <a:noFill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Carson a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dh’fhaodadh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aithreachas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air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daoine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b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0A3A7-E76B-4134-AA2C-A39A12065B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253" y="596847"/>
            <a:ext cx="6095980" cy="554853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938" y="6356350"/>
            <a:ext cx="6195213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30373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8E534E-55FC-1C4E-855D-C04BBDC3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85" y="464389"/>
            <a:ext cx="9169285" cy="1325563"/>
          </a:xfrm>
        </p:spPr>
        <p:txBody>
          <a:bodyPr>
            <a:normAutofit/>
          </a:bodyPr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Carson a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dh’fhaodadh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aithreachas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air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daoine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r>
              <a:rPr lang="en-GB" sz="2800" b="1" dirty="0">
                <a:latin typeface="+mn-lt"/>
              </a:rPr>
              <a:t>?</a:t>
            </a:r>
            <a:endParaRPr lang="en-GB" sz="2800" dirty="0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0DC9D9-E19F-7845-8014-BFEEA8818840}"/>
              </a:ext>
            </a:extLst>
          </p:cNvPr>
          <p:cNvSpPr/>
          <p:nvPr/>
        </p:nvSpPr>
        <p:spPr>
          <a:xfrm>
            <a:off x="870731" y="1564772"/>
            <a:ext cx="8745217" cy="422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 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neach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tur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eadar-dhealaichte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neach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seach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 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dùil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fhaireachdainn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còir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feitheamh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 do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chòrd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riut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cha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mar 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dùil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feise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dìon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cunnart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STI/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cunnart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leatromachd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dhìth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an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neach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eile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feise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eil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iad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airson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eòlas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chur ort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toigh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cuideigin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eile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b’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fheàrr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rinn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429F25-0945-4940-B8CE-03E62A7D9A0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1238" y="1169972"/>
            <a:ext cx="5429753" cy="542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6D81-0049-4758-B36D-BD4A942F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6965"/>
            <a:ext cx="8418342" cy="1325563"/>
          </a:xfrm>
        </p:spPr>
        <p:txBody>
          <a:bodyPr>
            <a:noAutofit/>
          </a:bodyPr>
          <a:lstStyle/>
          <a:p>
            <a:r>
              <a:rPr lang="en-GB" sz="2800" b="1" dirty="0" err="1">
                <a:latin typeface="+mn-lt"/>
              </a:rPr>
              <a:t>Ar</a:t>
            </a:r>
            <a:r>
              <a:rPr lang="en-GB" sz="2800" b="1" dirty="0">
                <a:latin typeface="+mn-lt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comhairle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dhaoin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òga</a:t>
            </a:r>
            <a:r>
              <a:rPr lang="en-GB" sz="2800" b="1" dirty="0">
                <a:latin typeface="+mn-lt"/>
              </a:rPr>
              <a:t/>
            </a:r>
            <a:br>
              <a:rPr lang="en-GB" sz="2800" b="1" dirty="0">
                <a:latin typeface="+mn-lt"/>
              </a:rPr>
            </a:br>
            <a:r>
              <a:rPr lang="en-GB" sz="2800" b="1" dirty="0">
                <a:latin typeface="+mn-lt"/>
              </a:rPr>
              <a:t/>
            </a:r>
            <a:br>
              <a:rPr lang="en-GB" sz="2800" b="1" dirty="0">
                <a:latin typeface="+mn-lt"/>
              </a:rPr>
            </a:b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Leig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ort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bheil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21. Tha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coimhead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air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bhliadhnaichean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dheugaire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chaidh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iarraidh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ort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tilleadh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dhan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sgoil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comhairle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thoirt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daoin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òga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dhàimhean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agus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Dè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chomhairle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bheireadh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dhaibh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en-GB" sz="2800" b="1" dirty="0">
                <a:latin typeface="+mn-lt"/>
              </a:rPr>
              <a:t/>
            </a:r>
            <a:br>
              <a:rPr lang="en-GB" sz="2800" b="1" dirty="0">
                <a:latin typeface="+mn-lt"/>
              </a:rPr>
            </a:br>
            <a:r>
              <a:rPr lang="en-GB" sz="2800" dirty="0" err="1">
                <a:latin typeface="Calibri" panose="020F0502020204030204" pitchFamily="34" charset="0"/>
              </a:rPr>
              <a:t>Smaoinich</a:t>
            </a:r>
            <a:r>
              <a:rPr lang="en-GB" sz="2800" dirty="0">
                <a:latin typeface="Calibri" panose="020F0502020204030204" pitchFamily="34" charset="0"/>
              </a:rPr>
              <a:t> air 5 </a:t>
            </a:r>
            <a:r>
              <a:rPr lang="en-GB" sz="2800" dirty="0" err="1">
                <a:latin typeface="Calibri" panose="020F0502020204030204" pitchFamily="34" charset="0"/>
              </a:rPr>
              <a:t>rudan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</a:rPr>
              <a:t>agus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</a:rPr>
              <a:t>cunnt</a:t>
            </a:r>
            <a:r>
              <a:rPr lang="en-GB" sz="2800" dirty="0">
                <a:latin typeface="Calibri" panose="020F0502020204030204" pitchFamily="34" charset="0"/>
              </a:rPr>
              <a:t> iad air do </a:t>
            </a:r>
            <a:r>
              <a:rPr lang="en-GB" sz="2800" dirty="0" err="1">
                <a:latin typeface="Calibri" panose="020F0502020204030204" pitchFamily="34" charset="0"/>
              </a:rPr>
              <a:t>chorragan</a:t>
            </a:r>
            <a:r>
              <a:rPr lang="en-GB" sz="28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7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B6290395-0B44-4DE5-90FF-894583CF4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6542" y="348696"/>
            <a:ext cx="2623275" cy="625893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1EB70-BC6F-405D-9BB8-932BFF25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EC6B77A0-4AA3-47DE-995D-F080886EEB7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112" y="4161249"/>
            <a:ext cx="5556737" cy="21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7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98E534E-55FC-1C4E-855D-C04BBDC3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85" y="424993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Fiosrachadh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omhairle</a:t>
            </a:r>
            <a:endParaRPr lang="en-GB" sz="3600" dirty="0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0DC9D9-E19F-7845-8014-BFEEA8818840}"/>
              </a:ext>
            </a:extLst>
          </p:cNvPr>
          <p:cNvSpPr/>
          <p:nvPr/>
        </p:nvSpPr>
        <p:spPr>
          <a:xfrm>
            <a:off x="666785" y="1750556"/>
            <a:ext cx="73927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Tidsear</a:t>
            </a:r>
            <a:r>
              <a:rPr lang="en-GB" sz="2400" dirty="0">
                <a:solidFill>
                  <a:srgbClr val="FF0000"/>
                </a:solidFill>
              </a:rPr>
              <a:t>/</a:t>
            </a:r>
            <a:r>
              <a:rPr lang="en-GB" sz="2400" dirty="0" err="1">
                <a:solidFill>
                  <a:srgbClr val="FF0000"/>
                </a:solidFill>
              </a:rPr>
              <a:t>neach-foghlaim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ri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fiosrachadh</a:t>
            </a:r>
            <a:r>
              <a:rPr lang="en-GB" sz="2400" dirty="0">
                <a:solidFill>
                  <a:srgbClr val="FF0000"/>
                </a:solidFill>
              </a:rPr>
              <a:t> mu </a:t>
            </a:r>
            <a:r>
              <a:rPr lang="en-GB" sz="2400" dirty="0" err="1">
                <a:solidFill>
                  <a:srgbClr val="FF0000"/>
                </a:solidFill>
              </a:rPr>
              <a:t>sheirbheisean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ionadail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slàinte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feise</a:t>
            </a:r>
            <a:r>
              <a:rPr lang="en-GB" sz="2400" dirty="0">
                <a:solidFill>
                  <a:srgbClr val="FF0000"/>
                </a:solidFill>
              </a:rPr>
              <a:t> no </a:t>
            </a:r>
            <a:r>
              <a:rPr lang="en-GB" sz="2400" dirty="0" err="1" smtClean="0">
                <a:solidFill>
                  <a:srgbClr val="FF0000"/>
                </a:solidFill>
              </a:rPr>
              <a:t>ionadan</a:t>
            </a:r>
            <a:r>
              <a:rPr lang="en-GB" sz="2400" dirty="0" err="1">
                <a:solidFill>
                  <a:srgbClr val="FF0000"/>
                </a:solidFill>
              </a:rPr>
              <a:t>-</a:t>
            </a:r>
            <a:r>
              <a:rPr lang="en-GB" sz="2400" dirty="0" err="1" smtClean="0">
                <a:solidFill>
                  <a:srgbClr val="FF0000"/>
                </a:solidFill>
              </a:rPr>
              <a:t>tadhail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a leis a’ </a:t>
            </a:r>
            <a:r>
              <a:rPr lang="en-GB" sz="2400" dirty="0" err="1">
                <a:solidFill>
                  <a:srgbClr val="FF0000"/>
                </a:solidFill>
              </a:rPr>
              <a:t>Bhòrd-slàinte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agaibh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ChildLine</a:t>
            </a:r>
            <a:r>
              <a:rPr lang="en-US" sz="2400" dirty="0"/>
              <a:t>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’S e Childline an t-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seirbheis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dhìomhair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dhaoin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òga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dhen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aois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agaibhse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 tha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iomagain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oirbh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 ma tha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sibh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airson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bruidhinn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cuideigin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mu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fàs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sine air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a’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fòn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 air-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loidhne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400" dirty="0" err="1"/>
              <a:t>Tadhail</a:t>
            </a:r>
            <a:r>
              <a:rPr lang="en-US" sz="2400" dirty="0"/>
              <a:t> air </a:t>
            </a:r>
            <a:r>
              <a:rPr lang="en-US" sz="2400" dirty="0">
                <a:hlinkClick r:id="rId2"/>
              </a:rPr>
              <a:t>www.childline.org.uk</a:t>
            </a:r>
            <a:r>
              <a:rPr lang="en-US" sz="2400" dirty="0"/>
              <a:t> </a:t>
            </a:r>
            <a:r>
              <a:rPr lang="en-US" sz="2400" dirty="0" err="1"/>
              <a:t>airson</a:t>
            </a:r>
            <a:r>
              <a:rPr lang="en-US" sz="2400" dirty="0"/>
              <a:t> </a:t>
            </a:r>
            <a:r>
              <a:rPr lang="en-US" sz="2400" dirty="0" err="1"/>
              <a:t>tuilleadh</a:t>
            </a:r>
            <a:r>
              <a:rPr lang="en-US" sz="2400" dirty="0"/>
              <a:t> </a:t>
            </a:r>
            <a:r>
              <a:rPr lang="en-US" sz="2400" dirty="0" err="1"/>
              <a:t>fiosrachaidh</a:t>
            </a:r>
            <a:r>
              <a:rPr lang="en-US" sz="2400" dirty="0"/>
              <a:t>.</a:t>
            </a:r>
          </a:p>
        </p:txBody>
      </p:sp>
      <p:pic>
        <p:nvPicPr>
          <p:cNvPr id="5" name="Content Placeholder 6" descr="A close up of a sign&#10;&#10;Description automatically generated">
            <a:extLst>
              <a:ext uri="{FF2B5EF4-FFF2-40B4-BE49-F238E27FC236}">
                <a16:creationId xmlns:a16="http://schemas.microsoft.com/office/drawing/2014/main" id="{4ED9E8EB-626C-4E97-A58B-63B01FFD8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8605" y="299534"/>
            <a:ext cx="2875195" cy="6258931"/>
          </a:xfrm>
        </p:spPr>
      </p:pic>
    </p:spTree>
    <p:extLst>
      <p:ext uri="{BB962C8B-B14F-4D97-AF65-F5344CB8AC3E}">
        <p14:creationId xmlns:p14="http://schemas.microsoft.com/office/powerpoint/2010/main" val="196163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55C85D-4DF6-EA4F-88B2-C2DB8B8ABDE0}"/>
              </a:ext>
            </a:extLst>
          </p:cNvPr>
          <p:cNvSpPr txBox="1">
            <a:spLocks/>
          </p:cNvSpPr>
          <p:nvPr/>
        </p:nvSpPr>
        <p:spPr>
          <a:xfrm>
            <a:off x="1097964" y="1514710"/>
            <a:ext cx="5589724" cy="360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feise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 mar a tha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a’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faireachdainn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cheann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agus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bhodhaig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Mar sin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dìreach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bhith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‘ga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dhèanamh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a tha e. Tha e mu na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faireachdainnean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cuideachd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36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3015F1-EFAD-5E47-88F0-FC0458BE49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939589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87598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306</Words>
  <Application>Microsoft Office PowerPoint</Application>
  <PresentationFormat>Widescreen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Futura Medium</vt:lpstr>
      <vt:lpstr>Open Sans</vt:lpstr>
      <vt:lpstr>Symbol</vt:lpstr>
      <vt:lpstr>Times New Roman</vt:lpstr>
      <vt:lpstr>Office Theme</vt:lpstr>
      <vt:lpstr>A’ dèanamh roghainnean/ A’ cur dàil air feise</vt:lpstr>
      <vt:lpstr>  Dè an seòrsa dàimh a tha mi ag iarraidh?</vt:lpstr>
      <vt:lpstr>PowerPoint Presentation</vt:lpstr>
      <vt:lpstr> Ri feise airson a’ chiad turas – Dè as cudromaiche dhòmhsa?  </vt:lpstr>
      <vt:lpstr>Carson a dh’fhaodadh aithreachas a bhith air daoine mu bhith ri feise?    </vt:lpstr>
      <vt:lpstr>Carson a dh’fhaodadh aithreachas a bhith air daoine mu bhith ri feise?</vt:lpstr>
      <vt:lpstr>Ar comhairle do dhaoin’ òga  Leig ort gu bheil thu 21. Tha thu a’ coimhead air ais gu do bhliadhnaichean nad dheugaire agus chaidh iarraidh ort tilleadh dhan sgoil gus comhairle a thoirt dha na daoin’ òga mu dhàimhean agus feise. Dè a’ chomhairle a bheireadh tu dhaibh? Smaoinich air 5 rudan agus cunnt iad air do chorragan.</vt:lpstr>
      <vt:lpstr>Fiosrachadh agus Comhairle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 Sex: Making my choices/Waiting for sex</dc:title>
  <dc:creator>Colin Morrison</dc:creator>
  <cp:lastModifiedBy>Catherine Murray</cp:lastModifiedBy>
  <cp:revision>5</cp:revision>
  <dcterms:created xsi:type="dcterms:W3CDTF">2019-04-15T14:02:40Z</dcterms:created>
  <dcterms:modified xsi:type="dcterms:W3CDTF">2022-07-14T18:01:23Z</dcterms:modified>
</cp:coreProperties>
</file>