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4"/>
  </p:notesMasterIdLst>
  <p:sldIdLst>
    <p:sldId id="256" r:id="rId2"/>
    <p:sldId id="277" r:id="rId3"/>
    <p:sldId id="276" r:id="rId4"/>
    <p:sldId id="262" r:id="rId5"/>
    <p:sldId id="278" r:id="rId6"/>
    <p:sldId id="263" r:id="rId7"/>
    <p:sldId id="272" r:id="rId8"/>
    <p:sldId id="273" r:id="rId9"/>
    <p:sldId id="270" r:id="rId10"/>
    <p:sldId id="274" r:id="rId11"/>
    <p:sldId id="275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BAEE3-EB45-4B8D-8424-6B9019981F7F}" v="1" dt="2019-06-28T07:41:42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/>
    <p:restoredTop sz="94422"/>
  </p:normalViewPr>
  <p:slideViewPr>
    <p:cSldViewPr snapToGrid="0" snapToObjects="1">
      <p:cViewPr varScale="1">
        <p:scale>
          <a:sx n="84" d="100"/>
          <a:sy n="84" d="100"/>
        </p:scale>
        <p:origin x="2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B1C6BF3F-803E-A24E-81C7-3A26D9C8F22A}"/>
    <pc:docChg chg="custSel modSld">
      <pc:chgData name="Ross Robertson" userId="cb37bfa76ebf819d" providerId="LiveId" clId="{B1C6BF3F-803E-A24E-81C7-3A26D9C8F22A}" dt="2019-04-18T09:56:05.051" v="0" actId="478"/>
      <pc:docMkLst>
        <pc:docMk/>
      </pc:docMkLst>
      <pc:sldChg chg="delSp">
        <pc:chgData name="Ross Robertson" userId="cb37bfa76ebf819d" providerId="LiveId" clId="{B1C6BF3F-803E-A24E-81C7-3A26D9C8F22A}" dt="2019-04-18T09:56:05.051" v="0" actId="478"/>
        <pc:sldMkLst>
          <pc:docMk/>
          <pc:sldMk cId="4064182604" sldId="278"/>
        </pc:sldMkLst>
        <pc:spChg chg="del">
          <ac:chgData name="Ross Robertson" userId="cb37bfa76ebf819d" providerId="LiveId" clId="{B1C6BF3F-803E-A24E-81C7-3A26D9C8F22A}" dt="2019-04-18T09:56:05.051" v="0" actId="478"/>
          <ac:spMkLst>
            <pc:docMk/>
            <pc:sldMk cId="4064182604" sldId="278"/>
            <ac:spMk id="2" creationId="{9947EEAC-8E3E-4E25-B983-1E04EBCA535D}"/>
          </ac:spMkLst>
        </pc:spChg>
      </pc:sldChg>
    </pc:docChg>
  </pc:docChgLst>
  <pc:docChgLst>
    <pc:chgData name="Colin Morrison" userId="9e8379d8aac75974" providerId="LiveId" clId="{44FBAEE3-EB45-4B8D-8424-6B9019981F7F}"/>
    <pc:docChg chg="custSel mod modSld">
      <pc:chgData name="Colin Morrison" userId="9e8379d8aac75974" providerId="LiveId" clId="{44FBAEE3-EB45-4B8D-8424-6B9019981F7F}" dt="2019-06-28T07:42:01.071" v="8" actId="255"/>
      <pc:docMkLst>
        <pc:docMk/>
      </pc:docMkLst>
      <pc:sldChg chg="modSp">
        <pc:chgData name="Colin Morrison" userId="9e8379d8aac75974" providerId="LiveId" clId="{44FBAEE3-EB45-4B8D-8424-6B9019981F7F}" dt="2019-06-28T07:41:42.846" v="2" actId="27636"/>
        <pc:sldMkLst>
          <pc:docMk/>
          <pc:sldMk cId="979449192" sldId="256"/>
        </pc:sldMkLst>
        <pc:spChg chg="mod">
          <ac:chgData name="Colin Morrison" userId="9e8379d8aac75974" providerId="LiveId" clId="{44FBAEE3-EB45-4B8D-8424-6B9019981F7F}" dt="2019-06-28T07:41:42.846" v="2" actId="27636"/>
          <ac:spMkLst>
            <pc:docMk/>
            <pc:sldMk cId="979449192" sldId="256"/>
            <ac:spMk id="2" creationId="{00000000-0000-0000-0000-000000000000}"/>
          </ac:spMkLst>
        </pc:spChg>
      </pc:sldChg>
      <pc:sldChg chg="addSp delSp modSp mod setBg">
        <pc:chgData name="Colin Morrison" userId="9e8379d8aac75974" providerId="LiveId" clId="{44FBAEE3-EB45-4B8D-8424-6B9019981F7F}" dt="2019-06-28T07:42:01.071" v="8" actId="255"/>
        <pc:sldMkLst>
          <pc:docMk/>
          <pc:sldMk cId="3755821934" sldId="277"/>
        </pc:sldMkLst>
        <pc:spChg chg="mod ord">
          <ac:chgData name="Colin Morrison" userId="9e8379d8aac75974" providerId="LiveId" clId="{44FBAEE3-EB45-4B8D-8424-6B9019981F7F}" dt="2019-06-28T07:41:46.222" v="3" actId="26606"/>
          <ac:spMkLst>
            <pc:docMk/>
            <pc:sldMk cId="3755821934" sldId="277"/>
            <ac:spMk id="4" creationId="{00000000-0000-0000-0000-000000000000}"/>
          </ac:spMkLst>
        </pc:spChg>
        <pc:spChg chg="mod ord">
          <ac:chgData name="Colin Morrison" userId="9e8379d8aac75974" providerId="LiveId" clId="{44FBAEE3-EB45-4B8D-8424-6B9019981F7F}" dt="2019-06-28T07:42:01.071" v="8" actId="255"/>
          <ac:spMkLst>
            <pc:docMk/>
            <pc:sldMk cId="3755821934" sldId="277"/>
            <ac:spMk id="6" creationId="{BE55C85D-4DF6-EA4F-88B2-C2DB8B8ABDE0}"/>
          </ac:spMkLst>
        </pc:spChg>
        <pc:picChg chg="del">
          <ac:chgData name="Colin Morrison" userId="9e8379d8aac75974" providerId="LiveId" clId="{44FBAEE3-EB45-4B8D-8424-6B9019981F7F}" dt="2019-06-28T07:41:41.763" v="0" actId="478"/>
          <ac:picMkLst>
            <pc:docMk/>
            <pc:sldMk cId="3755821934" sldId="277"/>
            <ac:picMk id="3" creationId="{D868B768-3D61-4EF9-A0B9-4BD511F68D0D}"/>
          </ac:picMkLst>
        </pc:picChg>
        <pc:picChg chg="add">
          <ac:chgData name="Colin Morrison" userId="9e8379d8aac75974" providerId="LiveId" clId="{44FBAEE3-EB45-4B8D-8424-6B9019981F7F}" dt="2019-06-28T07:41:42.753" v="1"/>
          <ac:picMkLst>
            <pc:docMk/>
            <pc:sldMk cId="3755821934" sldId="277"/>
            <ac:picMk id="5" creationId="{A5FCA5EB-5E7A-4085-888F-622F6C1EB777}"/>
          </ac:picMkLst>
        </pc:picChg>
        <pc:picChg chg="add">
          <ac:chgData name="Colin Morrison" userId="9e8379d8aac75974" providerId="LiveId" clId="{44FBAEE3-EB45-4B8D-8424-6B9019981F7F}" dt="2019-06-28T07:41:46.222" v="3" actId="26606"/>
          <ac:picMkLst>
            <pc:docMk/>
            <pc:sldMk cId="3755821934" sldId="277"/>
            <ac:picMk id="11" creationId="{54DDEBDD-D8BD-41A6-8A0D-B00E3768B0F9}"/>
          </ac:picMkLst>
        </pc:picChg>
      </pc:sldChg>
    </pc:docChg>
  </pc:docChgLst>
  <pc:docChgLst>
    <pc:chgData name="Ross Robertson" userId="cb37bfa76ebf819d" providerId="LiveId" clId="{2CA8672F-7C38-4844-A778-4252D1FD2D09}"/>
    <pc:docChg chg="modSld">
      <pc:chgData name="Ross Robertson" userId="cb37bfa76ebf819d" providerId="LiveId" clId="{2CA8672F-7C38-4844-A778-4252D1FD2D09}" dt="2019-06-27T14:10:17" v="1" actId="18331"/>
      <pc:docMkLst>
        <pc:docMk/>
      </pc:docMkLst>
      <pc:sldChg chg="modSp">
        <pc:chgData name="Ross Robertson" userId="cb37bfa76ebf819d" providerId="LiveId" clId="{2CA8672F-7C38-4844-A778-4252D1FD2D09}" dt="2019-06-27T14:10:17" v="1" actId="18331"/>
        <pc:sldMkLst>
          <pc:docMk/>
          <pc:sldMk cId="979449192" sldId="256"/>
        </pc:sldMkLst>
        <pc:spChg chg="mod">
          <ac:chgData name="Ross Robertson" userId="cb37bfa76ebf819d" providerId="LiveId" clId="{2CA8672F-7C38-4844-A778-4252D1FD2D09}" dt="2019-06-27T14:10:17" v="1" actId="18331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4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13/07/2022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13/07/2022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13/07/2022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13/07/2022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13/07/2022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13/07/2022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youtu.be/3szHcffKt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hildlin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lJxXxqsv8Z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1799717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/>
              <a:t>Slàinte</a:t>
            </a:r>
            <a:r>
              <a:rPr lang="en-GB" b="1" dirty="0"/>
              <a:t> </a:t>
            </a:r>
            <a:r>
              <a:rPr lang="en-GB" b="1" dirty="0" err="1"/>
              <a:t>fhaireachail</a:t>
            </a:r>
            <a:r>
              <a:rPr lang="en-GB" b="1" dirty="0"/>
              <a:t>: </a:t>
            </a:r>
            <a:br>
              <a:rPr lang="en-GB" b="1" dirty="0"/>
            </a:br>
            <a:r>
              <a:rPr lang="en-GB" b="1" dirty="0"/>
              <a:t>A’ </a:t>
            </a:r>
            <a:r>
              <a:rPr lang="en-GB" b="1" dirty="0" err="1"/>
              <a:t>coimhead</a:t>
            </a:r>
            <a:r>
              <a:rPr lang="en-GB" b="1" dirty="0"/>
              <a:t> </a:t>
            </a:r>
            <a:r>
              <a:rPr lang="en-GB" b="1" dirty="0" err="1"/>
              <a:t>às</a:t>
            </a:r>
            <a:r>
              <a:rPr lang="en-GB" b="1" dirty="0"/>
              <a:t> </a:t>
            </a:r>
            <a:r>
              <a:rPr lang="en-GB" b="1" dirty="0" err="1"/>
              <a:t>mo</a:t>
            </a:r>
            <a:r>
              <a:rPr lang="en-GB" b="1" dirty="0"/>
              <a:t> </a:t>
            </a:r>
            <a:r>
              <a:rPr lang="en-GB" b="1" dirty="0" err="1"/>
              <a:t>dhèidh</a:t>
            </a:r>
            <a:r>
              <a:rPr lang="en-GB" b="1" dirty="0"/>
              <a:t> </a:t>
            </a:r>
            <a:r>
              <a:rPr lang="en-GB" b="1" dirty="0" err="1"/>
              <a:t>fhìn</a:t>
            </a:r>
            <a:r>
              <a:rPr lang="en-GB" b="1" dirty="0"/>
              <a:t> </a:t>
            </a:r>
            <a:r>
              <a:rPr lang="en-GB" b="1" dirty="0" err="1"/>
              <a:t>agus</a:t>
            </a:r>
            <a:r>
              <a:rPr lang="en-GB" b="1" dirty="0"/>
              <a:t> </a:t>
            </a:r>
            <a:r>
              <a:rPr lang="en-GB" b="1" dirty="0" err="1"/>
              <a:t>daoin</a:t>
            </a:r>
            <a:r>
              <a:rPr lang="en-GB" b="1" dirty="0"/>
              <a:t>’ </a:t>
            </a:r>
            <a:r>
              <a:rPr lang="en-GB" b="1" dirty="0" err="1"/>
              <a:t>eile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834" y="3167714"/>
            <a:ext cx="9480331" cy="2667219"/>
          </a:xfrm>
        </p:spPr>
        <p:txBody>
          <a:bodyPr>
            <a:normAutofit fontScale="85000" lnSpcReduction="10000"/>
          </a:bodyPr>
          <a:lstStyle/>
          <a:p>
            <a:pPr algn="l">
              <a:spcAft>
                <a:spcPts val="800"/>
              </a:spcAft>
              <a:buSzPts val="1200"/>
            </a:pPr>
            <a:r>
              <a:rPr lang="en-GB" dirty="0" err="1"/>
              <a:t>Bidh</a:t>
            </a:r>
            <a:r>
              <a:rPr lang="en-GB" dirty="0"/>
              <a:t> mi a’ </a:t>
            </a:r>
            <a:r>
              <a:rPr lang="en-GB" dirty="0" err="1"/>
              <a:t>meòrachadh</a:t>
            </a:r>
            <a:r>
              <a:rPr lang="en-GB" dirty="0"/>
              <a:t> an </a:t>
            </a:r>
            <a:r>
              <a:rPr lang="en-GB" dirty="0" err="1"/>
              <a:t>dà</a:t>
            </a:r>
            <a:r>
              <a:rPr lang="en-GB" dirty="0"/>
              <a:t> </a:t>
            </a:r>
            <a:r>
              <a:rPr lang="en-GB" dirty="0" err="1"/>
              <a:t>chuid</a:t>
            </a:r>
            <a:r>
              <a:rPr lang="en-GB" dirty="0"/>
              <a:t> air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shlàinte</a:t>
            </a:r>
            <a:r>
              <a:rPr lang="en-GB" dirty="0"/>
              <a:t> </a:t>
            </a:r>
            <a:r>
              <a:rPr lang="en-GB" dirty="0" err="1"/>
              <a:t>fhiosaigeach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air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shlaint</a:t>
            </a:r>
            <a:r>
              <a:rPr lang="en-GB" dirty="0"/>
              <a:t>’ </a:t>
            </a:r>
            <a:r>
              <a:rPr lang="en-GB" dirty="0" err="1"/>
              <a:t>inntinn</a:t>
            </a:r>
            <a:r>
              <a:rPr lang="en-GB" dirty="0"/>
              <a:t>/</a:t>
            </a:r>
            <a:r>
              <a:rPr lang="en-GB" dirty="0" err="1"/>
              <a:t>fhaireachail</a:t>
            </a:r>
            <a:r>
              <a:rPr lang="en-GB" dirty="0"/>
              <a:t>.</a:t>
            </a:r>
          </a:p>
          <a:p>
            <a:pPr algn="l">
              <a:spcAft>
                <a:spcPts val="800"/>
              </a:spcAft>
              <a:buSzPts val="1200"/>
            </a:pPr>
            <a:r>
              <a:rPr lang="en-GB" dirty="0"/>
              <a:t>Tha mi ag </a:t>
            </a:r>
            <a:r>
              <a:rPr lang="en-GB" dirty="0" err="1"/>
              <a:t>aithneachadh</a:t>
            </a:r>
            <a:r>
              <a:rPr lang="en-GB" dirty="0"/>
              <a:t> </a:t>
            </a:r>
            <a:r>
              <a:rPr lang="en-GB" dirty="0" err="1"/>
              <a:t>nuair</a:t>
            </a:r>
            <a:r>
              <a:rPr lang="en-GB" dirty="0"/>
              <a:t> a tha mi a’ </a:t>
            </a:r>
            <a:r>
              <a:rPr lang="en-GB" dirty="0" err="1"/>
              <a:t>faireachdainn</a:t>
            </a:r>
            <a:r>
              <a:rPr lang="en-GB" dirty="0"/>
              <a:t> </a:t>
            </a:r>
            <a:r>
              <a:rPr lang="en-GB" dirty="0" err="1"/>
              <a:t>brònach</a:t>
            </a:r>
            <a:r>
              <a:rPr lang="en-GB" dirty="0"/>
              <a:t>, </a:t>
            </a:r>
            <a:r>
              <a:rPr lang="en-GB" dirty="0" err="1"/>
              <a:t>trom-inntinn</a:t>
            </a:r>
            <a:r>
              <a:rPr lang="en-GB" dirty="0"/>
              <a:t>, </a:t>
            </a:r>
            <a:r>
              <a:rPr lang="en-GB" dirty="0" err="1"/>
              <a:t>iomagaineach</a:t>
            </a:r>
            <a:r>
              <a:rPr lang="en-GB" dirty="0"/>
              <a:t> no </a:t>
            </a:r>
            <a:r>
              <a:rPr lang="en-GB" dirty="0" err="1"/>
              <a:t>fo</a:t>
            </a:r>
            <a:r>
              <a:rPr lang="en-GB" dirty="0"/>
              <a:t> </a:t>
            </a:r>
            <a:r>
              <a:rPr lang="en-GB" dirty="0" err="1"/>
              <a:t>uallach</a:t>
            </a:r>
            <a:r>
              <a:rPr lang="en-GB" dirty="0"/>
              <a:t>.</a:t>
            </a:r>
          </a:p>
          <a:p>
            <a:pPr algn="l">
              <a:spcAft>
                <a:spcPts val="800"/>
              </a:spcAft>
              <a:buSzPts val="1200"/>
            </a:pPr>
            <a:r>
              <a:rPr lang="en-GB" dirty="0"/>
              <a:t>Tha mi a’ </a:t>
            </a:r>
            <a:r>
              <a:rPr lang="en-GB" dirty="0" err="1"/>
              <a:t>tuigsinn</a:t>
            </a:r>
            <a:r>
              <a:rPr lang="en-GB" dirty="0"/>
              <a:t>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bheil</a:t>
            </a:r>
            <a:r>
              <a:rPr lang="en-GB" dirty="0"/>
              <a:t> </a:t>
            </a:r>
            <a:r>
              <a:rPr lang="en-GB" dirty="0" err="1"/>
              <a:t>stiogma</a:t>
            </a:r>
            <a:r>
              <a:rPr lang="en-GB" dirty="0"/>
              <a:t> </a:t>
            </a:r>
            <a:r>
              <a:rPr lang="en-GB" dirty="0" err="1"/>
              <a:t>timcheall</a:t>
            </a:r>
            <a:r>
              <a:rPr lang="en-GB" dirty="0"/>
              <a:t> air </a:t>
            </a:r>
            <a:r>
              <a:rPr lang="en-GB" dirty="0" err="1"/>
              <a:t>tinneas-inntinn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co-</a:t>
            </a:r>
            <a:r>
              <a:rPr lang="en-GB" dirty="0" err="1"/>
              <a:t>fhaireachdainn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tuigse</a:t>
            </a:r>
            <a:r>
              <a:rPr lang="en-GB" dirty="0"/>
              <a:t> a </a:t>
            </a:r>
            <a:r>
              <a:rPr lang="en-GB" dirty="0" err="1"/>
              <a:t>shealltainn</a:t>
            </a:r>
            <a:r>
              <a:rPr lang="en-GB" dirty="0"/>
              <a:t> do </a:t>
            </a:r>
            <a:r>
              <a:rPr lang="en-GB" dirty="0" err="1"/>
              <a:t>dhaoin</a:t>
            </a:r>
            <a:r>
              <a:rPr lang="en-GB" dirty="0"/>
              <a:t>’ </a:t>
            </a:r>
            <a:r>
              <a:rPr lang="en-GB" dirty="0" err="1"/>
              <a:t>eile</a:t>
            </a:r>
            <a:r>
              <a:rPr lang="en-GB" dirty="0"/>
              <a:t>. </a:t>
            </a:r>
          </a:p>
          <a:p>
            <a:pPr algn="l">
              <a:spcAft>
                <a:spcPts val="800"/>
              </a:spcAft>
              <a:buSzPts val="1200"/>
            </a:pPr>
            <a:r>
              <a:rPr lang="en-GB" dirty="0"/>
              <a:t>Tha </a:t>
            </a:r>
            <a:r>
              <a:rPr lang="en-GB" dirty="0" err="1"/>
              <a:t>fios</a:t>
            </a:r>
            <a:r>
              <a:rPr lang="en-GB" dirty="0"/>
              <a:t> </a:t>
            </a:r>
            <a:r>
              <a:rPr lang="en-GB" dirty="0" err="1"/>
              <a:t>agam</a:t>
            </a:r>
            <a:r>
              <a:rPr lang="en-GB" dirty="0"/>
              <a:t> </a:t>
            </a:r>
            <a:r>
              <a:rPr lang="en-GB" dirty="0" err="1"/>
              <a:t>cò</a:t>
            </a:r>
            <a:r>
              <a:rPr lang="en-GB" dirty="0"/>
              <a:t> </a:t>
            </a:r>
            <a:r>
              <a:rPr lang="en-GB" dirty="0" err="1"/>
              <a:t>thuig</a:t>
            </a:r>
            <a:r>
              <a:rPr lang="en-GB" dirty="0"/>
              <a:t>’ a </a:t>
            </a:r>
            <a:r>
              <a:rPr lang="en-GB" dirty="0" err="1"/>
              <a:t>thèid</a:t>
            </a:r>
            <a:r>
              <a:rPr lang="en-GB" dirty="0"/>
              <a:t> mi </a:t>
            </a:r>
            <a:r>
              <a:rPr lang="en-GB" dirty="0" err="1"/>
              <a:t>airson</a:t>
            </a:r>
            <a:r>
              <a:rPr lang="en-GB" dirty="0"/>
              <a:t> taic ma tha </a:t>
            </a:r>
            <a:r>
              <a:rPr lang="en-GB" dirty="0" err="1"/>
              <a:t>iomagain</a:t>
            </a:r>
            <a:r>
              <a:rPr lang="en-GB" dirty="0"/>
              <a:t> </a:t>
            </a:r>
            <a:r>
              <a:rPr lang="en-GB" dirty="0" err="1"/>
              <a:t>orm</a:t>
            </a:r>
            <a:r>
              <a:rPr lang="en-GB" dirty="0"/>
              <a:t> no ma tha </a:t>
            </a:r>
            <a:r>
              <a:rPr lang="en-GB" dirty="0" err="1"/>
              <a:t>ceist</a:t>
            </a:r>
            <a:r>
              <a:rPr lang="en-GB" dirty="0"/>
              <a:t> </a:t>
            </a:r>
            <a:r>
              <a:rPr lang="en-GB" dirty="0" err="1"/>
              <a:t>agam</a:t>
            </a:r>
            <a:r>
              <a:rPr lang="en-GB" dirty="0"/>
              <a:t>. </a:t>
            </a: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311971" y="978946"/>
            <a:ext cx="7326785" cy="5198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deagh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shlàinte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inntinn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bhith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faireachdainn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math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agus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bhith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toilichte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annad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fhèin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agus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beò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sunndach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’S e fear de na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sgilean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beatha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cudromaiche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th’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againn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bhith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dèiligeadh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faireachdainnean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Mar sin: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faireachdainnean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agad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làidir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’s a tha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faireachdainnean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Èist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tha a’ dol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timcheall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ort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fhèin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ceangal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Inns mar a tha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faireachdainn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Bì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gnìomhach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dèan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rudan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BCC0422E-23C7-4A31-9D80-F4241077A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248" y="2538390"/>
            <a:ext cx="5569795" cy="3817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1876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40064" y="441534"/>
            <a:ext cx="10615980" cy="1784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A </a:t>
            </a:r>
            <a:r>
              <a:rPr lang="en-GB" sz="3200" b="1" dirty="0" err="1"/>
              <a:t>bheil</a:t>
            </a:r>
            <a:r>
              <a:rPr lang="en-GB" sz="3200" b="1" dirty="0"/>
              <a:t> </a:t>
            </a:r>
            <a:r>
              <a:rPr lang="en-GB" sz="3200" b="1" dirty="0" err="1"/>
              <a:t>thu</a:t>
            </a:r>
            <a:r>
              <a:rPr lang="en-GB" sz="3200" b="1" dirty="0"/>
              <a:t> ceart </a:t>
            </a:r>
            <a:r>
              <a:rPr lang="en-GB" sz="3200" b="1" dirty="0" err="1"/>
              <a:t>gu</a:t>
            </a:r>
            <a:r>
              <a:rPr lang="en-GB" sz="3200" b="1" dirty="0"/>
              <a:t> </a:t>
            </a:r>
            <a:r>
              <a:rPr lang="en-GB" sz="3200" b="1" dirty="0" err="1"/>
              <a:t>leòr</a:t>
            </a:r>
            <a:r>
              <a:rPr lang="en-GB" sz="3200" b="1" dirty="0"/>
              <a:t>?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8A6BF2-1BB4-EE49-AAF6-38C075BEF144}"/>
              </a:ext>
            </a:extLst>
          </p:cNvPr>
          <p:cNvSpPr txBox="1"/>
          <p:nvPr/>
        </p:nvSpPr>
        <p:spPr>
          <a:xfrm>
            <a:off x="689209" y="1247836"/>
            <a:ext cx="5354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Film The Power of Okay</a:t>
            </a:r>
          </a:p>
          <a:p>
            <a:r>
              <a:rPr lang="en-US" sz="2800" dirty="0"/>
              <a:t>(40 </a:t>
            </a:r>
            <a:r>
              <a:rPr lang="en-US" sz="2800" dirty="0" err="1"/>
              <a:t>diogan</a:t>
            </a:r>
            <a:r>
              <a:rPr lang="en-US" sz="2800" dirty="0"/>
              <a:t>)</a:t>
            </a:r>
          </a:p>
          <a:p>
            <a:r>
              <a:rPr lang="en-GB" sz="2800" b="1" u="sng" dirty="0">
                <a:hlinkClick r:id="rId2"/>
              </a:rPr>
              <a:t>https://youtu.be/3szHcffKtTY</a:t>
            </a:r>
            <a:r>
              <a:rPr lang="en-GB" sz="2800" b="1" u="sng" dirty="0"/>
              <a:t> </a:t>
            </a:r>
            <a:endParaRPr lang="en-US" sz="2800" b="1" dirty="0"/>
          </a:p>
        </p:txBody>
      </p:sp>
      <p:pic>
        <p:nvPicPr>
          <p:cNvPr id="5" name="Picture 4" descr="https://www.seemescotland.org/media/8636/instagram_001.png?width=253&amp;height=253">
            <a:extLst>
              <a:ext uri="{FF2B5EF4-FFF2-40B4-BE49-F238E27FC236}">
                <a16:creationId xmlns:a16="http://schemas.microsoft.com/office/drawing/2014/main" xmlns="" id="{8E1EA1CE-8ABD-BA46-BAFF-436F30EF4D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77" y="889310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www.seemescotland.org/media/8637/be-yourself.jpg?width=253&amp;height=253">
            <a:extLst>
              <a:ext uri="{FF2B5EF4-FFF2-40B4-BE49-F238E27FC236}">
                <a16:creationId xmlns:a16="http://schemas.microsoft.com/office/drawing/2014/main" xmlns="" id="{2A1C3659-6BCA-134D-B803-78C96B5287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102" y="889310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www.seemescotland.org/media/8638/feel-worried.png?width=253&amp;height=253">
            <a:extLst>
              <a:ext uri="{FF2B5EF4-FFF2-40B4-BE49-F238E27FC236}">
                <a16:creationId xmlns:a16="http://schemas.microsoft.com/office/drawing/2014/main" xmlns="" id="{8C742E0F-4E6D-AA43-B47D-B450ED549D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76" y="3299135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www.seemescotland.org/media/8639/how-feel.png?width=253&amp;height=253">
            <a:extLst>
              <a:ext uri="{FF2B5EF4-FFF2-40B4-BE49-F238E27FC236}">
                <a16:creationId xmlns:a16="http://schemas.microsoft.com/office/drawing/2014/main" xmlns="" id="{2D1E3090-B639-1F41-B686-E0848438574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101" y="3299134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3A30373-18E7-4BD4-99C2-4E32AAA1E5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02" y="3008032"/>
            <a:ext cx="3999965" cy="38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0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8930" y="1052196"/>
            <a:ext cx="5568990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ChildLine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>
                <a:hlinkClick r:id="rId2" tooltip="www.childline.org.uk"/>
              </a:rPr>
              <a:t>www.childline.org.uk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Ma tha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fo</a:t>
            </a:r>
            <a:r>
              <a:rPr lang="en-US" sz="2400" dirty="0"/>
              <a:t> </a:t>
            </a:r>
            <a:r>
              <a:rPr lang="en-US" sz="2400" dirty="0" err="1"/>
              <a:t>aois</a:t>
            </a:r>
            <a:r>
              <a:rPr lang="en-US" sz="2400" dirty="0"/>
              <a:t> 19 </a:t>
            </a:r>
            <a:r>
              <a:rPr lang="en-US" sz="2400" dirty="0" err="1"/>
              <a:t>faodaidh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fios</a:t>
            </a:r>
            <a:r>
              <a:rPr lang="en-US" sz="2400" dirty="0"/>
              <a:t> a chur, </a:t>
            </a:r>
            <a:r>
              <a:rPr lang="en-US" sz="2400" dirty="0" err="1"/>
              <a:t>ann</a:t>
            </a:r>
            <a:r>
              <a:rPr lang="en-US" sz="2400" dirty="0"/>
              <a:t> an </a:t>
            </a:r>
            <a:r>
              <a:rPr lang="en-US" sz="2400" dirty="0" err="1"/>
              <a:t>dìomhaireachd</a:t>
            </a:r>
            <a:r>
              <a:rPr lang="en-US" sz="2400" dirty="0"/>
              <a:t>, air am </a:t>
            </a:r>
            <a:r>
              <a:rPr lang="en-US" sz="2400" dirty="0" err="1"/>
              <a:t>fòn</a:t>
            </a:r>
            <a:r>
              <a:rPr lang="en-US" sz="2400" dirty="0"/>
              <a:t>, post-</a:t>
            </a:r>
            <a:r>
              <a:rPr lang="en-US" sz="2400" dirty="0" err="1"/>
              <a:t>dealain</a:t>
            </a:r>
            <a:r>
              <a:rPr lang="en-US" sz="2400" dirty="0"/>
              <a:t> no </a:t>
            </a:r>
            <a:r>
              <a:rPr lang="en-US" sz="2400" dirty="0" err="1"/>
              <a:t>tro</a:t>
            </a:r>
            <a:r>
              <a:rPr lang="en-US" sz="2400" dirty="0"/>
              <a:t> </a:t>
            </a:r>
            <a:r>
              <a:rPr lang="en-US" sz="2400" i="1" dirty="0"/>
              <a:t>Chat</a:t>
            </a:r>
            <a:r>
              <a:rPr lang="en-US" sz="2400" dirty="0"/>
              <a:t> mu </a:t>
            </a:r>
            <a:r>
              <a:rPr lang="en-US" sz="2400" dirty="0" err="1"/>
              <a:t>thrioblaid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, </a:t>
            </a:r>
            <a:r>
              <a:rPr lang="en-US" sz="2400" dirty="0" err="1"/>
              <a:t>beag</a:t>
            </a:r>
            <a:r>
              <a:rPr lang="en-US" sz="2400" dirty="0"/>
              <a:t> no </a:t>
            </a:r>
            <a:r>
              <a:rPr lang="en-US" sz="2400" dirty="0" err="1"/>
              <a:t>mòr</a:t>
            </a:r>
            <a:r>
              <a:rPr lang="en-US" sz="2400" dirty="0"/>
              <a:t>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 err="1" smtClean="0"/>
              <a:t>Loidhne</a:t>
            </a:r>
            <a:r>
              <a:rPr lang="en-US" sz="2400" dirty="0" err="1"/>
              <a:t>-</a:t>
            </a:r>
            <a:r>
              <a:rPr lang="en-US" sz="2400" dirty="0" err="1" smtClean="0"/>
              <a:t>taic</a:t>
            </a:r>
            <a:r>
              <a:rPr lang="en-US" sz="2400" dirty="0" smtClean="0"/>
              <a:t> </a:t>
            </a:r>
            <a:r>
              <a:rPr lang="en-US" sz="2400"/>
              <a:t>(</a:t>
            </a:r>
            <a:r>
              <a:rPr lang="en-US" sz="2400" smtClean="0"/>
              <a:t>an-asgaidh</a:t>
            </a:r>
            <a:r>
              <a:rPr lang="en-US" sz="2400" dirty="0"/>
              <a:t>) 24u : 0800 1111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 err="1"/>
              <a:t>Faigh</a:t>
            </a:r>
            <a:r>
              <a:rPr lang="en-US" sz="2400" dirty="0"/>
              <a:t> </a:t>
            </a:r>
            <a:r>
              <a:rPr lang="en-US" sz="2400" dirty="0" err="1"/>
              <a:t>cunntas</a:t>
            </a:r>
            <a:r>
              <a:rPr lang="en-US" sz="2400" dirty="0"/>
              <a:t> ChildLine air an </a:t>
            </a:r>
            <a:r>
              <a:rPr lang="en-US" sz="2400" dirty="0" err="1"/>
              <a:t>làrach-lìn</a:t>
            </a:r>
            <a:r>
              <a:rPr lang="en-US" sz="2400" dirty="0"/>
              <a:t> </a:t>
            </a:r>
            <a:r>
              <a:rPr lang="en-US" sz="2400" dirty="0" err="1"/>
              <a:t>gus</a:t>
            </a:r>
            <a:r>
              <a:rPr lang="en-US" sz="2400" dirty="0"/>
              <a:t> </a:t>
            </a:r>
            <a:r>
              <a:rPr lang="en-US" sz="2400" dirty="0" err="1"/>
              <a:t>brathan</a:t>
            </a:r>
            <a:r>
              <a:rPr lang="en-US" sz="2400" dirty="0"/>
              <a:t> a chur </a:t>
            </a:r>
            <a:r>
              <a:rPr lang="en-US" sz="2400" dirty="0" err="1"/>
              <a:t>gu</a:t>
            </a:r>
            <a:r>
              <a:rPr lang="en-US" sz="2400" dirty="0"/>
              <a:t> </a:t>
            </a:r>
            <a:r>
              <a:rPr lang="en-US" sz="2400" dirty="0" err="1"/>
              <a:t>neach-comhairle</a:t>
            </a:r>
            <a:r>
              <a:rPr lang="en-US" sz="2400" dirty="0"/>
              <a:t> </a:t>
            </a:r>
            <a:r>
              <a:rPr lang="en-US" sz="2400" dirty="0" err="1"/>
              <a:t>aig</a:t>
            </a:r>
            <a:r>
              <a:rPr lang="en-US" sz="2400" dirty="0"/>
              <a:t> </a:t>
            </a:r>
            <a:r>
              <a:rPr lang="en-US" sz="2400" dirty="0" err="1"/>
              <a:t>àm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 gun a </a:t>
            </a:r>
            <a:r>
              <a:rPr lang="en-US" sz="2400" dirty="0" err="1"/>
              <a:t>bhith</a:t>
            </a:r>
            <a:r>
              <a:rPr lang="en-US" sz="2400" dirty="0"/>
              <a:t> a’ </a:t>
            </a:r>
            <a:r>
              <a:rPr lang="en-US" sz="2400" dirty="0" err="1"/>
              <a:t>toirt</a:t>
            </a:r>
            <a:r>
              <a:rPr lang="en-US" sz="2400" dirty="0"/>
              <a:t> </a:t>
            </a:r>
            <a:r>
              <a:rPr lang="en-US" sz="2400" dirty="0" err="1"/>
              <a:t>seachad</a:t>
            </a:r>
            <a:r>
              <a:rPr lang="en-US" sz="2400" dirty="0"/>
              <a:t> do </a:t>
            </a:r>
            <a:r>
              <a:rPr lang="en-US" sz="2400" dirty="0" err="1"/>
              <a:t>sheòladh</a:t>
            </a:r>
            <a:r>
              <a:rPr lang="en-US" sz="2400" dirty="0"/>
              <a:t> post-</a:t>
            </a:r>
            <a:r>
              <a:rPr lang="en-US" sz="2400" dirty="0" err="1"/>
              <a:t>dealain</a:t>
            </a:r>
            <a:r>
              <a:rPr lang="en-US" sz="2400" dirty="0"/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 err="1"/>
              <a:t>Bruidhinn</a:t>
            </a:r>
            <a:r>
              <a:rPr lang="en-US" sz="2400" dirty="0"/>
              <a:t> 1:1 </a:t>
            </a:r>
            <a:r>
              <a:rPr lang="en-US" sz="2400" dirty="0" err="1"/>
              <a:t>ri</a:t>
            </a:r>
            <a:r>
              <a:rPr lang="en-US" sz="2400" dirty="0"/>
              <a:t> </a:t>
            </a:r>
            <a:r>
              <a:rPr lang="en-US" sz="2400" dirty="0" err="1"/>
              <a:t>neach-comhairle</a:t>
            </a:r>
            <a:r>
              <a:rPr lang="en-US" sz="2400" dirty="0"/>
              <a:t> air-</a:t>
            </a:r>
            <a:r>
              <a:rPr lang="en-US" sz="2400" dirty="0" err="1"/>
              <a:t>loidhne</a:t>
            </a:r>
            <a:r>
              <a:rPr lang="en-US" sz="2400" dirty="0"/>
              <a:t>. 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02E50AA-E9E1-41C5-A3D1-827367D2D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181" y="640083"/>
            <a:ext cx="5007155" cy="5113604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7522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young, building, little&#10;&#10;Description automatically generated">
            <a:extLst>
              <a:ext uri="{FF2B5EF4-FFF2-40B4-BE49-F238E27FC236}">
                <a16:creationId xmlns:a16="http://schemas.microsoft.com/office/drawing/2014/main" xmlns="" id="{A5FCA5EB-5E7A-4085-888F-622F6C1EB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633" r="18131" b="-1"/>
          <a:stretch/>
        </p:blipFill>
        <p:spPr>
          <a:xfrm>
            <a:off x="6389245" y="176990"/>
            <a:ext cx="5802755" cy="6223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441202" y="1334871"/>
            <a:ext cx="536155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000000"/>
                </a:solidFill>
              </a:rPr>
              <a:t>Tha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slàinte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inntinn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againn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san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aon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dòigh</a:t>
            </a:r>
            <a:r>
              <a:rPr lang="en-US" sz="2400" b="1" dirty="0">
                <a:solidFill>
                  <a:srgbClr val="000000"/>
                </a:solidFill>
              </a:rPr>
              <a:t> ’s a </a:t>
            </a:r>
            <a:r>
              <a:rPr lang="en-US" sz="2400" b="1" dirty="0" err="1">
                <a:solidFill>
                  <a:srgbClr val="000000"/>
                </a:solidFill>
              </a:rPr>
              <a:t>tha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slàinte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bodhaig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againn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Nuair a </a:t>
            </a:r>
            <a:r>
              <a:rPr lang="en-US" sz="2400" dirty="0" err="1">
                <a:solidFill>
                  <a:srgbClr val="000000"/>
                </a:solidFill>
              </a:rPr>
              <a:t>tha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deagh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shlàinte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inntinn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again, </a:t>
            </a:r>
            <a:r>
              <a:rPr lang="en-US" sz="2400" dirty="0" err="1">
                <a:solidFill>
                  <a:srgbClr val="000000"/>
                </a:solidFill>
              </a:rPr>
              <a:t>tha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seo</a:t>
            </a:r>
            <a:r>
              <a:rPr lang="en-US" sz="2400" dirty="0">
                <a:solidFill>
                  <a:srgbClr val="000000"/>
                </a:solidFill>
              </a:rPr>
              <a:t> a’ </a:t>
            </a:r>
            <a:r>
              <a:rPr lang="en-US" sz="2400" dirty="0" err="1">
                <a:solidFill>
                  <a:srgbClr val="000000"/>
                </a:solidFill>
              </a:rPr>
              <a:t>ciallachadh</a:t>
            </a:r>
            <a:r>
              <a:rPr lang="en-US" sz="2400" dirty="0">
                <a:solidFill>
                  <a:srgbClr val="000000"/>
                </a:solidFill>
              </a:rPr>
              <a:t> gun </a:t>
            </a:r>
            <a:r>
              <a:rPr lang="en-US" sz="2400" dirty="0" err="1">
                <a:solidFill>
                  <a:srgbClr val="000000"/>
                </a:solidFill>
              </a:rPr>
              <a:t>urrainn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dhuinn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smaoineachadh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faireachdainn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agus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bheil</a:t>
            </a:r>
            <a:r>
              <a:rPr lang="en-US" sz="2400" dirty="0">
                <a:solidFill>
                  <a:srgbClr val="000000"/>
                </a:solidFill>
              </a:rPr>
              <a:t> dol-a-</a:t>
            </a:r>
            <a:r>
              <a:rPr lang="en-US" sz="2400" dirty="0" err="1">
                <a:solidFill>
                  <a:srgbClr val="000000"/>
                </a:solidFill>
              </a:rPr>
              <a:t>mach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againn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tha</a:t>
            </a:r>
            <a:r>
              <a:rPr lang="en-US" sz="2400" dirty="0">
                <a:solidFill>
                  <a:srgbClr val="000000"/>
                </a:solidFill>
              </a:rPr>
              <a:t> a’ </a:t>
            </a:r>
            <a:r>
              <a:rPr lang="en-US" sz="2400" dirty="0" err="1">
                <a:solidFill>
                  <a:srgbClr val="000000"/>
                </a:solidFill>
              </a:rPr>
              <a:t>ciallachadh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bheil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beatha</a:t>
            </a:r>
            <a:r>
              <a:rPr lang="en-US" sz="2400" dirty="0">
                <a:solidFill>
                  <a:srgbClr val="000000"/>
                </a:solidFill>
              </a:rPr>
              <a:t> a’ </a:t>
            </a:r>
            <a:r>
              <a:rPr lang="en-US" sz="2400" dirty="0" err="1">
                <a:solidFill>
                  <a:srgbClr val="000000"/>
                </a:solidFill>
              </a:rPr>
              <a:t>còrdadh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</a:t>
            </a:r>
            <a:r>
              <a:rPr lang="en-US" sz="2400" dirty="0" err="1" smtClean="0">
                <a:solidFill>
                  <a:srgbClr val="000000"/>
                </a:solidFill>
              </a:rPr>
              <a:t>inn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agus</a:t>
            </a:r>
            <a:r>
              <a:rPr lang="en-US" sz="2400" dirty="0">
                <a:solidFill>
                  <a:srgbClr val="000000"/>
                </a:solidFill>
              </a:rPr>
              <a:t> gun </a:t>
            </a:r>
            <a:r>
              <a:rPr lang="en-US" sz="2400" dirty="0" err="1">
                <a:solidFill>
                  <a:srgbClr val="000000"/>
                </a:solidFill>
              </a:rPr>
              <a:t>urrainn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dhuinn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dèiligeadh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dùbhlain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tha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lùib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Nuair a </a:t>
            </a:r>
            <a:r>
              <a:rPr lang="en-US" sz="2400" dirty="0" err="1">
                <a:solidFill>
                  <a:srgbClr val="000000"/>
                </a:solidFill>
              </a:rPr>
              <a:t>tha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trioblaid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slàinte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inntinn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againn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rudeigin</a:t>
            </a:r>
            <a:r>
              <a:rPr lang="en-US" sz="2400" dirty="0">
                <a:solidFill>
                  <a:srgbClr val="000000"/>
                </a:solidFill>
              </a:rPr>
              <a:t> a’ </a:t>
            </a:r>
            <a:r>
              <a:rPr lang="en-US" sz="2400" dirty="0" err="1">
                <a:solidFill>
                  <a:srgbClr val="000000"/>
                </a:solidFill>
              </a:rPr>
              <a:t>tachairt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beatha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tha</a:t>
            </a:r>
            <a:r>
              <a:rPr lang="en-US" sz="2400" dirty="0">
                <a:solidFill>
                  <a:srgbClr val="000000"/>
                </a:solidFill>
              </a:rPr>
              <a:t> ag </a:t>
            </a:r>
            <a:r>
              <a:rPr lang="en-US" sz="2400" dirty="0" err="1">
                <a:solidFill>
                  <a:srgbClr val="000000"/>
                </a:solidFill>
              </a:rPr>
              <a:t>adhbhrachadh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streas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dhuinn</a:t>
            </a:r>
            <a:r>
              <a:rPr lang="en-US" sz="2400" dirty="0">
                <a:solidFill>
                  <a:srgbClr val="000000"/>
                </a:solidFill>
              </a:rPr>
              <a:t> no </a:t>
            </a:r>
            <a:r>
              <a:rPr lang="en-US" sz="2400" dirty="0" err="1">
                <a:solidFill>
                  <a:srgbClr val="000000"/>
                </a:solidFill>
              </a:rPr>
              <a:t>nach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sinn</a:t>
            </a:r>
            <a:r>
              <a:rPr lang="en-US" sz="2400" dirty="0">
                <a:solidFill>
                  <a:srgbClr val="000000"/>
                </a:solidFill>
              </a:rPr>
              <a:t> a’ </a:t>
            </a:r>
            <a:r>
              <a:rPr lang="en-US" sz="2400" dirty="0" err="1">
                <a:solidFill>
                  <a:srgbClr val="000000"/>
                </a:solidFill>
              </a:rPr>
              <a:t>dèanamh</a:t>
            </a:r>
            <a:r>
              <a:rPr lang="en-US" sz="2400" dirty="0">
                <a:solidFill>
                  <a:srgbClr val="000000"/>
                </a:solidFill>
              </a:rPr>
              <a:t> a’ </a:t>
            </a:r>
            <a:r>
              <a:rPr lang="en-US" sz="2400" dirty="0" err="1">
                <a:solidFill>
                  <a:srgbClr val="000000"/>
                </a:solidFill>
              </a:rPr>
              <a:t>ghnòthaich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latha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latha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dh’fhaodadh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seo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dhèanamh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doirbh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rudan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dhèanamh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leithid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dhol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dhan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sgoil</a:t>
            </a:r>
            <a:r>
              <a:rPr lang="en-US" sz="2400" dirty="0">
                <a:solidFill>
                  <a:srgbClr val="000000"/>
                </a:solidFill>
              </a:rPr>
              <a:t> no a </a:t>
            </a:r>
            <a:r>
              <a:rPr lang="en-US" sz="2400" dirty="0" err="1">
                <a:solidFill>
                  <a:srgbClr val="000000"/>
                </a:solidFill>
              </a:rPr>
              <a:t>bhith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còmhla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daoine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eile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75582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0080" y="628378"/>
            <a:ext cx="5782055" cy="4766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 err="1"/>
              <a:t>Faireachdainnean</a:t>
            </a:r>
            <a:r>
              <a:rPr lang="en-GB" sz="3600" b="1" dirty="0"/>
              <a:t>. </a:t>
            </a:r>
          </a:p>
          <a:p>
            <a:pPr marL="0" indent="0">
              <a:buNone/>
            </a:pPr>
            <a:endParaRPr lang="en-GB" sz="1600" b="1" u="sng" dirty="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Nuair a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dhùisg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mhadainn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an-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diugh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bha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mi a’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faireachdainn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tàinig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dhan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sgoil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bha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a’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faireachdainn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An-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dràsta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tha mi a’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faireachdainn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xmlns="" id="{6FFF0298-48FB-4A2A-BD2B-FA90597F54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381000"/>
            <a:ext cx="609599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1365782" y="1715268"/>
            <a:ext cx="10418379" cy="1784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/>
              <a:t>I’m fine? 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8A6BF2-1BB4-EE49-AAF6-38C075BEF144}"/>
              </a:ext>
            </a:extLst>
          </p:cNvPr>
          <p:cNvSpPr txBox="1"/>
          <p:nvPr/>
        </p:nvSpPr>
        <p:spPr>
          <a:xfrm>
            <a:off x="742279" y="2506969"/>
            <a:ext cx="5163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u="sng" dirty="0">
                <a:hlinkClick r:id="rId2"/>
              </a:rPr>
              <a:t>https://youtu.be/lJxXxqsv8Zc</a:t>
            </a:r>
            <a:r>
              <a:rPr lang="en-GB" sz="3200" u="sng" dirty="0"/>
              <a:t> </a:t>
            </a:r>
            <a:r>
              <a:rPr lang="en-GB" sz="3200" dirty="0"/>
              <a:t>(2 </a:t>
            </a:r>
            <a:r>
              <a:rPr lang="en-GB" sz="3200" dirty="0" err="1"/>
              <a:t>mhion</a:t>
            </a:r>
            <a:r>
              <a:rPr lang="en-GB" sz="3200" dirty="0"/>
              <a:t>.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5020A8-C862-4448-A8C3-01E5DCF7CE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757" y="421840"/>
            <a:ext cx="6102520" cy="58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DAC2B4-9285-4216-9127-F803D554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832" y="1825625"/>
            <a:ext cx="48639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GB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arson a tha e </a:t>
            </a:r>
            <a:r>
              <a:rPr lang="en-GB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doirbh</a:t>
            </a:r>
            <a:r>
              <a:rPr lang="en-GB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 </a:t>
            </a:r>
            <a:r>
              <a:rPr lang="en-GB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dhaoine</a:t>
            </a:r>
            <a:r>
              <a:rPr lang="en-GB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innse</a:t>
            </a:r>
            <a:r>
              <a:rPr lang="en-GB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mar a tha iad a’ </a:t>
            </a:r>
            <a:r>
              <a:rPr lang="en-GB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faireachdainn</a:t>
            </a:r>
            <a:r>
              <a:rPr lang="en-GB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r>
              <a:rPr lang="en-GB" sz="3600" b="1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3340D2-093C-4A85-874A-7BBBEF74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65" y="599758"/>
            <a:ext cx="5461635" cy="55772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418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37703" y="566930"/>
            <a:ext cx="10418379" cy="86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 err="1"/>
              <a:t>Stiogma</a:t>
            </a:r>
            <a:endParaRPr lang="en-US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DFC9A9-AE0B-C949-8A47-817E17ED0E2E}"/>
              </a:ext>
            </a:extLst>
          </p:cNvPr>
          <p:cNvSpPr txBox="1"/>
          <p:nvPr/>
        </p:nvSpPr>
        <p:spPr>
          <a:xfrm>
            <a:off x="688068" y="1181497"/>
            <a:ext cx="713791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laon-bhreith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ciallachadh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neo-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dheimhinneach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tha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smaoineachadh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mu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bhuidheann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dìreach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sgàth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iad. </a:t>
            </a: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leth-bhreith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ciallachadh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tha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dèanamh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tha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làimhseachadh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dhòigh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sgàth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iad. </a:t>
            </a: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Nuair a tha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trioblaidean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slàinte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inntinn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fulang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claon-bhreith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leth-bhreith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stiogma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sgàth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stiogma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’s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dòcha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gum bi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nàire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 ’s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dòcha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iarr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iad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cuideachadh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tha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fheum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aca air.   </a:t>
            </a:r>
          </a:p>
          <a:p>
            <a:endParaRPr lang="en-US" dirty="0"/>
          </a:p>
        </p:txBody>
      </p:sp>
      <p:pic>
        <p:nvPicPr>
          <p:cNvPr id="7" name="Picture 6" descr="fight mental illness stigma">
            <a:extLst>
              <a:ext uri="{FF2B5EF4-FFF2-40B4-BE49-F238E27FC236}">
                <a16:creationId xmlns:a16="http://schemas.microsoft.com/office/drawing/2014/main" xmlns="" id="{E6DDBD6D-0876-4208-9FD5-67027992240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13" y="1428407"/>
            <a:ext cx="3966567" cy="4000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40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555545" y="838462"/>
            <a:ext cx="4641184" cy="3389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Nuair a tha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neach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faireachdainn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brònach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feargach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no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uallach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dè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urrainn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dhaibh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dhèanamh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n-US" sz="2400" b="1" dirty="0"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098" y="6356350"/>
            <a:ext cx="5737698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5F242EF-5494-4A9B-AE4F-43DFDA2136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65" y="599758"/>
            <a:ext cx="5461635" cy="5577205"/>
          </a:xfrm>
          <a:prstGeom prst="rect">
            <a:avLst/>
          </a:prstGeom>
          <a:effectLst/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6E83F0BF-054F-4E74-882D-B9FB0733E0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894" y="3429000"/>
            <a:ext cx="4952104" cy="19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8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247425" y="580913"/>
            <a:ext cx="6314740" cy="5596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lnSpc>
                <a:spcPts val="1795"/>
              </a:lnSpc>
              <a:spcAft>
                <a:spcPts val="8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Nuair tha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brònach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feargach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bhuaidh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streas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faodaidh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leanas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dhèanamh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Dèan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eacarsaich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rudeigin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fiosaigeach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Èist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ceòl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Tarraing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anail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mhòr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Sgrìobh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mu na tha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faireachdainn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Dèan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rudan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tha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còrdadh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riut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Bruidhinn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cuideigin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mu na tha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faireachdainn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Cluich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geamannan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coimpiutaiar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airson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d’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thoirt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far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chùisean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Leugh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leabhar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Theirig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dhan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amar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stop sign&#10;&#10;Description automatically generated">
            <a:extLst>
              <a:ext uri="{FF2B5EF4-FFF2-40B4-BE49-F238E27FC236}">
                <a16:creationId xmlns:a16="http://schemas.microsoft.com/office/drawing/2014/main" xmlns="" id="{15D02FB4-0147-49F1-BFB4-A8D7864EA9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0348" y="1452461"/>
            <a:ext cx="4899212" cy="33582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00697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Thought bubble">
            <a:extLst>
              <a:ext uri="{FF2B5EF4-FFF2-40B4-BE49-F238E27FC236}">
                <a16:creationId xmlns:a16="http://schemas.microsoft.com/office/drawing/2014/main" xmlns="" id="{F91FFD77-B70D-40F1-AB21-F4A90C8C8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860853" y="1238951"/>
            <a:ext cx="5614875" cy="4528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Caractaran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agus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suidheachaidhean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toiseach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leugh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mu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shuidheachadh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charactar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agad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An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uair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sin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smaoinich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mu:</a:t>
            </a: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Dè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urrainn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dhan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charactar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agad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atharrachadh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mu na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tachairt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dè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bhuaidh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dh’fhaodadh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aca?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bheil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sìon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tachairt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urrainn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dhaibh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atharrachadh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buaidh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thoirt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Dè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mholadh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dhaibh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Dè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dhèanadh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dhaibh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tusa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 </a:t>
            </a:r>
            <a:r>
              <a:rPr lang="en-GB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charaid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8862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739</Words>
  <Application>Microsoft Office PowerPoint</Application>
  <PresentationFormat>Widescreen</PresentationFormat>
  <Paragraphs>72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Slàinte fhaireachail:  A’ coimhead às mo dhèidh fhìn agus daoin’ eile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Wellbeing: Looking after myself and others</dc:title>
  <dc:creator>Colin Morrison</dc:creator>
  <cp:lastModifiedBy>Microsoft account</cp:lastModifiedBy>
  <cp:revision>6</cp:revision>
  <dcterms:created xsi:type="dcterms:W3CDTF">2019-06-28T07:41:46Z</dcterms:created>
  <dcterms:modified xsi:type="dcterms:W3CDTF">2022-07-13T17:27:43Z</dcterms:modified>
</cp:coreProperties>
</file>