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5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88" r:id="rId9"/>
    <p:sldId id="296" r:id="rId10"/>
    <p:sldId id="297" r:id="rId11"/>
    <p:sldId id="298" r:id="rId12"/>
    <p:sldId id="299" r:id="rId13"/>
    <p:sldId id="272" r:id="rId14"/>
    <p:sldId id="289" r:id="rId15"/>
    <p:sldId id="273" r:id="rId16"/>
    <p:sldId id="300" r:id="rId17"/>
    <p:sldId id="274" r:id="rId18"/>
    <p:sldId id="275" r:id="rId19"/>
    <p:sldId id="301" r:id="rId20"/>
    <p:sldId id="276" r:id="rId21"/>
    <p:sldId id="277" r:id="rId22"/>
    <p:sldId id="278" r:id="rId23"/>
    <p:sldId id="287" r:id="rId24"/>
    <p:sldId id="279" r:id="rId25"/>
    <p:sldId id="280" r:id="rId26"/>
    <p:sldId id="281" r:id="rId27"/>
    <p:sldId id="283" r:id="rId28"/>
    <p:sldId id="282" r:id="rId29"/>
    <p:sldId id="284" r:id="rId30"/>
    <p:sldId id="286" r:id="rId31"/>
    <p:sldId id="302" r:id="rId32"/>
    <p:sldId id="269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2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2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22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06D424A0-ABDF-114C-ADA7-A4C34508B3DB}"/>
    <pc:docChg chg="modSld">
      <pc:chgData name="Ross Robertson" userId="cb37bfa76ebf819d" providerId="LiveId" clId="{06D424A0-ABDF-114C-ADA7-A4C34508B3DB}" dt="2022-05-04T14:52:29.212" v="1" actId="20577"/>
      <pc:docMkLst>
        <pc:docMk/>
      </pc:docMkLst>
      <pc:sldChg chg="modSp mod">
        <pc:chgData name="Ross Robertson" userId="cb37bfa76ebf819d" providerId="LiveId" clId="{06D424A0-ABDF-114C-ADA7-A4C34508B3DB}" dt="2022-05-04T14:52:29.212" v="1" actId="20577"/>
        <pc:sldMkLst>
          <pc:docMk/>
          <pc:sldMk cId="2730775942" sldId="272"/>
        </pc:sldMkLst>
        <pc:spChg chg="mod">
          <ac:chgData name="Ross Robertson" userId="cb37bfa76ebf819d" providerId="LiveId" clId="{06D424A0-ABDF-114C-ADA7-A4C34508B3DB}" dt="2022-05-04T14:52:29.212" v="1" actId="20577"/>
          <ac:spMkLst>
            <pc:docMk/>
            <pc:sldMk cId="2730775942" sldId="272"/>
            <ac:spMk id="3" creationId="{9A8E6F1C-0B63-0A43-BF4F-D7719ED3FB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babies are born this way but some babies can’t be born like this and a doctor has to make an opening in the mummy’s tummy to lift the baby out – this is called a Caesarean.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9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6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01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2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3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04/05/2022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04/05/2022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04/05/2022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04/05/2022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04/05/2022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9189" y="773507"/>
            <a:ext cx="8333895" cy="1837405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Mar a tha </a:t>
            </a:r>
            <a:r>
              <a:rPr lang="en-GB" sz="4400" b="1" dirty="0" err="1"/>
              <a:t>beatha</a:t>
            </a:r>
            <a:r>
              <a:rPr lang="en-GB" sz="4400" b="1" dirty="0"/>
              <a:t> </a:t>
            </a:r>
            <a:r>
              <a:rPr lang="en-GB" sz="4400" b="1" dirty="0" err="1"/>
              <a:t>neach</a:t>
            </a:r>
            <a:r>
              <a:rPr lang="en-GB" sz="4400" b="1" dirty="0"/>
              <a:t> a’ </a:t>
            </a:r>
            <a:r>
              <a:rPr lang="en-GB" sz="4400" b="1" dirty="0" err="1"/>
              <a:t>tòiseachadh</a:t>
            </a:r>
            <a:r>
              <a:rPr lang="en-GB" sz="4400" b="1" dirty="0"/>
              <a:t>, </a:t>
            </a:r>
            <a:r>
              <a:rPr lang="en-GB" sz="4400" b="1" dirty="0" err="1"/>
              <a:t>leatromachd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breith</a:t>
            </a:r>
            <a:endParaRPr lang="en-US" sz="4400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034169-8FFC-443D-A4AA-073C93DA4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1815" y="3590315"/>
            <a:ext cx="76695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innse</a:t>
            </a:r>
            <a:r>
              <a:rPr lang="en-GB" dirty="0"/>
              <a:t> </a:t>
            </a:r>
            <a:r>
              <a:rPr lang="en-GB" dirty="0" err="1"/>
              <a:t>cò</a:t>
            </a:r>
            <a:r>
              <a:rPr lang="en-GB" dirty="0"/>
              <a:t> </a:t>
            </a:r>
            <a:r>
              <a:rPr lang="en-GB" dirty="0" err="1"/>
              <a:t>às</a:t>
            </a:r>
            <a:r>
              <a:rPr lang="en-GB" dirty="0"/>
              <a:t> a tha </a:t>
            </a:r>
            <a:r>
              <a:rPr lang="en-GB" dirty="0" err="1"/>
              <a:t>rudan</a:t>
            </a:r>
            <a:r>
              <a:rPr lang="en-GB" dirty="0"/>
              <a:t> </a:t>
            </a:r>
            <a:r>
              <a:rPr lang="en-GB" dirty="0" err="1"/>
              <a:t>beò</a:t>
            </a:r>
            <a:r>
              <a:rPr lang="en-GB" dirty="0"/>
              <a:t> a’ </a:t>
            </a:r>
            <a:r>
              <a:rPr lang="en-GB" dirty="0" err="1"/>
              <a:t>tighinn</a:t>
            </a:r>
            <a:r>
              <a:rPr lang="en-GB" dirty="0"/>
              <a:t>, mar a tha </a:t>
            </a:r>
            <a:r>
              <a:rPr lang="en-GB" dirty="0" err="1"/>
              <a:t>bèibidh</a:t>
            </a:r>
            <a:r>
              <a:rPr lang="en-GB" dirty="0"/>
              <a:t> a’ </a:t>
            </a:r>
            <a:r>
              <a:rPr lang="en-GB" dirty="0" err="1"/>
              <a:t>tighinn</a:t>
            </a:r>
            <a:r>
              <a:rPr lang="en-GB" dirty="0"/>
              <a:t> air </a:t>
            </a:r>
            <a:r>
              <a:rPr lang="en-GB" dirty="0" err="1"/>
              <a:t>adhart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air a </a:t>
            </a:r>
            <a:r>
              <a:rPr lang="en-GB" dirty="0" err="1"/>
              <a:t>bhreith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575881" y="1758699"/>
            <a:ext cx="4955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</a:t>
            </a:r>
            <a:r>
              <a:rPr lang="en-GB" sz="2800" dirty="0" err="1"/>
              <a:t>uighean</a:t>
            </a:r>
            <a:r>
              <a:rPr lang="en-GB" sz="2800" dirty="0"/>
              <a:t> </a:t>
            </a:r>
            <a:r>
              <a:rPr lang="en-GB" sz="2800" dirty="0" err="1"/>
              <a:t>boireannaich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a </a:t>
            </a:r>
            <a:r>
              <a:rPr lang="en-GB" sz="2800" dirty="0" err="1"/>
              <a:t>bodhaig</a:t>
            </a:r>
            <a:r>
              <a:rPr lang="en-GB" sz="2800" dirty="0"/>
              <a:t>, </a:t>
            </a:r>
            <a:r>
              <a:rPr lang="en-GB" sz="2800" dirty="0" err="1"/>
              <a:t>ann</a:t>
            </a:r>
            <a:r>
              <a:rPr lang="en-GB" sz="2800" dirty="0"/>
              <a:t> am </a:t>
            </a:r>
            <a:r>
              <a:rPr lang="en-GB" sz="2800" dirty="0" err="1"/>
              <a:t>pàirtean</a:t>
            </a:r>
            <a:r>
              <a:rPr lang="en-GB" sz="2800" dirty="0"/>
              <a:t> air a </a:t>
            </a:r>
            <a:r>
              <a:rPr lang="en-GB" sz="2800" dirty="0" err="1"/>
              <a:t>bheil</a:t>
            </a:r>
            <a:r>
              <a:rPr lang="en-GB" sz="2800" dirty="0"/>
              <a:t> </a:t>
            </a:r>
            <a:r>
              <a:rPr lang="en-GB" sz="2800" dirty="0" err="1"/>
              <a:t>ughlainn</a:t>
            </a:r>
            <a:r>
              <a:rPr lang="en-GB" sz="2800" dirty="0"/>
              <a:t>. </a:t>
            </a:r>
            <a:r>
              <a:rPr lang="en-GB" sz="2800" dirty="0" err="1"/>
              <a:t>Gach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 </a:t>
            </a:r>
            <a:r>
              <a:rPr lang="en-GB" sz="2800" dirty="0" err="1"/>
              <a:t>bidh</a:t>
            </a:r>
            <a:r>
              <a:rPr lang="en-GB" sz="2800" dirty="0"/>
              <a:t> ugh a’ </a:t>
            </a:r>
            <a:r>
              <a:rPr lang="en-GB" sz="2800" dirty="0" err="1"/>
              <a:t>fàgail</a:t>
            </a:r>
            <a:r>
              <a:rPr lang="en-GB" sz="2800" dirty="0"/>
              <a:t> nan </a:t>
            </a:r>
            <a:r>
              <a:rPr lang="en-GB" sz="2800" dirty="0" err="1"/>
              <a:t>ughlann</a:t>
            </a:r>
            <a:r>
              <a:rPr lang="en-GB" sz="28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56C7EE-1A8E-E94E-8848-9A2852DD1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657679"/>
            <a:ext cx="5698671" cy="56986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9D366C-6384-5949-8C04-512E37280A70}"/>
              </a:ext>
            </a:extLst>
          </p:cNvPr>
          <p:cNvCxnSpPr>
            <a:cxnSpLocks/>
          </p:cNvCxnSpPr>
          <p:nvPr/>
        </p:nvCxnSpPr>
        <p:spPr>
          <a:xfrm flipH="1">
            <a:off x="7707086" y="2312584"/>
            <a:ext cx="1338943" cy="1034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9255E3-E47E-6247-8CC9-07999105E381}"/>
              </a:ext>
            </a:extLst>
          </p:cNvPr>
          <p:cNvCxnSpPr>
            <a:cxnSpLocks/>
          </p:cNvCxnSpPr>
          <p:nvPr/>
        </p:nvCxnSpPr>
        <p:spPr>
          <a:xfrm flipH="1" flipV="1">
            <a:off x="7710436" y="3790748"/>
            <a:ext cx="1413886" cy="56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31CA01-F749-CA49-8F79-2C72DFB5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176" y="-81643"/>
            <a:ext cx="353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336443" y="1909508"/>
            <a:ext cx="4793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</a:t>
            </a:r>
            <a:r>
              <a:rPr lang="en-GB" sz="2800" dirty="0" err="1"/>
              <a:t>sìol</a:t>
            </a:r>
            <a:r>
              <a:rPr lang="en-GB" sz="2800" dirty="0"/>
              <a:t> </a:t>
            </a:r>
            <a:r>
              <a:rPr lang="en-GB" sz="2800" dirty="0" err="1"/>
              <a:t>fireannaich</a:t>
            </a:r>
            <a:r>
              <a:rPr lang="en-GB" sz="2800" dirty="0"/>
              <a:t> air a </a:t>
            </a:r>
            <a:r>
              <a:rPr lang="en-GB" sz="2800" dirty="0" err="1"/>
              <a:t>dhèanamh</a:t>
            </a:r>
            <a:r>
              <a:rPr lang="en-GB" sz="2800" dirty="0"/>
              <a:t> </a:t>
            </a:r>
            <a:r>
              <a:rPr lang="en-GB" sz="2800" dirty="0" err="1"/>
              <a:t>anns</a:t>
            </a:r>
            <a:r>
              <a:rPr lang="en-GB" sz="2800" dirty="0"/>
              <a:t> na </a:t>
            </a:r>
            <a:r>
              <a:rPr lang="en-GB" sz="2800" dirty="0" err="1"/>
              <a:t>magairlean</a:t>
            </a:r>
            <a:r>
              <a:rPr lang="en-GB" sz="2800" dirty="0"/>
              <a:t> </a:t>
            </a:r>
            <a:r>
              <a:rPr lang="en-GB" sz="2800" dirty="0" err="1"/>
              <a:t>aige</a:t>
            </a:r>
            <a:r>
              <a:rPr lang="en-GB" sz="2800" dirty="0"/>
              <a:t>. </a:t>
            </a:r>
            <a:r>
              <a:rPr lang="en-GB" sz="2800" dirty="0" err="1"/>
              <a:t>Tha</a:t>
            </a:r>
            <a:r>
              <a:rPr lang="en-GB" sz="2800" dirty="0"/>
              <a:t> na </a:t>
            </a:r>
            <a:r>
              <a:rPr lang="en-GB" sz="2800" dirty="0" err="1"/>
              <a:t>magairlean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am </a:t>
            </a:r>
            <a:r>
              <a:rPr lang="en-GB" sz="2800" dirty="0" err="1"/>
              <a:t>pocan</a:t>
            </a:r>
            <a:r>
              <a:rPr lang="en-GB" sz="2800" dirty="0"/>
              <a:t> </a:t>
            </a:r>
            <a:r>
              <a:rPr lang="en-GB" sz="2800" dirty="0" err="1"/>
              <a:t>beag</a:t>
            </a:r>
            <a:r>
              <a:rPr lang="en-GB" sz="2800" dirty="0"/>
              <a:t> de </a:t>
            </a:r>
            <a:r>
              <a:rPr lang="en-GB" sz="2800" dirty="0" err="1"/>
              <a:t>chraiceann</a:t>
            </a:r>
            <a:r>
              <a:rPr lang="en-GB" sz="2800" dirty="0"/>
              <a:t> a </a:t>
            </a:r>
            <a:r>
              <a:rPr lang="en-GB" sz="2800" dirty="0" err="1"/>
              <a:t>tha</a:t>
            </a:r>
            <a:r>
              <a:rPr lang="en-GB" sz="2800" dirty="0"/>
              <a:t> crochet air </a:t>
            </a:r>
            <a:r>
              <a:rPr lang="en-GB" sz="2800" dirty="0" err="1"/>
              <a:t>cùl</a:t>
            </a:r>
            <a:r>
              <a:rPr lang="en-GB" sz="2800" dirty="0"/>
              <a:t> a </a:t>
            </a:r>
            <a:r>
              <a:rPr lang="en-GB" sz="2800" dirty="0" err="1"/>
              <a:t>bhod</a:t>
            </a:r>
            <a:r>
              <a:rPr lang="en-GB" sz="2800" dirty="0"/>
              <a:t>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078908-8ADA-D74C-B492-BB42FECDE8DF}"/>
              </a:ext>
            </a:extLst>
          </p:cNvPr>
          <p:cNvCxnSpPr>
            <a:cxnSpLocks/>
          </p:cNvCxnSpPr>
          <p:nvPr/>
        </p:nvCxnSpPr>
        <p:spPr>
          <a:xfrm flipH="1">
            <a:off x="7788729" y="2312584"/>
            <a:ext cx="1257301" cy="1491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B669CB-B974-B441-91B2-8F22993DA808}"/>
              </a:ext>
            </a:extLst>
          </p:cNvPr>
          <p:cNvCxnSpPr>
            <a:cxnSpLocks/>
          </p:cNvCxnSpPr>
          <p:nvPr/>
        </p:nvCxnSpPr>
        <p:spPr>
          <a:xfrm flipH="1" flipV="1">
            <a:off x="7870372" y="4351360"/>
            <a:ext cx="1747158" cy="481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0E8A9B9-5C25-BF4B-9C4C-C23371DF9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2"/>
          <a:stretch/>
        </p:blipFill>
        <p:spPr>
          <a:xfrm>
            <a:off x="6874330" y="0"/>
            <a:ext cx="179614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B3B67D-C190-944D-892C-09ECBF02B2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76557" y="1458978"/>
            <a:ext cx="4261757" cy="42617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6A7EA-33C5-5E47-A4E5-D55026E869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444" y="3725390"/>
            <a:ext cx="901422" cy="9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936724" y="1385508"/>
            <a:ext cx="51592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 err="1"/>
              <a:t>Nuair</a:t>
            </a:r>
            <a:r>
              <a:rPr lang="en-GB" sz="2800" dirty="0"/>
              <a:t> a thig ugh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sìol</a:t>
            </a:r>
            <a:r>
              <a:rPr lang="en-GB" sz="2800" dirty="0"/>
              <a:t> </a:t>
            </a:r>
            <a:r>
              <a:rPr lang="en-GB" sz="2800" dirty="0" err="1"/>
              <a:t>còmhla</a:t>
            </a:r>
            <a:r>
              <a:rPr lang="en-GB" sz="2800" dirty="0"/>
              <a:t>, </a:t>
            </a:r>
            <a:r>
              <a:rPr lang="en-GB" sz="2800" dirty="0" err="1"/>
              <a:t>faodaidh</a:t>
            </a:r>
            <a:r>
              <a:rPr lang="en-GB" sz="2800" dirty="0"/>
              <a:t>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tòiseachadh</a:t>
            </a:r>
            <a:r>
              <a:rPr lang="en-GB" sz="2800" dirty="0"/>
              <a:t>. </a:t>
            </a:r>
            <a:r>
              <a:rPr lang="en-GB" sz="2800" dirty="0" err="1"/>
              <a:t>Canaidh</a:t>
            </a:r>
            <a:r>
              <a:rPr lang="en-GB" sz="2800" dirty="0"/>
              <a:t> </a:t>
            </a:r>
            <a:r>
              <a:rPr lang="en-GB" sz="2800" dirty="0" err="1"/>
              <a:t>sinn</a:t>
            </a:r>
            <a:r>
              <a:rPr lang="en-GB" sz="2800" dirty="0"/>
              <a:t> </a:t>
            </a:r>
            <a:r>
              <a:rPr lang="en-GB" sz="2800" dirty="0" err="1"/>
              <a:t>torrachadh</a:t>
            </a:r>
            <a:r>
              <a:rPr lang="en-GB" sz="2800" dirty="0"/>
              <a:t> </a:t>
            </a:r>
            <a:r>
              <a:rPr lang="en-GB" sz="2800" dirty="0" err="1"/>
              <a:t>ris</a:t>
            </a:r>
            <a:r>
              <a:rPr lang="en-GB" sz="2800" dirty="0"/>
              <a:t> a </a:t>
            </a:r>
            <a:r>
              <a:rPr lang="en-GB" sz="2800" dirty="0" err="1"/>
              <a:t>seo</a:t>
            </a:r>
            <a:r>
              <a:rPr lang="en-GB" sz="2800" dirty="0"/>
              <a:t>. 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92D2D-3187-47DF-BDD5-2D1981D86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69" y="1385508"/>
            <a:ext cx="5400153" cy="36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5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86255" y="1560605"/>
            <a:ext cx="59046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choinnicheas</a:t>
            </a:r>
            <a:r>
              <a:rPr lang="en-GB" sz="2400" dirty="0"/>
              <a:t> an t-ugh </a:t>
            </a:r>
            <a:r>
              <a:rPr lang="en-GB" sz="2400" dirty="0" err="1"/>
              <a:t>agus</a:t>
            </a:r>
            <a:r>
              <a:rPr lang="en-GB" sz="2400" dirty="0"/>
              <a:t> an </a:t>
            </a:r>
            <a:r>
              <a:rPr lang="en-GB" sz="2400" dirty="0" err="1"/>
              <a:t>sìol</a:t>
            </a:r>
            <a:r>
              <a:rPr lang="en-GB" sz="2400" dirty="0"/>
              <a:t>, </a:t>
            </a:r>
            <a:r>
              <a:rPr lang="en-GB" sz="2400" dirty="0" err="1"/>
              <a:t>fàsaidh</a:t>
            </a:r>
            <a:r>
              <a:rPr lang="en-GB" sz="2400" dirty="0"/>
              <a:t> an t-ugh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àite</a:t>
            </a:r>
            <a:r>
              <a:rPr lang="en-GB" sz="2400" dirty="0"/>
              <a:t> </a:t>
            </a:r>
            <a:r>
              <a:rPr lang="en-GB" sz="2400" dirty="0" err="1"/>
              <a:t>sàbhailte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an </a:t>
            </a:r>
            <a:r>
              <a:rPr lang="en-GB" sz="2400" dirty="0" err="1"/>
              <a:t>canar</a:t>
            </a:r>
            <a:r>
              <a:rPr lang="en-GB" sz="2400" dirty="0"/>
              <a:t> a’ </a:t>
            </a:r>
            <a:r>
              <a:rPr lang="en-GB" sz="2400" dirty="0" err="1"/>
              <a:t>mhachlag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 err="1"/>
              <a:t>Bidh</a:t>
            </a:r>
            <a:r>
              <a:rPr lang="en-GB" sz="2400" dirty="0"/>
              <a:t> am </a:t>
            </a:r>
            <a:r>
              <a:rPr lang="en-GB" sz="2400" dirty="0" err="1"/>
              <a:t>boireannach</a:t>
            </a:r>
            <a:r>
              <a:rPr lang="en-GB" sz="2400" dirty="0"/>
              <a:t> </a:t>
            </a:r>
            <a:r>
              <a:rPr lang="en-GB" sz="2400" dirty="0" err="1"/>
              <a:t>trom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naoi </a:t>
            </a:r>
            <a:r>
              <a:rPr lang="en-GB" sz="2400" dirty="0" err="1"/>
              <a:t>mìosan</a:t>
            </a:r>
            <a:r>
              <a:rPr lang="en-GB" sz="2400"/>
              <a:t>.</a:t>
            </a:r>
            <a:endParaRPr lang="en-GB" sz="2400" dirty="0"/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4F1B164-6BA8-4037-B3FC-425539D1D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695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0FDC8-F154-4826-A19D-4DBE723C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err="1"/>
              <a:t>Pàirt</a:t>
            </a:r>
            <a:r>
              <a:rPr lang="en-GB" sz="6000" dirty="0"/>
              <a:t> 2</a:t>
            </a:r>
          </a:p>
          <a:p>
            <a:pPr marL="0" indent="0">
              <a:buNone/>
            </a:pPr>
            <a:r>
              <a:rPr lang="en-GB" sz="6000" dirty="0"/>
              <a:t>Tha am </a:t>
            </a:r>
            <a:r>
              <a:rPr lang="en-GB" sz="6000" dirty="0" err="1"/>
              <a:t>bèibidh</a:t>
            </a:r>
            <a:r>
              <a:rPr lang="en-GB" sz="6000" dirty="0"/>
              <a:t> a’ </a:t>
            </a:r>
            <a:r>
              <a:rPr lang="en-GB" sz="6000" dirty="0" err="1"/>
              <a:t>fàs</a:t>
            </a:r>
            <a:r>
              <a:rPr lang="en-GB" sz="6000" dirty="0"/>
              <a:t> - </a:t>
            </a:r>
            <a:r>
              <a:rPr lang="en-GB" sz="6000" dirty="0" err="1"/>
              <a:t>Leatromachd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465D4-D53F-4BBC-9463-4F994317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2859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716299" y="2091432"/>
            <a:ext cx="4227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fuireach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</a:t>
            </a:r>
            <a:r>
              <a:rPr lang="en-GB" sz="2800" dirty="0" err="1"/>
              <a:t>machlag</a:t>
            </a:r>
            <a:r>
              <a:rPr lang="en-GB" sz="2800" dirty="0"/>
              <a:t> a’ </a:t>
            </a:r>
            <a:r>
              <a:rPr lang="en-GB" sz="2800" dirty="0" err="1"/>
              <a:t>bhoireannaich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naoi </a:t>
            </a:r>
            <a:r>
              <a:rPr lang="en-GB" sz="2800" dirty="0" err="1"/>
              <a:t>mìosan</a:t>
            </a:r>
            <a:r>
              <a:rPr lang="en-GB" sz="2800" dirty="0"/>
              <a:t>. </a:t>
            </a:r>
          </a:p>
        </p:txBody>
      </p:sp>
      <p:pic>
        <p:nvPicPr>
          <p:cNvPr id="6" name="Picture 5" descr="A person lying on a bed&#10;&#10;Description automatically generated">
            <a:extLst>
              <a:ext uri="{FF2B5EF4-FFF2-40B4-BE49-F238E27FC236}">
                <a16:creationId xmlns:a16="http://schemas.microsoft.com/office/drawing/2014/main" id="{DE80295E-927A-4482-9540-53DEF4EAC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732" y="0"/>
            <a:ext cx="456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50538" y="1001934"/>
            <a:ext cx="5355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Tha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boireannach</a:t>
            </a:r>
            <a:r>
              <a:rPr lang="en-GB" sz="2800" dirty="0"/>
              <a:t> </a:t>
            </a:r>
            <a:r>
              <a:rPr lang="en-GB" sz="2800" dirty="0" err="1"/>
              <a:t>ceangailte</a:t>
            </a:r>
            <a:r>
              <a:rPr lang="en-GB" sz="2800" dirty="0"/>
              <a:t> leis a’ </a:t>
            </a:r>
            <a:r>
              <a:rPr lang="en-GB" sz="2800" dirty="0" err="1"/>
              <a:t>chòrd</a:t>
            </a:r>
            <a:r>
              <a:rPr lang="en-GB" sz="2800" dirty="0"/>
              <a:t> </a:t>
            </a:r>
            <a:r>
              <a:rPr lang="en-GB" sz="2800" dirty="0" err="1"/>
              <a:t>imleig</a:t>
            </a:r>
            <a:r>
              <a:rPr lang="en-GB" sz="2800" dirty="0"/>
              <a:t>. ’S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seo</a:t>
            </a:r>
            <a:r>
              <a:rPr lang="en-GB" sz="2800" dirty="0"/>
              <a:t> a tha an </a:t>
            </a:r>
            <a:r>
              <a:rPr lang="en-GB" sz="2800" dirty="0" err="1"/>
              <a:t>imleag</a:t>
            </a:r>
            <a:r>
              <a:rPr lang="en-GB" sz="2800" dirty="0"/>
              <a:t> </a:t>
            </a:r>
            <a:r>
              <a:rPr lang="en-GB" sz="2800" dirty="0" err="1"/>
              <a:t>agad</a:t>
            </a:r>
            <a:r>
              <a:rPr lang="en-GB" sz="2800" dirty="0"/>
              <a:t> </a:t>
            </a:r>
          </a:p>
          <a:p>
            <a:r>
              <a:rPr lang="en-GB" sz="2800" dirty="0"/>
              <a:t>an-</a:t>
            </a:r>
            <a:r>
              <a:rPr lang="en-GB" sz="2800" dirty="0" err="1"/>
              <a:t>diugh</a:t>
            </a:r>
            <a:r>
              <a:rPr lang="en-GB" sz="2800" dirty="0"/>
              <a:t>.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faighinn</a:t>
            </a:r>
            <a:r>
              <a:rPr lang="en-GB" sz="2800" dirty="0"/>
              <a:t> na </a:t>
            </a:r>
            <a:r>
              <a:rPr lang="en-GB" sz="2800" dirty="0" err="1"/>
              <a:t>dh’fheumas</a:t>
            </a:r>
            <a:r>
              <a:rPr lang="en-GB" sz="2800" dirty="0"/>
              <a:t> e </a:t>
            </a:r>
            <a:r>
              <a:rPr lang="en-GB" sz="2800" dirty="0" err="1"/>
              <a:t>airson</a:t>
            </a:r>
            <a:r>
              <a:rPr lang="en-GB" sz="2800" dirty="0"/>
              <a:t> </a:t>
            </a:r>
            <a:r>
              <a:rPr lang="en-GB" sz="2800" dirty="0" err="1"/>
              <a:t>fàs</a:t>
            </a:r>
            <a:r>
              <a:rPr lang="en-GB" sz="2800" dirty="0"/>
              <a:t> </a:t>
            </a:r>
            <a:r>
              <a:rPr lang="en-GB" sz="2800" dirty="0" err="1"/>
              <a:t>tron</a:t>
            </a:r>
            <a:r>
              <a:rPr lang="en-GB" sz="2800" dirty="0"/>
              <a:t> </a:t>
            </a:r>
            <a:r>
              <a:rPr lang="en-GB" sz="2800" dirty="0" err="1"/>
              <a:t>imleig</a:t>
            </a:r>
            <a:r>
              <a:rPr lang="en-GB" sz="2800" dirty="0"/>
              <a:t>. </a:t>
            </a:r>
            <a:endParaRPr lang="en-US" sz="28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7F0CD83-6FB4-4E4B-8F20-4A225FC0E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749" y="1311965"/>
            <a:ext cx="5158981" cy="4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2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112185" y="1696968"/>
            <a:ext cx="4597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Dhan</a:t>
            </a:r>
            <a:r>
              <a:rPr lang="en-GB" sz="2800" dirty="0"/>
              <a:t> </a:t>
            </a:r>
            <a:r>
              <a:rPr lang="en-GB" sz="2800" dirty="0" err="1"/>
              <a:t>bhèibidh</a:t>
            </a:r>
            <a:r>
              <a:rPr lang="en-GB" sz="2800" dirty="0"/>
              <a:t>, tha a’ </a:t>
            </a:r>
            <a:r>
              <a:rPr lang="en-GB" sz="2800" dirty="0" err="1"/>
              <a:t>mhachlag</a:t>
            </a:r>
            <a:r>
              <a:rPr lang="en-GB" sz="2800" dirty="0"/>
              <a:t> </a:t>
            </a:r>
            <a:r>
              <a:rPr lang="en-GB" sz="2800" dirty="0" err="1"/>
              <a:t>coltach</a:t>
            </a:r>
            <a:r>
              <a:rPr lang="en-GB" sz="2800" dirty="0"/>
              <a:t> </a:t>
            </a:r>
            <a:r>
              <a:rPr lang="en-GB" sz="2800" dirty="0" err="1"/>
              <a:t>ri</a:t>
            </a:r>
            <a:r>
              <a:rPr lang="en-GB" sz="2800" dirty="0"/>
              <a:t> </a:t>
            </a:r>
            <a:r>
              <a:rPr lang="en-GB" sz="2800" dirty="0" err="1"/>
              <a:t>baga</a:t>
            </a:r>
            <a:r>
              <a:rPr lang="en-GB" sz="2800" dirty="0"/>
              <a:t> de </a:t>
            </a:r>
            <a:r>
              <a:rPr lang="en-GB" sz="2800" dirty="0" err="1"/>
              <a:t>dh’uisge</a:t>
            </a:r>
            <a:r>
              <a:rPr lang="en-GB" sz="2800" dirty="0"/>
              <a:t> </a:t>
            </a:r>
            <a:r>
              <a:rPr lang="en-GB" sz="2800" dirty="0" err="1"/>
              <a:t>blàth</a:t>
            </a:r>
            <a:r>
              <a:rPr lang="en-GB" sz="2800" dirty="0"/>
              <a:t>, </a:t>
            </a:r>
            <a:r>
              <a:rPr lang="en-GB" sz="2800" dirty="0" err="1"/>
              <a:t>seasgair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cluinnidh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buille-cridhe</a:t>
            </a:r>
            <a:r>
              <a:rPr lang="en-GB" sz="2800" dirty="0"/>
              <a:t> a </a:t>
            </a:r>
            <a:r>
              <a:rPr lang="en-GB" sz="2800" dirty="0" err="1"/>
              <a:t>mhàthar</a:t>
            </a:r>
            <a:r>
              <a:rPr lang="en-GB" sz="2800" dirty="0"/>
              <a:t> mar </a:t>
            </a:r>
            <a:r>
              <a:rPr lang="en-GB" sz="2800" dirty="0" err="1"/>
              <a:t>dhruma</a:t>
            </a:r>
            <a:r>
              <a:rPr lang="en-GB" sz="2800" dirty="0"/>
              <a:t>.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person, clothing, woman, indoor&#10;&#10;Description automatically generated">
            <a:extLst>
              <a:ext uri="{FF2B5EF4-FFF2-40B4-BE49-F238E27FC236}">
                <a16:creationId xmlns:a16="http://schemas.microsoft.com/office/drawing/2014/main" id="{492532A2-6A7A-4409-9F55-F7D2281490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" y="479048"/>
            <a:ext cx="6681083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39905" y="1142316"/>
            <a:ext cx="46238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Nuair</a:t>
            </a:r>
            <a:r>
              <a:rPr lang="en-GB" sz="2800" dirty="0"/>
              <a:t> a tha </a:t>
            </a:r>
            <a:r>
              <a:rPr lang="en-GB" sz="2800" dirty="0" err="1"/>
              <a:t>boireannach</a:t>
            </a:r>
            <a:r>
              <a:rPr lang="en-GB" sz="2800" dirty="0"/>
              <a:t> </a:t>
            </a:r>
            <a:r>
              <a:rPr lang="en-GB" sz="2800" dirty="0" err="1"/>
              <a:t>trom</a:t>
            </a:r>
            <a:r>
              <a:rPr lang="en-GB" sz="2800" dirty="0"/>
              <a:t>, </a:t>
            </a:r>
            <a:r>
              <a:rPr lang="en-GB" sz="2800" dirty="0" err="1"/>
              <a:t>thèid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chun</a:t>
            </a:r>
            <a:r>
              <a:rPr lang="en-GB" sz="2800" dirty="0"/>
              <a:t> an </a:t>
            </a:r>
            <a:r>
              <a:rPr lang="en-GB" sz="2800" dirty="0" err="1"/>
              <a:t>dotair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an </a:t>
            </a:r>
            <a:r>
              <a:rPr lang="en-GB" sz="2800" dirty="0" err="1"/>
              <a:t>nurs</a:t>
            </a:r>
            <a:r>
              <a:rPr lang="en-GB" sz="2800" dirty="0"/>
              <a:t> </a:t>
            </a:r>
            <a:r>
              <a:rPr lang="en-GB" sz="2800" dirty="0" err="1"/>
              <a:t>gus</a:t>
            </a:r>
            <a:r>
              <a:rPr lang="en-GB" sz="2800" dirty="0"/>
              <a:t> </a:t>
            </a:r>
            <a:r>
              <a:rPr lang="en-GB" sz="2800" dirty="0" err="1"/>
              <a:t>dèanamh</a:t>
            </a:r>
            <a:r>
              <a:rPr lang="en-GB" sz="2800" dirty="0"/>
              <a:t> </a:t>
            </a:r>
            <a:r>
              <a:rPr lang="en-GB" sz="2800" dirty="0" err="1"/>
              <a:t>cinnteach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bheil</a:t>
            </a:r>
            <a:r>
              <a:rPr lang="en-GB" sz="2800" dirty="0"/>
              <a:t> a h-</a:t>
            </a:r>
            <a:r>
              <a:rPr lang="en-GB" sz="2800" dirty="0" err="1"/>
              <a:t>uile</a:t>
            </a:r>
            <a:r>
              <a:rPr lang="en-GB" sz="2800" dirty="0"/>
              <a:t> </a:t>
            </a:r>
            <a:r>
              <a:rPr lang="en-GB" sz="2800" dirty="0" err="1"/>
              <a:t>càil</a:t>
            </a:r>
            <a:r>
              <a:rPr lang="en-GB" sz="2800" dirty="0"/>
              <a:t> ceart </a:t>
            </a:r>
            <a:r>
              <a:rPr lang="en-GB" sz="2800" dirty="0" err="1"/>
              <a:t>gu</a:t>
            </a:r>
            <a:r>
              <a:rPr lang="en-GB" sz="2800" dirty="0"/>
              <a:t> </a:t>
            </a:r>
            <a:r>
              <a:rPr lang="en-GB" sz="2800" dirty="0" err="1"/>
              <a:t>leòr</a:t>
            </a:r>
            <a:r>
              <a:rPr lang="en-GB" sz="2800" dirty="0"/>
              <a:t> leis an </a:t>
            </a:r>
            <a:r>
              <a:rPr lang="en-GB" sz="2800" dirty="0" err="1"/>
              <a:t>leatromachd</a:t>
            </a:r>
            <a:r>
              <a:rPr lang="en-GB" sz="2800" dirty="0"/>
              <a:t> </a:t>
            </a:r>
            <a:r>
              <a:rPr lang="en-GB" sz="2800" dirty="0" err="1"/>
              <a:t>aice</a:t>
            </a:r>
            <a:r>
              <a:rPr lang="en-GB" sz="2800" dirty="0"/>
              <a:t>.  </a:t>
            </a:r>
          </a:p>
          <a:p>
            <a:endParaRPr lang="en-GB" sz="2800" dirty="0"/>
          </a:p>
          <a:p>
            <a:r>
              <a:rPr lang="en-GB" sz="2800" dirty="0" err="1"/>
              <a:t>Faodaidh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, </a:t>
            </a:r>
            <a:r>
              <a:rPr lang="en-GB" sz="2800" dirty="0" err="1"/>
              <a:t>athair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, a </a:t>
            </a:r>
            <a:r>
              <a:rPr lang="en-GB" sz="2800" dirty="0" err="1"/>
              <a:t>cèile</a:t>
            </a:r>
            <a:r>
              <a:rPr lang="en-GB" sz="2800" dirty="0"/>
              <a:t> no </a:t>
            </a:r>
            <a:r>
              <a:rPr lang="en-GB" sz="2800" dirty="0" err="1"/>
              <a:t>caraid</a:t>
            </a:r>
            <a:r>
              <a:rPr lang="en-GB" sz="2800" dirty="0"/>
              <a:t> a </a:t>
            </a:r>
            <a:r>
              <a:rPr lang="en-GB" sz="2800" dirty="0" err="1"/>
              <a:t>thoirt</a:t>
            </a:r>
            <a:r>
              <a:rPr lang="en-GB" sz="2800" dirty="0"/>
              <a:t> </a:t>
            </a:r>
            <a:r>
              <a:rPr lang="en-GB" sz="2800" dirty="0" err="1"/>
              <a:t>còmhla</a:t>
            </a:r>
            <a:r>
              <a:rPr lang="en-GB" sz="2800" dirty="0"/>
              <a:t> </a:t>
            </a:r>
            <a:r>
              <a:rPr lang="en-GB" sz="2800" dirty="0" err="1"/>
              <a:t>rithe</a:t>
            </a:r>
            <a:r>
              <a:rPr lang="en-GB" sz="2800" dirty="0"/>
              <a:t>. 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0CC1C2D9-F0FF-4997-AE7A-88563C0C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21" y="951454"/>
            <a:ext cx="6682346" cy="44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585395" y="1770434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 err="1"/>
              <a:t>Uaireannan</a:t>
            </a:r>
            <a:r>
              <a:rPr lang="en-GB" sz="2800" dirty="0"/>
              <a:t> </a:t>
            </a:r>
            <a:r>
              <a:rPr lang="en-GB" sz="2800" dirty="0" err="1"/>
              <a:t>gheibh</a:t>
            </a:r>
            <a:r>
              <a:rPr lang="en-GB" sz="2800" dirty="0"/>
              <a:t> iad </a:t>
            </a:r>
            <a:r>
              <a:rPr lang="en-GB" sz="2800" dirty="0" err="1"/>
              <a:t>dealbh</a:t>
            </a:r>
            <a:r>
              <a:rPr lang="en-GB" sz="2800" dirty="0"/>
              <a:t> </a:t>
            </a:r>
            <a:r>
              <a:rPr lang="en-GB" sz="2800" dirty="0" err="1"/>
              <a:t>dhen</a:t>
            </a:r>
            <a:r>
              <a:rPr lang="en-GB" sz="2800" dirty="0"/>
              <a:t> </a:t>
            </a:r>
            <a:r>
              <a:rPr lang="en-GB" sz="2800" dirty="0" err="1"/>
              <a:t>bhèibidh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a’ </a:t>
            </a:r>
            <a:r>
              <a:rPr lang="en-GB" sz="2800" dirty="0" err="1"/>
              <a:t>bhoireannaich</a:t>
            </a:r>
            <a:r>
              <a:rPr lang="en-GB" sz="2800" dirty="0"/>
              <a:t>. </a:t>
            </a:r>
            <a:endParaRPr lang="en-US" sz="2800" dirty="0"/>
          </a:p>
        </p:txBody>
      </p:sp>
      <p:pic>
        <p:nvPicPr>
          <p:cNvPr id="6" name="Picture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2CAF68B4-447E-4643-9E98-86E1A06B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37" y="1157591"/>
            <a:ext cx="6844164" cy="4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elephant walking in the grass&#10;&#10;Description automatically generated">
            <a:extLst>
              <a:ext uri="{FF2B5EF4-FFF2-40B4-BE49-F238E27FC236}">
                <a16:creationId xmlns:a16="http://schemas.microsoft.com/office/drawing/2014/main" id="{DA3EE253-1B01-4826-BA4B-6154C3942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554" y="365125"/>
            <a:ext cx="8669694" cy="57797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20D4-0574-4450-8AAF-48C93F1F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5011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29917" y="762129"/>
            <a:ext cx="53660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Airson</a:t>
            </a:r>
            <a:r>
              <a:rPr lang="en-GB" sz="2800" dirty="0"/>
              <a:t> a’  </a:t>
            </a:r>
            <a:r>
              <a:rPr lang="en-GB" sz="2800" dirty="0" err="1"/>
              <a:t>chiad</a:t>
            </a:r>
            <a:r>
              <a:rPr lang="en-GB" sz="2800" dirty="0"/>
              <a:t> </a:t>
            </a:r>
            <a:r>
              <a:rPr lang="en-GB" sz="2800" dirty="0" err="1"/>
              <a:t>trì</a:t>
            </a:r>
            <a:r>
              <a:rPr lang="en-GB" sz="2800" dirty="0"/>
              <a:t> </a:t>
            </a:r>
            <a:r>
              <a:rPr lang="en-GB" sz="2800" dirty="0" err="1"/>
              <a:t>mìosan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math </a:t>
            </a:r>
            <a:r>
              <a:rPr lang="en-GB" sz="2800" dirty="0" err="1"/>
              <a:t>beag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am </a:t>
            </a:r>
            <a:r>
              <a:rPr lang="en-GB" sz="2800" dirty="0" err="1"/>
              <a:t>machlag</a:t>
            </a:r>
            <a:r>
              <a:rPr lang="en-GB" sz="2800" dirty="0"/>
              <a:t> a </a:t>
            </a:r>
            <a:r>
              <a:rPr lang="en-GB" sz="2800" dirty="0" err="1"/>
              <a:t>mhàthar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An </a:t>
            </a:r>
            <a:r>
              <a:rPr lang="en-GB" sz="2800" dirty="0" err="1"/>
              <a:t>ceann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 </a:t>
            </a:r>
            <a:r>
              <a:rPr lang="en-GB" sz="2800" dirty="0" err="1"/>
              <a:t>chan</a:t>
            </a:r>
            <a:r>
              <a:rPr lang="en-GB" sz="2800" dirty="0"/>
              <a:t> </a:t>
            </a:r>
            <a:r>
              <a:rPr lang="en-GB" sz="2800" dirty="0" err="1"/>
              <a:t>eil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ach mu </a:t>
            </a:r>
            <a:r>
              <a:rPr lang="en-GB" sz="2800" dirty="0" err="1"/>
              <a:t>mheud</a:t>
            </a:r>
            <a:r>
              <a:rPr lang="en-GB" sz="2800" dirty="0"/>
              <a:t> </a:t>
            </a:r>
            <a:r>
              <a:rPr lang="en-GB" sz="2800" dirty="0" err="1"/>
              <a:t>peasair</a:t>
            </a:r>
            <a:r>
              <a:rPr lang="en-GB" sz="2800" dirty="0"/>
              <a:t>. An </a:t>
            </a:r>
            <a:r>
              <a:rPr lang="en-GB" sz="2800" dirty="0" err="1"/>
              <a:t>uair</a:t>
            </a:r>
            <a:r>
              <a:rPr lang="en-GB" sz="2800" dirty="0"/>
              <a:t> sin </a:t>
            </a:r>
            <a:r>
              <a:rPr lang="en-GB" sz="2800" dirty="0" err="1"/>
              <a:t>bidh</a:t>
            </a:r>
            <a:r>
              <a:rPr lang="en-GB" sz="2800" dirty="0"/>
              <a:t> </a:t>
            </a:r>
            <a:r>
              <a:rPr lang="en-GB" sz="2800" dirty="0" err="1"/>
              <a:t>casan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gàirdeanan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air a’ </a:t>
            </a:r>
            <a:r>
              <a:rPr lang="en-GB" sz="2800" dirty="0" err="1"/>
              <a:t>bhèibidh</a:t>
            </a:r>
            <a:r>
              <a:rPr lang="en-GB" sz="2800" dirty="0"/>
              <a:t>. Tha </a:t>
            </a:r>
            <a:r>
              <a:rPr lang="en-GB" sz="2800" dirty="0" err="1"/>
              <a:t>cridhe</a:t>
            </a:r>
            <a:r>
              <a:rPr lang="en-GB" sz="2800" dirty="0"/>
              <a:t> </a:t>
            </a:r>
            <a:r>
              <a:rPr lang="en-GB" sz="2800" dirty="0" err="1"/>
              <a:t>bheag</a:t>
            </a:r>
            <a:r>
              <a:rPr lang="en-GB" sz="2800" dirty="0"/>
              <a:t> a’ </a:t>
            </a:r>
            <a:r>
              <a:rPr lang="en-GB" sz="2800" dirty="0" err="1"/>
              <a:t>bualadh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Mun</a:t>
            </a:r>
            <a:r>
              <a:rPr lang="en-GB" sz="2800" dirty="0"/>
              <a:t> </a:t>
            </a:r>
            <a:r>
              <a:rPr lang="en-GB" sz="2800" dirty="0" err="1"/>
              <a:t>àm</a:t>
            </a:r>
            <a:r>
              <a:rPr lang="en-GB" sz="2800" dirty="0"/>
              <a:t> a thig an </a:t>
            </a:r>
            <a:r>
              <a:rPr lang="en-GB" sz="2800" dirty="0" err="1"/>
              <a:t>dàrna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, tha </a:t>
            </a:r>
            <a:r>
              <a:rPr lang="en-GB" sz="2800" dirty="0" err="1"/>
              <a:t>corragan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òrdagan</a:t>
            </a:r>
            <a:r>
              <a:rPr lang="en-GB" sz="2800" dirty="0"/>
              <a:t> air </a:t>
            </a:r>
            <a:r>
              <a:rPr lang="en-GB" sz="2800" dirty="0" err="1"/>
              <a:t>fàs</a:t>
            </a:r>
            <a:r>
              <a:rPr lang="en-GB" sz="2800" dirty="0"/>
              <a:t> air a’ </a:t>
            </a:r>
            <a:r>
              <a:rPr lang="en-GB" sz="2800" dirty="0" err="1"/>
              <a:t>bhèibidh</a:t>
            </a:r>
            <a:r>
              <a:rPr lang="en-GB" sz="2800" dirty="0"/>
              <a:t>. </a:t>
            </a:r>
          </a:p>
        </p:txBody>
      </p:sp>
      <p:pic>
        <p:nvPicPr>
          <p:cNvPr id="5" name="Picture 4" descr="A person standing in front of a brick wall&#10;&#10;Description automatically generated">
            <a:extLst>
              <a:ext uri="{FF2B5EF4-FFF2-40B4-BE49-F238E27FC236}">
                <a16:creationId xmlns:a16="http://schemas.microsoft.com/office/drawing/2014/main" id="{1A98F8C8-7E62-4852-A2F0-B26C6C6C8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2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3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7" y="797510"/>
            <a:ext cx="49647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San </a:t>
            </a:r>
            <a:r>
              <a:rPr lang="en-GB" sz="2800" dirty="0" err="1"/>
              <a:t>ath</a:t>
            </a:r>
            <a:r>
              <a:rPr lang="en-GB" sz="2800" dirty="0"/>
              <a:t> </a:t>
            </a:r>
            <a:r>
              <a:rPr lang="en-GB" sz="2800" dirty="0" err="1"/>
              <a:t>thrì</a:t>
            </a:r>
            <a:r>
              <a:rPr lang="en-GB" sz="2800" dirty="0"/>
              <a:t> </a:t>
            </a:r>
            <a:r>
              <a:rPr lang="en-GB" sz="2800" dirty="0" err="1"/>
              <a:t>mìosan</a:t>
            </a:r>
            <a:r>
              <a:rPr lang="en-GB" sz="2800" dirty="0"/>
              <a:t> am </a:t>
            </a:r>
            <a:r>
              <a:rPr lang="en-GB" sz="2800" dirty="0" err="1"/>
              <a:t>broinn</a:t>
            </a:r>
            <a:r>
              <a:rPr lang="en-GB" sz="2800" dirty="0"/>
              <a:t> </a:t>
            </a:r>
            <a:r>
              <a:rPr lang="en-GB" sz="2800" dirty="0" err="1"/>
              <a:t>machlag</a:t>
            </a:r>
            <a:r>
              <a:rPr lang="en-GB" sz="2800" dirty="0"/>
              <a:t> a </a:t>
            </a:r>
            <a:r>
              <a:rPr lang="en-GB" sz="2800" dirty="0" err="1"/>
              <a:t>mhàthar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sìor</a:t>
            </a:r>
            <a:r>
              <a:rPr lang="en-GB" sz="2800" dirty="0"/>
              <a:t> </a:t>
            </a:r>
            <a:r>
              <a:rPr lang="en-GB" sz="2800" dirty="0" err="1"/>
              <a:t>fhàs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Mun</a:t>
            </a:r>
            <a:r>
              <a:rPr lang="en-GB" sz="2800" dirty="0"/>
              <a:t> </a:t>
            </a:r>
            <a:r>
              <a:rPr lang="en-GB" sz="2800" dirty="0" err="1"/>
              <a:t>cheathramh</a:t>
            </a:r>
            <a:r>
              <a:rPr lang="en-GB" sz="2800" dirty="0"/>
              <a:t> </a:t>
            </a:r>
            <a:r>
              <a:rPr lang="en-GB" sz="2800" dirty="0" err="1"/>
              <a:t>mìos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mu </a:t>
            </a:r>
            <a:r>
              <a:rPr lang="en-GB" sz="2800" dirty="0" err="1"/>
              <a:t>mheud</a:t>
            </a:r>
            <a:r>
              <a:rPr lang="en-GB" sz="2800" dirty="0"/>
              <a:t> </a:t>
            </a:r>
            <a:r>
              <a:rPr lang="en-GB" sz="2800" dirty="0" err="1"/>
              <a:t>làmh</a:t>
            </a:r>
            <a:r>
              <a:rPr lang="en-GB" sz="2800" dirty="0"/>
              <a:t> a </a:t>
            </a:r>
            <a:r>
              <a:rPr lang="en-GB" sz="2800" dirty="0" err="1"/>
              <a:t>mhàthar</a:t>
            </a:r>
            <a:r>
              <a:rPr lang="en-GB" sz="2800" dirty="0"/>
              <a:t>.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tòiseachadh</a:t>
            </a:r>
            <a:r>
              <a:rPr lang="en-GB" sz="2800" dirty="0"/>
              <a:t> air </a:t>
            </a:r>
            <a:r>
              <a:rPr lang="en-GB" sz="2800" dirty="0" err="1"/>
              <a:t>cluinntinn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Tòisichidh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 air am </a:t>
            </a:r>
            <a:r>
              <a:rPr lang="en-GB" sz="2800" dirty="0" err="1"/>
              <a:t>bèibidh</a:t>
            </a:r>
            <a:r>
              <a:rPr lang="en-GB" sz="2800" dirty="0"/>
              <a:t> </a:t>
            </a:r>
            <a:r>
              <a:rPr lang="en-GB" sz="2800" dirty="0" err="1"/>
              <a:t>fhaireachdainn</a:t>
            </a:r>
            <a:r>
              <a:rPr lang="en-GB" sz="2800" dirty="0"/>
              <a:t> a’ </a:t>
            </a:r>
            <a:r>
              <a:rPr lang="en-GB" sz="2800" dirty="0" err="1"/>
              <a:t>gluasad</a:t>
            </a:r>
            <a:r>
              <a:rPr lang="en-GB" sz="2800" dirty="0"/>
              <a:t> na </a:t>
            </a:r>
            <a:r>
              <a:rPr lang="en-GB" sz="2800" dirty="0" err="1"/>
              <a:t>broinn</a:t>
            </a:r>
            <a:r>
              <a:rPr lang="en-GB" sz="2800" dirty="0"/>
              <a:t>. 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B6653E5-4343-4A64-8DDE-003167A2C2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474" y="0"/>
            <a:ext cx="3275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096001" y="916018"/>
            <a:ext cx="52269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Sna</a:t>
            </a:r>
            <a:r>
              <a:rPr lang="en-GB" sz="2800" dirty="0"/>
              <a:t> 3 </a:t>
            </a:r>
            <a:r>
              <a:rPr lang="en-GB" sz="2800" dirty="0" err="1"/>
              <a:t>mìosan</a:t>
            </a:r>
            <a:r>
              <a:rPr lang="en-GB" sz="2800" dirty="0"/>
              <a:t> mu </a:t>
            </a:r>
            <a:r>
              <a:rPr lang="en-GB" sz="2800" dirty="0" err="1"/>
              <a:t>dheireadh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mhachlaig</a:t>
            </a:r>
            <a:r>
              <a:rPr lang="en-GB" sz="2800" dirty="0"/>
              <a:t>, 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cumail</a:t>
            </a:r>
            <a:r>
              <a:rPr lang="en-GB" sz="2800" dirty="0"/>
              <a:t> air a’ </a:t>
            </a:r>
            <a:r>
              <a:rPr lang="en-GB" sz="2800" dirty="0" err="1"/>
              <a:t>fàs</a:t>
            </a:r>
            <a:r>
              <a:rPr lang="en-GB" sz="2800" dirty="0"/>
              <a:t>, </a:t>
            </a:r>
            <a:r>
              <a:rPr lang="en-GB" sz="2800" dirty="0" err="1"/>
              <a:t>uiread</a:t>
            </a:r>
            <a:r>
              <a:rPr lang="en-GB" sz="2800" dirty="0"/>
              <a:t> ’s gum </a:t>
            </a:r>
            <a:r>
              <a:rPr lang="en-GB" sz="2800" dirty="0" err="1"/>
              <a:t>feum</a:t>
            </a:r>
            <a:r>
              <a:rPr lang="en-GB" sz="2800" dirty="0"/>
              <a:t> e </a:t>
            </a:r>
            <a:r>
              <a:rPr lang="en-GB" sz="2800" dirty="0" err="1"/>
              <a:t>bhith</a:t>
            </a:r>
            <a:r>
              <a:rPr lang="en-GB" sz="2800" dirty="0"/>
              <a:t> </a:t>
            </a:r>
            <a:r>
              <a:rPr lang="en-GB" sz="2800" dirty="0" err="1"/>
              <a:t>crùbte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/>
              <a:t>Tha </a:t>
            </a:r>
            <a:r>
              <a:rPr lang="en-GB" sz="2800" dirty="0" err="1"/>
              <a:t>eanchainn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fad na h-</a:t>
            </a:r>
            <a:r>
              <a:rPr lang="en-GB" sz="2800" dirty="0" err="1"/>
              <a:t>ùine</a:t>
            </a:r>
            <a:r>
              <a:rPr lang="en-GB" sz="2800" dirty="0"/>
              <a:t> </a:t>
            </a:r>
            <a:r>
              <a:rPr lang="en-GB" sz="2800" dirty="0" err="1"/>
              <a:t>cuideachd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fàs</a:t>
            </a:r>
            <a:r>
              <a:rPr lang="en-GB" sz="2800" dirty="0"/>
              <a:t> </a:t>
            </a:r>
            <a:r>
              <a:rPr lang="en-GB" sz="2800" dirty="0" err="1"/>
              <a:t>nas</a:t>
            </a:r>
            <a:r>
              <a:rPr lang="en-GB" sz="2800" dirty="0"/>
              <a:t> </a:t>
            </a:r>
            <a:r>
              <a:rPr lang="en-GB" sz="2800" dirty="0" err="1"/>
              <a:t>treasa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a’ </a:t>
            </a:r>
            <a:r>
              <a:rPr lang="en-GB" sz="2800" dirty="0" err="1"/>
              <a:t>dèanamh</a:t>
            </a:r>
            <a:r>
              <a:rPr lang="en-GB" sz="2800" dirty="0"/>
              <a:t> </a:t>
            </a:r>
            <a:r>
              <a:rPr lang="en-GB" sz="2800" dirty="0" err="1"/>
              <a:t>deiseil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a </a:t>
            </a:r>
            <a:r>
              <a:rPr lang="en-GB" sz="2800" dirty="0" err="1"/>
              <a:t>bhreith</a:t>
            </a:r>
            <a:r>
              <a:rPr lang="en-GB" sz="2800" dirty="0"/>
              <a:t>. </a:t>
            </a:r>
          </a:p>
          <a:p>
            <a:endParaRPr lang="en-GB" sz="2800" dirty="0"/>
          </a:p>
        </p:txBody>
      </p:sp>
      <p:pic>
        <p:nvPicPr>
          <p:cNvPr id="8" name="Picture 7" descr="A girl in a pink dress&#10;&#10;Description automatically generated">
            <a:extLst>
              <a:ext uri="{FF2B5EF4-FFF2-40B4-BE49-F238E27FC236}">
                <a16:creationId xmlns:a16="http://schemas.microsoft.com/office/drawing/2014/main" id="{9D0E9A85-6E49-455C-B8FE-8D406ECFF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03" y="0"/>
            <a:ext cx="510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F73C-1821-4367-BDB4-EC5F8E980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err="1"/>
              <a:t>Pàirt</a:t>
            </a:r>
            <a:r>
              <a:rPr lang="en-GB" sz="6600" dirty="0"/>
              <a:t> 3 </a:t>
            </a:r>
          </a:p>
          <a:p>
            <a:pPr marL="0" indent="0">
              <a:buNone/>
            </a:pPr>
            <a:r>
              <a:rPr lang="en-GB" sz="6600" dirty="0"/>
              <a:t>Mar a tha </a:t>
            </a:r>
            <a:r>
              <a:rPr lang="en-GB" sz="6600" dirty="0" err="1"/>
              <a:t>bèibidh</a:t>
            </a:r>
            <a:r>
              <a:rPr lang="en-GB" sz="6600" dirty="0"/>
              <a:t> </a:t>
            </a:r>
            <a:r>
              <a:rPr lang="en-GB" sz="6600" dirty="0" err="1"/>
              <a:t>ga</a:t>
            </a:r>
            <a:r>
              <a:rPr lang="en-GB" sz="6600" dirty="0"/>
              <a:t> </a:t>
            </a:r>
            <a:r>
              <a:rPr lang="en-GB" sz="6600" dirty="0" err="1"/>
              <a:t>bhreith</a:t>
            </a:r>
            <a:endParaRPr lang="en-GB" sz="6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AA485-76CE-46D9-B30C-8B56677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837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131276" y="1035312"/>
            <a:ext cx="54931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Mar a </a:t>
            </a:r>
            <a:r>
              <a:rPr lang="en-GB" sz="2800" b="1" dirty="0" err="1"/>
              <a:t>tha</a:t>
            </a:r>
            <a:r>
              <a:rPr lang="en-GB" sz="2800" b="1" dirty="0"/>
              <a:t> </a:t>
            </a:r>
            <a:r>
              <a:rPr lang="en-GB" sz="2800" b="1" dirty="0" err="1"/>
              <a:t>bèibidh</a:t>
            </a:r>
            <a:r>
              <a:rPr lang="en-GB" sz="2800" b="1" dirty="0"/>
              <a:t> </a:t>
            </a:r>
            <a:r>
              <a:rPr lang="en-GB" sz="2800" b="1" dirty="0" err="1"/>
              <a:t>ga</a:t>
            </a:r>
            <a:r>
              <a:rPr lang="en-GB" sz="2800" b="1" dirty="0"/>
              <a:t> </a:t>
            </a:r>
            <a:r>
              <a:rPr lang="en-GB" sz="2800" b="1" dirty="0" err="1"/>
              <a:t>bhreith</a:t>
            </a:r>
            <a:r>
              <a:rPr lang="en-GB" sz="2800" b="1" dirty="0"/>
              <a:t>. </a:t>
            </a:r>
          </a:p>
          <a:p>
            <a:r>
              <a:rPr lang="en-GB" sz="2800" dirty="0" err="1"/>
              <a:t>Às</a:t>
            </a:r>
            <a:r>
              <a:rPr lang="en-GB" sz="2800" dirty="0"/>
              <a:t> </a:t>
            </a:r>
            <a:r>
              <a:rPr lang="en-GB" sz="2800" dirty="0" err="1"/>
              <a:t>dèidh</a:t>
            </a:r>
            <a:r>
              <a:rPr lang="en-GB" sz="2800" dirty="0"/>
              <a:t> naoi </a:t>
            </a:r>
            <a:r>
              <a:rPr lang="en-GB" sz="2800" dirty="0" err="1"/>
              <a:t>mìosan</a:t>
            </a:r>
            <a:r>
              <a:rPr lang="en-GB" sz="2800" dirty="0"/>
              <a:t> </a:t>
            </a:r>
            <a:r>
              <a:rPr lang="en-GB" sz="2800" dirty="0" err="1"/>
              <a:t>sàbhailte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blàth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mhachlaig</a:t>
            </a:r>
            <a:r>
              <a:rPr lang="en-GB" sz="2800" dirty="0"/>
              <a:t>, tha an </a:t>
            </a:r>
            <a:r>
              <a:rPr lang="en-GB" sz="2800" dirty="0" err="1"/>
              <a:t>àm</a:t>
            </a:r>
            <a:r>
              <a:rPr lang="en-GB" sz="2800" dirty="0"/>
              <a:t> </a:t>
            </a:r>
            <a:r>
              <a:rPr lang="en-GB" sz="2800" dirty="0" err="1"/>
              <a:t>breith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 ann.  </a:t>
            </a:r>
          </a:p>
          <a:p>
            <a:endParaRPr lang="en-GB" sz="2800" dirty="0"/>
          </a:p>
          <a:p>
            <a:r>
              <a:rPr lang="en-GB" sz="2800" dirty="0"/>
              <a:t>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tionndadh</a:t>
            </a:r>
            <a:r>
              <a:rPr lang="en-GB" sz="2800" dirty="0"/>
              <a:t> </a:t>
            </a:r>
            <a:r>
              <a:rPr lang="en-GB" sz="2800" dirty="0" err="1"/>
              <a:t>gus</a:t>
            </a:r>
            <a:r>
              <a:rPr lang="en-GB" sz="2800" dirty="0"/>
              <a:t> gum bi an </a:t>
            </a:r>
            <a:r>
              <a:rPr lang="en-GB" sz="2800" dirty="0" err="1"/>
              <a:t>ceann</a:t>
            </a:r>
            <a:r>
              <a:rPr lang="en-GB" sz="2800" dirty="0"/>
              <a:t> </a:t>
            </a:r>
            <a:r>
              <a:rPr lang="en-GB" sz="2800" dirty="0" err="1"/>
              <a:t>sìos</a:t>
            </a:r>
            <a:r>
              <a:rPr lang="en-GB" sz="2800" dirty="0"/>
              <a:t> a’ </a:t>
            </a:r>
            <a:r>
              <a:rPr lang="en-GB" sz="2800" dirty="0" err="1"/>
              <a:t>dèanamh</a:t>
            </a:r>
            <a:r>
              <a:rPr lang="en-GB" sz="2800" dirty="0"/>
              <a:t> </a:t>
            </a:r>
            <a:r>
              <a:rPr lang="en-GB" sz="2800" dirty="0" err="1"/>
              <a:t>deiseil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</a:t>
            </a:r>
            <a:r>
              <a:rPr lang="en-GB" sz="2800" dirty="0" err="1"/>
              <a:t>tighinn</a:t>
            </a:r>
            <a:r>
              <a:rPr lang="en-GB" sz="2800" dirty="0"/>
              <a:t> a-mach.</a:t>
            </a:r>
            <a:endParaRPr lang="en-US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B18E29-7BCF-4021-90EF-DEB2F08B6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55" y="0"/>
            <a:ext cx="4436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6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001762" y="1567797"/>
            <a:ext cx="39398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Bidh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 a’ </a:t>
            </a:r>
            <a:r>
              <a:rPr lang="en-GB" sz="2800" dirty="0" err="1"/>
              <a:t>faireachdainn</a:t>
            </a:r>
            <a:r>
              <a:rPr lang="en-GB" sz="2800" dirty="0"/>
              <a:t> </a:t>
            </a:r>
            <a:r>
              <a:rPr lang="en-GB" sz="2800" dirty="0" err="1"/>
              <a:t>cràdh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brù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a’ </a:t>
            </a:r>
            <a:r>
              <a:rPr lang="en-GB" sz="2800" dirty="0" err="1"/>
              <a:t>faireachdainn</a:t>
            </a:r>
            <a:r>
              <a:rPr lang="en-GB" sz="2800" dirty="0"/>
              <a:t> gum </a:t>
            </a:r>
            <a:r>
              <a:rPr lang="en-GB" sz="2800" dirty="0" err="1"/>
              <a:t>feum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putadh</a:t>
            </a:r>
            <a:r>
              <a:rPr lang="en-GB" sz="2800" dirty="0"/>
              <a:t> </a:t>
            </a:r>
            <a:r>
              <a:rPr lang="en-GB" sz="2800" dirty="0" err="1"/>
              <a:t>sìos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’s gun </a:t>
            </a:r>
            <a:r>
              <a:rPr lang="en-GB" sz="2800" dirty="0" err="1"/>
              <a:t>tig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a-mach. </a:t>
            </a:r>
          </a:p>
        </p:txBody>
      </p:sp>
      <p:pic>
        <p:nvPicPr>
          <p:cNvPr id="5" name="Picture 4" descr="A picture containing person, indoor, sitting, child&#10;&#10;Description automatically generated">
            <a:extLst>
              <a:ext uri="{FF2B5EF4-FFF2-40B4-BE49-F238E27FC236}">
                <a16:creationId xmlns:a16="http://schemas.microsoft.com/office/drawing/2014/main" id="{4EBBD930-089B-6744-B5D0-73F7687A0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88" y="414337"/>
            <a:ext cx="4269412" cy="5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457201" y="1541150"/>
            <a:ext cx="4364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tighinn</a:t>
            </a:r>
            <a:r>
              <a:rPr lang="en-GB" sz="2800" dirty="0"/>
              <a:t> </a:t>
            </a:r>
          </a:p>
          <a:p>
            <a:r>
              <a:rPr lang="en-GB" sz="2800" dirty="0"/>
              <a:t>a-</a:t>
            </a:r>
            <a:r>
              <a:rPr lang="en-GB" sz="2800" dirty="0" err="1"/>
              <a:t>nuas</a:t>
            </a:r>
            <a:r>
              <a:rPr lang="en-GB" sz="2800" dirty="0"/>
              <a:t> </a:t>
            </a:r>
            <a:r>
              <a:rPr lang="en-GB" sz="2800" dirty="0" err="1"/>
              <a:t>às</a:t>
            </a:r>
            <a:r>
              <a:rPr lang="en-GB" sz="2800" dirty="0"/>
              <a:t> a’ </a:t>
            </a:r>
            <a:r>
              <a:rPr lang="en-GB" sz="2800" dirty="0" err="1"/>
              <a:t>mhachlaig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a’ </a:t>
            </a:r>
            <a:r>
              <a:rPr lang="en-GB" sz="2800" dirty="0" err="1"/>
              <a:t>tighinn</a:t>
            </a:r>
            <a:r>
              <a:rPr lang="en-GB" sz="2800" dirty="0"/>
              <a:t> a-</a:t>
            </a:r>
            <a:r>
              <a:rPr lang="en-GB" sz="2800" dirty="0" err="1"/>
              <a:t>mach</a:t>
            </a:r>
            <a:r>
              <a:rPr lang="en-GB" sz="2800" dirty="0"/>
              <a:t> à </a:t>
            </a:r>
            <a:r>
              <a:rPr lang="en-GB" sz="2800" dirty="0" err="1"/>
              <a:t>faighean</a:t>
            </a:r>
            <a:r>
              <a:rPr lang="en-GB" sz="2800" dirty="0"/>
              <a:t> a’ </a:t>
            </a:r>
            <a:r>
              <a:rPr lang="en-GB" sz="2800" dirty="0" err="1"/>
              <a:t>bhoireannaich</a:t>
            </a:r>
            <a:r>
              <a:rPr lang="en-GB" sz="2800" dirty="0"/>
              <a:t>. </a:t>
            </a:r>
            <a:r>
              <a:rPr lang="en-GB" sz="2800" dirty="0" err="1"/>
              <a:t>Bheir</a:t>
            </a:r>
            <a:r>
              <a:rPr lang="en-GB" sz="2800" dirty="0"/>
              <a:t> </a:t>
            </a:r>
            <a:r>
              <a:rPr lang="en-GB" sz="2800" dirty="0" err="1"/>
              <a:t>seo</a:t>
            </a:r>
            <a:r>
              <a:rPr lang="en-GB" sz="2800" dirty="0"/>
              <a:t> </a:t>
            </a:r>
            <a:r>
              <a:rPr lang="en-GB" sz="2800" dirty="0" err="1"/>
              <a:t>uairean</a:t>
            </a:r>
            <a:r>
              <a:rPr lang="en-GB" sz="2800" dirty="0"/>
              <a:t> a </a:t>
            </a:r>
            <a:r>
              <a:rPr lang="en-GB" sz="2800" dirty="0" err="1"/>
              <a:t>thìde</a:t>
            </a:r>
            <a:r>
              <a:rPr lang="en-GB" sz="2800" dirty="0"/>
              <a:t> a’ </a:t>
            </a:r>
            <a:r>
              <a:rPr lang="en-GB" sz="2800" dirty="0" err="1"/>
              <a:t>tachairt</a:t>
            </a:r>
            <a:r>
              <a:rPr lang="en-GB" sz="2800" dirty="0"/>
              <a:t>. </a:t>
            </a:r>
          </a:p>
        </p:txBody>
      </p:sp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F45DED57-3A86-46F7-A24F-2C761E767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3" y="1541150"/>
            <a:ext cx="6508653" cy="43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624505" y="1586729"/>
            <a:ext cx="39128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/>
              <a:t>Bìdh</a:t>
            </a:r>
            <a:r>
              <a:rPr lang="en-GB" sz="2800" dirty="0"/>
              <a:t> am </a:t>
            </a:r>
            <a:r>
              <a:rPr lang="en-GB" sz="2800" dirty="0" err="1"/>
              <a:t>boireannach</a:t>
            </a:r>
            <a:r>
              <a:rPr lang="en-GB" sz="2800" dirty="0"/>
              <a:t> </a:t>
            </a:r>
            <a:r>
              <a:rPr lang="en-GB" sz="2800" dirty="0" err="1"/>
              <a:t>gu</a:t>
            </a:r>
            <a:r>
              <a:rPr lang="en-GB" sz="2800" dirty="0"/>
              <a:t> math </a:t>
            </a:r>
            <a:r>
              <a:rPr lang="en-GB" sz="2800" dirty="0" err="1"/>
              <a:t>sgìth</a:t>
            </a:r>
            <a:r>
              <a:rPr lang="en-GB" sz="2800" dirty="0"/>
              <a:t> </a:t>
            </a:r>
            <a:r>
              <a:rPr lang="en-GB" sz="2800" dirty="0" err="1"/>
              <a:t>às</a:t>
            </a:r>
            <a:r>
              <a:rPr lang="en-GB" sz="2800" dirty="0"/>
              <a:t> </a:t>
            </a:r>
            <a:r>
              <a:rPr lang="en-GB" sz="2800" dirty="0" err="1"/>
              <a:t>dèidh</a:t>
            </a:r>
            <a:r>
              <a:rPr lang="en-GB" sz="2800" dirty="0"/>
              <a:t> na </a:t>
            </a:r>
            <a:r>
              <a:rPr lang="en-GB" sz="2800" dirty="0" err="1"/>
              <a:t>bha</a:t>
            </a:r>
            <a:r>
              <a:rPr lang="en-GB" sz="2800" dirty="0"/>
              <a:t> </a:t>
            </a:r>
            <a:r>
              <a:rPr lang="en-GB" sz="2800" dirty="0" err="1"/>
              <a:t>seo</a:t>
            </a:r>
            <a:r>
              <a:rPr lang="en-GB" sz="2800" dirty="0"/>
              <a:t> a </a:t>
            </a:r>
            <a:r>
              <a:rPr lang="en-GB" sz="2800" dirty="0" err="1"/>
              <a:t>dh’oidhirp</a:t>
            </a:r>
            <a:r>
              <a:rPr lang="en-GB" sz="2800" dirty="0"/>
              <a:t>.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bidh</a:t>
            </a:r>
            <a:r>
              <a:rPr lang="en-GB" sz="2800" dirty="0"/>
              <a:t>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rànaich</a:t>
            </a:r>
            <a:r>
              <a:rPr lang="en-GB" sz="2800" dirty="0"/>
              <a:t> </a:t>
            </a:r>
            <a:r>
              <a:rPr lang="en-GB" sz="2800" dirty="0" err="1"/>
              <a:t>nuair</a:t>
            </a:r>
            <a:r>
              <a:rPr lang="en-GB" sz="2800" dirty="0"/>
              <a:t> a </a:t>
            </a:r>
            <a:r>
              <a:rPr lang="en-GB" sz="2800" dirty="0" err="1"/>
              <a:t>dh’fhàgas</a:t>
            </a:r>
            <a:r>
              <a:rPr lang="en-GB" sz="2800" dirty="0"/>
              <a:t> e a’ </a:t>
            </a:r>
            <a:r>
              <a:rPr lang="en-GB" sz="2800" dirty="0" err="1"/>
              <a:t>mhachlag</a:t>
            </a:r>
            <a:r>
              <a:rPr lang="en-GB" sz="2800" dirty="0"/>
              <a:t> </a:t>
            </a:r>
            <a:r>
              <a:rPr lang="en-GB" sz="2800" dirty="0" err="1"/>
              <a:t>bhlàth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a thig e a-</a:t>
            </a:r>
            <a:r>
              <a:rPr lang="en-GB" sz="2800" dirty="0" err="1"/>
              <a:t>mach</a:t>
            </a:r>
            <a:r>
              <a:rPr lang="en-GB" sz="2800" dirty="0"/>
              <a:t> </a:t>
            </a:r>
            <a:r>
              <a:rPr lang="en-GB" sz="2800" dirty="0" err="1"/>
              <a:t>dhan</a:t>
            </a:r>
            <a:r>
              <a:rPr lang="en-GB" sz="2800" dirty="0"/>
              <a:t> t-</a:t>
            </a:r>
            <a:r>
              <a:rPr lang="en-GB" sz="2800" dirty="0" err="1"/>
              <a:t>saoghal</a:t>
            </a:r>
            <a:r>
              <a:rPr lang="en-GB" sz="2800" dirty="0"/>
              <a:t>.</a:t>
            </a:r>
          </a:p>
        </p:txBody>
      </p:sp>
      <p:pic>
        <p:nvPicPr>
          <p:cNvPr id="5" name="Picture 4" descr="A picture containing person, indoor, sitting, boy&#10;&#10;Description automatically generated">
            <a:extLst>
              <a:ext uri="{FF2B5EF4-FFF2-40B4-BE49-F238E27FC236}">
                <a16:creationId xmlns:a16="http://schemas.microsoft.com/office/drawing/2014/main" id="{71CFC20E-C356-4515-812A-37A0F9199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25" y="1194502"/>
            <a:ext cx="7114786" cy="40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37869" y="1358365"/>
            <a:ext cx="36103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</a:t>
            </a:r>
            <a:r>
              <a:rPr lang="en-GB" sz="2800" dirty="0" err="1"/>
              <a:t>bheil</a:t>
            </a:r>
            <a:r>
              <a:rPr lang="en-GB" sz="2800" dirty="0"/>
              <a:t> </a:t>
            </a:r>
            <a:r>
              <a:rPr lang="en-GB" sz="2800" dirty="0" err="1"/>
              <a:t>cuimhne</a:t>
            </a:r>
            <a:r>
              <a:rPr lang="en-GB" sz="2800" dirty="0"/>
              <a:t> </a:t>
            </a:r>
            <a:r>
              <a:rPr lang="en-GB" sz="2800" dirty="0" err="1"/>
              <a:t>agaibh</a:t>
            </a:r>
            <a:r>
              <a:rPr lang="en-GB" sz="2800" dirty="0"/>
              <a:t> gum bi am </a:t>
            </a:r>
            <a:r>
              <a:rPr lang="en-GB" sz="2800" dirty="0" err="1"/>
              <a:t>bèibidh</a:t>
            </a:r>
            <a:r>
              <a:rPr lang="en-GB" sz="2800" dirty="0"/>
              <a:t> a’ </a:t>
            </a:r>
            <a:r>
              <a:rPr lang="en-GB" sz="2800" dirty="0" err="1"/>
              <a:t>faighinn</a:t>
            </a:r>
            <a:r>
              <a:rPr lang="en-GB" sz="2800" dirty="0"/>
              <a:t> a </a:t>
            </a:r>
            <a:r>
              <a:rPr lang="en-GB" sz="2800" dirty="0" err="1"/>
              <a:t>bhìdh</a:t>
            </a:r>
            <a:r>
              <a:rPr lang="en-GB" sz="2800" dirty="0"/>
              <a:t> </a:t>
            </a:r>
            <a:r>
              <a:rPr lang="en-GB" sz="2800" dirty="0" err="1"/>
              <a:t>tro</a:t>
            </a:r>
            <a:r>
              <a:rPr lang="en-GB" sz="2800" dirty="0"/>
              <a:t> chord </a:t>
            </a:r>
            <a:r>
              <a:rPr lang="en-GB" sz="2800" dirty="0" err="1"/>
              <a:t>na</a:t>
            </a:r>
            <a:r>
              <a:rPr lang="en-GB" sz="2800" dirty="0"/>
              <a:t> h-</a:t>
            </a:r>
            <a:r>
              <a:rPr lang="en-GB" sz="2800" dirty="0" err="1"/>
              <a:t>imleig</a:t>
            </a:r>
            <a:r>
              <a:rPr lang="en-GB" sz="2800" dirty="0"/>
              <a:t>? </a:t>
            </a:r>
            <a:r>
              <a:rPr lang="en-GB" sz="2800" dirty="0" err="1"/>
              <a:t>Uill</a:t>
            </a:r>
            <a:r>
              <a:rPr lang="en-GB" sz="2800" dirty="0"/>
              <a:t> tha </a:t>
            </a:r>
            <a:r>
              <a:rPr lang="en-GB" sz="2800" dirty="0" err="1"/>
              <a:t>seo</a:t>
            </a:r>
            <a:r>
              <a:rPr lang="en-GB" sz="2800" dirty="0"/>
              <a:t> </a:t>
            </a:r>
            <a:r>
              <a:rPr lang="en-GB" sz="2800" dirty="0" err="1"/>
              <a:t>ga</a:t>
            </a:r>
            <a:r>
              <a:rPr lang="en-GB" sz="2800" dirty="0"/>
              <a:t> </a:t>
            </a:r>
            <a:r>
              <a:rPr lang="en-GB" sz="2800" dirty="0" err="1"/>
              <a:t>ghearradh</a:t>
            </a:r>
            <a:r>
              <a:rPr lang="en-GB" sz="2800" dirty="0"/>
              <a:t> (</a:t>
            </a:r>
            <a:r>
              <a:rPr lang="en-GB" sz="2800" dirty="0" err="1"/>
              <a:t>chan</a:t>
            </a:r>
            <a:r>
              <a:rPr lang="en-GB" sz="2800" dirty="0"/>
              <a:t> </a:t>
            </a:r>
            <a:r>
              <a:rPr lang="en-GB" sz="2800" dirty="0" err="1"/>
              <a:t>eil</a:t>
            </a:r>
            <a:r>
              <a:rPr lang="en-GB" sz="2800" dirty="0"/>
              <a:t> e </a:t>
            </a:r>
            <a:r>
              <a:rPr lang="en-GB" sz="2800" dirty="0" err="1"/>
              <a:t>goirt</a:t>
            </a:r>
            <a:r>
              <a:rPr lang="en-GB" sz="2800" dirty="0"/>
              <a:t>), </a:t>
            </a:r>
            <a:r>
              <a:rPr lang="en-GB" sz="2800" dirty="0" err="1"/>
              <a:t>agus</a:t>
            </a:r>
            <a:r>
              <a:rPr lang="en-GB" sz="2800" dirty="0"/>
              <a:t> an </a:t>
            </a:r>
            <a:r>
              <a:rPr lang="en-GB" sz="2800" dirty="0" err="1"/>
              <a:t>uair</a:t>
            </a:r>
            <a:r>
              <a:rPr lang="en-GB" sz="2800" dirty="0"/>
              <a:t> sin tha am </a:t>
            </a:r>
            <a:r>
              <a:rPr lang="en-GB" sz="2800" dirty="0" err="1"/>
              <a:t>bèibidh</a:t>
            </a:r>
            <a:r>
              <a:rPr lang="en-GB" sz="2800" dirty="0"/>
              <a:t> air </a:t>
            </a:r>
            <a:r>
              <a:rPr lang="en-GB" sz="2800" dirty="0" err="1"/>
              <a:t>leth</a:t>
            </a:r>
            <a:r>
              <a:rPr lang="en-GB" sz="2800" dirty="0"/>
              <a:t> </a:t>
            </a:r>
            <a:r>
              <a:rPr lang="en-GB" sz="2800" dirty="0" err="1"/>
              <a:t>bho</a:t>
            </a:r>
            <a:r>
              <a:rPr lang="en-GB" sz="2800" dirty="0"/>
              <a:t> </a:t>
            </a:r>
            <a:r>
              <a:rPr lang="en-GB" sz="2800" dirty="0" err="1"/>
              <a:t>mhàthair</a:t>
            </a:r>
            <a:r>
              <a:rPr lang="en-GB" sz="2800" dirty="0"/>
              <a:t>. Tha </a:t>
            </a:r>
            <a:r>
              <a:rPr lang="en-GB" sz="2800" dirty="0" err="1"/>
              <a:t>seo</a:t>
            </a:r>
            <a:r>
              <a:rPr lang="en-GB" sz="2800" dirty="0"/>
              <a:t> gad </a:t>
            </a:r>
            <a:r>
              <a:rPr lang="en-GB" sz="2800" dirty="0" err="1"/>
              <a:t>fhàgail</a:t>
            </a:r>
            <a:r>
              <a:rPr lang="en-GB" sz="2800" dirty="0"/>
              <a:t> le </a:t>
            </a:r>
            <a:r>
              <a:rPr lang="en-GB" sz="2800" dirty="0" err="1"/>
              <a:t>imleag</a:t>
            </a:r>
            <a:r>
              <a:rPr lang="en-GB" sz="2800" dirty="0"/>
              <a:t>! 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E20F955F-EFCD-47A7-B8C6-6D4091F8F4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860" y="1090640"/>
            <a:ext cx="7015079" cy="46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15880" y="1136064"/>
            <a:ext cx="45078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</a:t>
            </a:r>
            <a:r>
              <a:rPr lang="en-GB" sz="2800" dirty="0" err="1"/>
              <a:t>cuid</a:t>
            </a:r>
            <a:r>
              <a:rPr lang="en-GB" sz="2800" dirty="0"/>
              <a:t> de </a:t>
            </a:r>
            <a:r>
              <a:rPr lang="en-GB" sz="2800" dirty="0" err="1"/>
              <a:t>bhèibidhean</a:t>
            </a:r>
            <a:r>
              <a:rPr lang="en-GB" sz="2800" dirty="0"/>
              <a:t> air am </a:t>
            </a:r>
            <a:r>
              <a:rPr lang="en-GB" sz="2800" dirty="0" err="1"/>
              <a:t>breith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an </a:t>
            </a:r>
            <a:r>
              <a:rPr lang="en-GB" sz="2800" dirty="0" err="1"/>
              <a:t>ospadal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/>
              <a:t>Tha </a:t>
            </a:r>
            <a:r>
              <a:rPr lang="en-GB" sz="2800" dirty="0" err="1"/>
              <a:t>cuid</a:t>
            </a:r>
            <a:r>
              <a:rPr lang="en-GB" sz="2800" dirty="0"/>
              <a:t> de </a:t>
            </a:r>
            <a:r>
              <a:rPr lang="en-GB" sz="2800" dirty="0" err="1"/>
              <a:t>bhèibidhean</a:t>
            </a:r>
            <a:r>
              <a:rPr lang="en-GB" sz="2800" dirty="0"/>
              <a:t> air am </a:t>
            </a:r>
            <a:r>
              <a:rPr lang="en-GB" sz="2800" dirty="0" err="1"/>
              <a:t>breith</a:t>
            </a:r>
            <a:r>
              <a:rPr lang="en-GB" sz="2800" dirty="0"/>
              <a:t> </a:t>
            </a:r>
            <a:r>
              <a:rPr lang="en-GB" sz="2800" dirty="0" err="1"/>
              <a:t>aig</a:t>
            </a:r>
            <a:r>
              <a:rPr lang="en-GB" sz="2800" dirty="0"/>
              <a:t> an </a:t>
            </a:r>
            <a:r>
              <a:rPr lang="en-GB" sz="2800" dirty="0" err="1"/>
              <a:t>taigh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 err="1"/>
              <a:t>Faodaidh</a:t>
            </a:r>
            <a:r>
              <a:rPr lang="en-GB" sz="2800" dirty="0"/>
              <a:t> </a:t>
            </a:r>
            <a:r>
              <a:rPr lang="en-GB" sz="2800" dirty="0" err="1"/>
              <a:t>athair</a:t>
            </a:r>
            <a:r>
              <a:rPr lang="en-GB" sz="2800" dirty="0"/>
              <a:t> a’ </a:t>
            </a:r>
            <a:r>
              <a:rPr lang="en-GB" sz="2800" dirty="0" err="1"/>
              <a:t>bhèibidh</a:t>
            </a:r>
            <a:r>
              <a:rPr lang="en-GB" sz="2800" dirty="0"/>
              <a:t>, </a:t>
            </a:r>
            <a:r>
              <a:rPr lang="en-GB" sz="2800" dirty="0" err="1"/>
              <a:t>cèile</a:t>
            </a:r>
            <a:r>
              <a:rPr lang="en-GB" sz="2800" dirty="0"/>
              <a:t> a </a:t>
            </a:r>
            <a:r>
              <a:rPr lang="en-GB" sz="2800" dirty="0" err="1"/>
              <a:t>mhàthair</a:t>
            </a:r>
            <a:r>
              <a:rPr lang="en-GB" sz="2800" dirty="0"/>
              <a:t> no </a:t>
            </a:r>
            <a:r>
              <a:rPr lang="en-GB" sz="2800" dirty="0" err="1"/>
              <a:t>caraid</a:t>
            </a:r>
            <a:r>
              <a:rPr lang="en-GB" sz="2800" dirty="0"/>
              <a:t> no ball </a:t>
            </a:r>
            <a:r>
              <a:rPr lang="en-GB" sz="2800" dirty="0" err="1"/>
              <a:t>eile</a:t>
            </a:r>
            <a:r>
              <a:rPr lang="en-GB" sz="2800" dirty="0"/>
              <a:t> den </a:t>
            </a:r>
            <a:r>
              <a:rPr lang="en-GB" sz="2800" dirty="0" err="1"/>
              <a:t>teaghlach</a:t>
            </a:r>
            <a:r>
              <a:rPr lang="en-GB" sz="2800" dirty="0"/>
              <a:t> a </a:t>
            </a:r>
            <a:r>
              <a:rPr lang="en-GB" sz="2800" dirty="0" err="1"/>
              <a:t>bhith</a:t>
            </a:r>
            <a:r>
              <a:rPr lang="en-GB" sz="2800" dirty="0"/>
              <a:t> </a:t>
            </a:r>
            <a:r>
              <a:rPr lang="en-GB" sz="2800" dirty="0" err="1"/>
              <a:t>ann</a:t>
            </a:r>
            <a:r>
              <a:rPr lang="en-GB" sz="2800" dirty="0"/>
              <a:t> </a:t>
            </a:r>
            <a:r>
              <a:rPr lang="en-GB" sz="2800" dirty="0" err="1"/>
              <a:t>airson</a:t>
            </a:r>
            <a:r>
              <a:rPr lang="en-GB" sz="2800" dirty="0"/>
              <a:t> </a:t>
            </a:r>
            <a:r>
              <a:rPr lang="en-GB" sz="2800" dirty="0" err="1"/>
              <a:t>cuideachadh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taic a </a:t>
            </a:r>
            <a:r>
              <a:rPr lang="en-GB" sz="2800" dirty="0" err="1"/>
              <a:t>thoirt</a:t>
            </a:r>
            <a:r>
              <a:rPr lang="en-GB" sz="2800" dirty="0"/>
              <a:t> </a:t>
            </a:r>
            <a:r>
              <a:rPr lang="en-GB" sz="2800" dirty="0" err="1"/>
              <a:t>dhan</a:t>
            </a:r>
            <a:r>
              <a:rPr lang="en-GB" sz="2800" dirty="0"/>
              <a:t> </a:t>
            </a:r>
            <a:r>
              <a:rPr lang="en-GB" sz="2800" dirty="0" err="1"/>
              <a:t>mhàthair</a:t>
            </a:r>
            <a:r>
              <a:rPr lang="en-GB" sz="2800" dirty="0"/>
              <a:t>.</a:t>
            </a:r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55AC98C6-8D47-436C-95D2-40307C47B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78" y="1136064"/>
            <a:ext cx="6433737" cy="42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n animal&#10;&#10;Description automatically generated">
            <a:extLst>
              <a:ext uri="{FF2B5EF4-FFF2-40B4-BE49-F238E27FC236}">
                <a16:creationId xmlns:a16="http://schemas.microsoft.com/office/drawing/2014/main" id="{A65D22E6-7362-4C3B-82A3-CB1AFFEBC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98" y="464073"/>
            <a:ext cx="9043204" cy="60288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CF027-40C8-4120-A8A8-6F8C6AC1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7116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951563" y="276662"/>
            <a:ext cx="847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/>
              <a:t>Nach</a:t>
            </a:r>
            <a:r>
              <a:rPr lang="en-GB" sz="3600" b="1" dirty="0"/>
              <a:t> </a:t>
            </a:r>
            <a:r>
              <a:rPr lang="en-GB" sz="3600" b="1" dirty="0" err="1"/>
              <a:t>eil</a:t>
            </a:r>
            <a:r>
              <a:rPr lang="en-GB" sz="3600" b="1" dirty="0"/>
              <a:t> an </a:t>
            </a:r>
            <a:r>
              <a:rPr lang="en-GB" sz="3600" b="1" dirty="0" err="1"/>
              <a:t>sgeulachd</a:t>
            </a:r>
            <a:r>
              <a:rPr lang="en-GB" sz="3600" b="1" dirty="0"/>
              <a:t> </a:t>
            </a:r>
            <a:r>
              <a:rPr lang="en-GB" sz="3600" b="1" dirty="0" err="1"/>
              <a:t>seo</a:t>
            </a:r>
            <a:r>
              <a:rPr lang="en-GB" sz="3600" b="1" dirty="0"/>
              <a:t> </a:t>
            </a:r>
            <a:r>
              <a:rPr lang="en-GB" sz="3600" b="1" dirty="0" err="1"/>
              <a:t>mìorbhaileach</a:t>
            </a:r>
            <a:r>
              <a:rPr lang="en-GB" sz="3600" b="1" dirty="0"/>
              <a:t>!</a:t>
            </a:r>
          </a:p>
        </p:txBody>
      </p:sp>
      <p:pic>
        <p:nvPicPr>
          <p:cNvPr id="6" name="Picture 5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255FF6AB-169D-46B6-986D-E40F43CB5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14" y="1229074"/>
            <a:ext cx="7531385" cy="501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8A07-0122-4B8C-AB6A-CAC62832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2CE92-0043-4D9C-AEED-57CBCFB4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Q: </a:t>
            </a:r>
            <a:r>
              <a:rPr lang="en-GB" b="1" dirty="0" err="1"/>
              <a:t>Ciamar</a:t>
            </a:r>
            <a:r>
              <a:rPr lang="en-GB" b="1" dirty="0"/>
              <a:t> a tha an </a:t>
            </a:r>
            <a:r>
              <a:rPr lang="en-GB" b="1" dirty="0" err="1"/>
              <a:t>sìol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an t-ugh a’ </a:t>
            </a:r>
            <a:r>
              <a:rPr lang="en-GB" b="1" dirty="0" err="1"/>
              <a:t>tighinn</a:t>
            </a:r>
            <a:r>
              <a:rPr lang="en-GB" b="1" dirty="0"/>
              <a:t> </a:t>
            </a:r>
            <a:r>
              <a:rPr lang="en-GB" b="1" dirty="0" err="1"/>
              <a:t>còmhla</a:t>
            </a:r>
            <a:r>
              <a:rPr lang="en-GB" b="1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3BEE3-63B4-4909-B48A-C0C58ACD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5711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784275" y="1419644"/>
            <a:ext cx="49355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’S e </a:t>
            </a:r>
            <a:r>
              <a:rPr lang="en-GB" sz="2400" dirty="0" err="1"/>
              <a:t>aon</a:t>
            </a:r>
            <a:r>
              <a:rPr lang="en-GB" sz="2400" dirty="0"/>
              <a:t> </a:t>
            </a:r>
            <a:r>
              <a:rPr lang="en-GB" sz="2400" dirty="0" err="1"/>
              <a:t>dòigh</a:t>
            </a:r>
            <a:r>
              <a:rPr lang="en-GB" sz="2400" dirty="0"/>
              <a:t> gum bi gaol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fireannach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boireannach</a:t>
            </a:r>
            <a:r>
              <a:rPr lang="en-GB" sz="2400" dirty="0"/>
              <a:t> air a </a:t>
            </a:r>
            <a:r>
              <a:rPr lang="en-GB" sz="2400" dirty="0" err="1"/>
              <a:t>chèile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gum bi iad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feise</a:t>
            </a:r>
            <a:r>
              <a:rPr lang="en-GB" sz="2400" dirty="0"/>
              <a:t>. ’S e </a:t>
            </a:r>
            <a:r>
              <a:rPr lang="en-GB" sz="2400" dirty="0" err="1"/>
              <a:t>rud</a:t>
            </a:r>
            <a:r>
              <a:rPr lang="en-GB" sz="2400" dirty="0"/>
              <a:t> </a:t>
            </a:r>
            <a:r>
              <a:rPr lang="en-GB" sz="2400" dirty="0" err="1"/>
              <a:t>sònraichte</a:t>
            </a:r>
            <a:r>
              <a:rPr lang="en-GB" sz="2400" dirty="0"/>
              <a:t> a tha </a:t>
            </a:r>
            <a:r>
              <a:rPr lang="en-GB" sz="2400" dirty="0" err="1"/>
              <a:t>seo</a:t>
            </a:r>
            <a:r>
              <a:rPr lang="en-GB" sz="2400" dirty="0"/>
              <a:t> as </a:t>
            </a:r>
            <a:r>
              <a:rPr lang="en-GB" sz="2400" dirty="0" err="1"/>
              <a:t>urrainn</a:t>
            </a:r>
            <a:r>
              <a:rPr lang="en-GB" sz="2400" dirty="0"/>
              <a:t> do </a:t>
            </a:r>
            <a:r>
              <a:rPr lang="en-GB" sz="2400" dirty="0" err="1"/>
              <a:t>dh’inbhich</a:t>
            </a:r>
            <a:r>
              <a:rPr lang="en-GB" sz="2400" dirty="0"/>
              <a:t> a </a:t>
            </a:r>
            <a:r>
              <a:rPr lang="en-GB" sz="2400" dirty="0" err="1"/>
              <a:t>dhèanamh</a:t>
            </a:r>
            <a:r>
              <a:rPr lang="en-GB" sz="2400" dirty="0"/>
              <a:t>. </a:t>
            </a:r>
          </a:p>
          <a:p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bhios</a:t>
            </a:r>
            <a:r>
              <a:rPr lang="en-GB" sz="2400" dirty="0"/>
              <a:t> iad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feise</a:t>
            </a:r>
            <a:r>
              <a:rPr lang="en-GB" sz="2400" dirty="0"/>
              <a:t>, </a:t>
            </a:r>
            <a:r>
              <a:rPr lang="en-GB" sz="2400" dirty="0" err="1"/>
              <a:t>bidh</a:t>
            </a:r>
            <a:r>
              <a:rPr lang="en-GB" sz="2400" dirty="0"/>
              <a:t> bod an </a:t>
            </a:r>
            <a:r>
              <a:rPr lang="en-GB" sz="2400" dirty="0" err="1"/>
              <a:t>fhireannaich</a:t>
            </a:r>
            <a:r>
              <a:rPr lang="en-GB" sz="2400" dirty="0"/>
              <a:t> a’ </a:t>
            </a:r>
            <a:r>
              <a:rPr lang="en-GB" sz="2400" dirty="0" err="1"/>
              <a:t>dol</a:t>
            </a:r>
            <a:r>
              <a:rPr lang="en-GB" sz="2400" dirty="0"/>
              <a:t> a-</a:t>
            </a:r>
            <a:r>
              <a:rPr lang="en-GB" sz="2400" dirty="0" err="1"/>
              <a:t>steach</a:t>
            </a:r>
            <a:r>
              <a:rPr lang="en-GB" sz="2400" dirty="0"/>
              <a:t> </a:t>
            </a:r>
            <a:r>
              <a:rPr lang="en-GB" sz="2400" dirty="0" err="1"/>
              <a:t>dhan</a:t>
            </a:r>
            <a:r>
              <a:rPr lang="en-GB" sz="2400" dirty="0"/>
              <a:t> </a:t>
            </a:r>
            <a:r>
              <a:rPr lang="en-GB" sz="2400" dirty="0" err="1"/>
              <a:t>fhaighean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a’ </a:t>
            </a:r>
            <a:r>
              <a:rPr lang="en-GB" sz="2400" dirty="0" err="1"/>
              <a:t>bhoireannach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sìol</a:t>
            </a:r>
            <a:r>
              <a:rPr lang="en-GB" sz="2400" dirty="0"/>
              <a:t> a’ </a:t>
            </a:r>
            <a:r>
              <a:rPr lang="en-GB" sz="2400" dirty="0" err="1"/>
              <a:t>tighinn</a:t>
            </a:r>
            <a:r>
              <a:rPr lang="en-GB" sz="2400" dirty="0"/>
              <a:t> </a:t>
            </a:r>
            <a:r>
              <a:rPr lang="en-GB" sz="2400" dirty="0" err="1"/>
              <a:t>às</a:t>
            </a:r>
            <a:r>
              <a:rPr lang="en-GB" sz="2400" dirty="0"/>
              <a:t>. </a:t>
            </a:r>
            <a:r>
              <a:rPr lang="en-GB" sz="2400" dirty="0" err="1"/>
              <a:t>Bidh</a:t>
            </a:r>
            <a:r>
              <a:rPr lang="en-GB" sz="2400" dirty="0"/>
              <a:t> an </a:t>
            </a:r>
            <a:r>
              <a:rPr lang="en-GB" sz="2400" dirty="0" err="1"/>
              <a:t>sìol</a:t>
            </a:r>
            <a:r>
              <a:rPr lang="en-GB" sz="2400" dirty="0"/>
              <a:t> a’ </a:t>
            </a:r>
            <a:r>
              <a:rPr lang="en-GB" sz="2400" dirty="0" err="1"/>
              <a:t>coinneachadh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ugh am </a:t>
            </a:r>
            <a:r>
              <a:rPr lang="en-GB" sz="2400" dirty="0" err="1"/>
              <a:t>broinn</a:t>
            </a:r>
            <a:r>
              <a:rPr lang="en-GB" sz="2400" dirty="0"/>
              <a:t> </a:t>
            </a:r>
            <a:r>
              <a:rPr lang="en-GB" sz="2400" dirty="0" err="1"/>
              <a:t>bodhaig</a:t>
            </a:r>
            <a:r>
              <a:rPr lang="en-GB" sz="2400" dirty="0"/>
              <a:t> a’ </a:t>
            </a:r>
            <a:r>
              <a:rPr lang="en-GB" sz="2400" dirty="0" err="1"/>
              <a:t>bhoireannaich</a:t>
            </a:r>
            <a:r>
              <a:rPr lang="en-GB" sz="2400" dirty="0"/>
              <a:t>. </a:t>
            </a:r>
            <a:endParaRPr lang="en-US" sz="24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1C1A76D5-9784-43FD-94C9-A2543EE54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32" y="1600199"/>
            <a:ext cx="5728393" cy="38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894945" y="934489"/>
            <a:ext cx="53178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cuideachadh</a:t>
            </a:r>
            <a:r>
              <a:rPr lang="en-GB" sz="2400" dirty="0"/>
              <a:t> a </a:t>
            </a:r>
            <a:r>
              <a:rPr lang="en-GB" sz="2400" dirty="0" err="1"/>
              <a:t>dhìth</a:t>
            </a:r>
            <a:r>
              <a:rPr lang="en-GB" sz="2400" dirty="0"/>
              <a:t> air </a:t>
            </a:r>
            <a:r>
              <a:rPr lang="en-GB" sz="2400" dirty="0" err="1"/>
              <a:t>cuid</a:t>
            </a:r>
            <a:r>
              <a:rPr lang="en-GB" sz="2400" dirty="0"/>
              <a:t> de </a:t>
            </a:r>
            <a:r>
              <a:rPr lang="en-GB" sz="2400" dirty="0" err="1"/>
              <a:t>phàrantan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an </a:t>
            </a:r>
            <a:r>
              <a:rPr lang="en-GB" sz="2400" dirty="0" err="1"/>
              <a:t>leatromachd</a:t>
            </a:r>
            <a:r>
              <a:rPr lang="en-GB" sz="2400" dirty="0"/>
              <a:t> a </a:t>
            </a:r>
            <a:r>
              <a:rPr lang="en-GB" sz="2400" dirty="0" err="1"/>
              <a:t>thòiseachadh</a:t>
            </a:r>
            <a:r>
              <a:rPr lang="en-GB" sz="2400" dirty="0"/>
              <a:t>. </a:t>
            </a: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cuid</a:t>
            </a:r>
            <a:r>
              <a:rPr lang="en-GB" sz="2400" dirty="0"/>
              <a:t> de </a:t>
            </a:r>
            <a:r>
              <a:rPr lang="en-GB" sz="2400" dirty="0" err="1"/>
              <a:t>bhèibidhean</a:t>
            </a:r>
            <a:r>
              <a:rPr lang="en-GB" sz="2400" dirty="0"/>
              <a:t> a’ </a:t>
            </a:r>
            <a:r>
              <a:rPr lang="en-GB" sz="2400" dirty="0" err="1"/>
              <a:t>tòiseachadh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thig an t-ugh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sìol</a:t>
            </a:r>
            <a:r>
              <a:rPr lang="en-GB" sz="2400" dirty="0"/>
              <a:t> </a:t>
            </a:r>
            <a:r>
              <a:rPr lang="en-GB" sz="2400" dirty="0" err="1"/>
              <a:t>còmhla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 </a:t>
            </a:r>
            <a:r>
              <a:rPr lang="en-GB" sz="2400" dirty="0" err="1"/>
              <a:t>obair-lann</a:t>
            </a:r>
            <a:r>
              <a:rPr lang="en-GB" sz="2400" dirty="0"/>
              <a:t>. </a:t>
            </a:r>
            <a:r>
              <a:rPr lang="en-GB" sz="2400" dirty="0" err="1"/>
              <a:t>Bidh</a:t>
            </a:r>
            <a:r>
              <a:rPr lang="en-GB" sz="2400" dirty="0"/>
              <a:t> an </a:t>
            </a:r>
            <a:r>
              <a:rPr lang="en-GB" sz="2400" dirty="0" err="1"/>
              <a:t>dotair</a:t>
            </a:r>
            <a:r>
              <a:rPr lang="en-GB" sz="2400" dirty="0"/>
              <a:t> an </a:t>
            </a:r>
            <a:r>
              <a:rPr lang="en-GB" sz="2400" dirty="0" err="1"/>
              <a:t>uair</a:t>
            </a:r>
            <a:r>
              <a:rPr lang="en-GB" sz="2400" dirty="0"/>
              <a:t> sin a’ cur ugh </a:t>
            </a:r>
            <a:r>
              <a:rPr lang="en-GB" sz="2400" dirty="0" err="1"/>
              <a:t>thorrach</a:t>
            </a:r>
            <a:r>
              <a:rPr lang="en-GB" sz="2400" dirty="0"/>
              <a:t> air </a:t>
            </a:r>
            <a:r>
              <a:rPr lang="en-GB" sz="2400" dirty="0" err="1"/>
              <a:t>ais</a:t>
            </a:r>
            <a:r>
              <a:rPr lang="en-GB" sz="2400" dirty="0"/>
              <a:t> a’ </a:t>
            </a:r>
            <a:r>
              <a:rPr lang="en-GB" sz="2400" dirty="0" err="1"/>
              <a:t>mhachlag</a:t>
            </a:r>
            <a:r>
              <a:rPr lang="en-GB" sz="2400" dirty="0"/>
              <a:t> a’ </a:t>
            </a:r>
            <a:r>
              <a:rPr lang="en-GB" sz="2400" dirty="0" err="1"/>
              <a:t>bhoireannaich</a:t>
            </a:r>
            <a:r>
              <a:rPr lang="en-GB" sz="2400" dirty="0"/>
              <a:t>. ’S e IVF a </a:t>
            </a:r>
            <a:r>
              <a:rPr lang="en-GB" sz="2400" dirty="0" err="1"/>
              <a:t>chanas</a:t>
            </a:r>
            <a:r>
              <a:rPr lang="en-GB" sz="2400" dirty="0"/>
              <a:t> </a:t>
            </a:r>
            <a:r>
              <a:rPr lang="en-GB" sz="2400" dirty="0" err="1"/>
              <a:t>sinn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an </a:t>
            </a:r>
            <a:r>
              <a:rPr lang="en-GB" sz="2400" dirty="0" err="1"/>
              <a:t>seo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bèibidhean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air an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bheir</a:t>
            </a:r>
            <a:r>
              <a:rPr lang="en-GB" sz="2400" dirty="0"/>
              <a:t> </a:t>
            </a:r>
            <a:r>
              <a:rPr lang="en-GB" sz="2400" dirty="0" err="1"/>
              <a:t>fireannach</a:t>
            </a:r>
            <a:r>
              <a:rPr lang="en-GB" sz="2400" dirty="0"/>
              <a:t> an </a:t>
            </a:r>
            <a:r>
              <a:rPr lang="en-GB" sz="2400" dirty="0" err="1"/>
              <a:t>sìol</a:t>
            </a:r>
            <a:r>
              <a:rPr lang="en-GB" sz="2400" dirty="0"/>
              <a:t> </a:t>
            </a:r>
            <a:r>
              <a:rPr lang="en-GB" sz="2400" dirty="0" err="1"/>
              <a:t>aige</a:t>
            </a:r>
            <a:r>
              <a:rPr lang="en-GB" sz="2400" dirty="0"/>
              <a:t> do </a:t>
            </a:r>
            <a:r>
              <a:rPr lang="en-GB" sz="2400" dirty="0" err="1"/>
              <a:t>bhoireannach</a:t>
            </a:r>
            <a:r>
              <a:rPr lang="en-GB" sz="2400" dirty="0"/>
              <a:t>. </a:t>
            </a: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a’ cur an t-</a:t>
            </a:r>
            <a:r>
              <a:rPr lang="en-GB" sz="2400" dirty="0" err="1"/>
              <a:t>sìl</a:t>
            </a:r>
            <a:r>
              <a:rPr lang="en-GB" sz="2400" dirty="0"/>
              <a:t> a-</a:t>
            </a:r>
            <a:r>
              <a:rPr lang="en-GB" sz="2400" dirty="0" err="1"/>
              <a:t>steach</a:t>
            </a:r>
            <a:r>
              <a:rPr lang="en-GB" sz="2400" dirty="0"/>
              <a:t> </a:t>
            </a:r>
            <a:r>
              <a:rPr lang="en-GB" sz="2400" dirty="0" err="1"/>
              <a:t>dha</a:t>
            </a:r>
            <a:r>
              <a:rPr lang="en-GB" sz="2400" dirty="0"/>
              <a:t> pit. Ma </a:t>
            </a:r>
            <a:r>
              <a:rPr lang="en-GB" sz="2400" dirty="0" err="1"/>
              <a:t>choinnicheas</a:t>
            </a:r>
            <a:r>
              <a:rPr lang="en-GB" sz="2400" dirty="0"/>
              <a:t> an </a:t>
            </a:r>
            <a:r>
              <a:rPr lang="en-GB" sz="2400" dirty="0" err="1"/>
              <a:t>sìol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an ugh </a:t>
            </a:r>
            <a:r>
              <a:rPr lang="en-GB" sz="2400" dirty="0" err="1"/>
              <a:t>aice</a:t>
            </a:r>
            <a:r>
              <a:rPr lang="en-GB" sz="2400" dirty="0"/>
              <a:t>, </a:t>
            </a:r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fàs</a:t>
            </a:r>
            <a:r>
              <a:rPr lang="en-GB" sz="2400" dirty="0"/>
              <a:t> </a:t>
            </a:r>
            <a:r>
              <a:rPr lang="en-GB" sz="2400" dirty="0" err="1"/>
              <a:t>trom</a:t>
            </a:r>
            <a:r>
              <a:rPr lang="en-GB" sz="2400" dirty="0"/>
              <a:t> le </a:t>
            </a:r>
            <a:r>
              <a:rPr lang="en-GB" sz="2400" dirty="0" err="1"/>
              <a:t>bèibidh</a:t>
            </a:r>
            <a:r>
              <a:rPr lang="en-GB" sz="2400" dirty="0"/>
              <a:t>. </a:t>
            </a:r>
          </a:p>
        </p:txBody>
      </p:sp>
      <p:pic>
        <p:nvPicPr>
          <p:cNvPr id="6" name="Picture 5" descr="A picture containing person, indoor, man, clothing&#10;&#10;Description automatically generated">
            <a:extLst>
              <a:ext uri="{FF2B5EF4-FFF2-40B4-BE49-F238E27FC236}">
                <a16:creationId xmlns:a16="http://schemas.microsoft.com/office/drawing/2014/main" id="{043EF502-23AA-401B-BE53-73D8595440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58" y="3381313"/>
            <a:ext cx="4114800" cy="2745343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AEEA2BE-E73E-453A-B127-5DF3E6323B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57" y="407048"/>
            <a:ext cx="4114801" cy="27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rown horse grazing on a lush green field&#10;&#10;Description automatically generated">
            <a:extLst>
              <a:ext uri="{FF2B5EF4-FFF2-40B4-BE49-F238E27FC236}">
                <a16:creationId xmlns:a16="http://schemas.microsoft.com/office/drawing/2014/main" id="{098043BE-D260-4929-AAAC-C0FCFA99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698" y="589547"/>
            <a:ext cx="8774789" cy="51186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5E12A-261F-42C0-BEB1-D2A38EB4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5461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other and baby sheep standing on a lush green field&#10;&#10;Description automatically generated">
            <a:extLst>
              <a:ext uri="{FF2B5EF4-FFF2-40B4-BE49-F238E27FC236}">
                <a16:creationId xmlns:a16="http://schemas.microsoft.com/office/drawing/2014/main" id="{493EC522-909E-4FA9-A03E-426201BB5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973" y="685800"/>
            <a:ext cx="9389850" cy="49736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0C717-43FE-4AB1-88E0-061A5E08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465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uple of zebra standing on top of a dirt field&#10;&#10;Description automatically generated">
            <a:extLst>
              <a:ext uri="{FF2B5EF4-FFF2-40B4-BE49-F238E27FC236}">
                <a16:creationId xmlns:a16="http://schemas.microsoft.com/office/drawing/2014/main" id="{41973836-82C2-4AA1-941A-A407D6D1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909" y="312341"/>
            <a:ext cx="8058679" cy="604400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00578-0B10-489D-A3A3-EFC34E45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8035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F461B-DFDD-4B12-9A00-7462DC80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Content Placeholder 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CE45DF7A-ED81-4399-AB85-BDAAE2D6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60" y="467328"/>
            <a:ext cx="8867280" cy="59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4A6B-82F1-4B65-BE34-F0BDAEE1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891145"/>
            <a:ext cx="10418618" cy="428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err="1"/>
              <a:t>Pàirt</a:t>
            </a:r>
            <a:r>
              <a:rPr lang="en-GB" sz="6000" dirty="0"/>
              <a:t> 1</a:t>
            </a:r>
          </a:p>
          <a:p>
            <a:pPr marL="0" indent="0">
              <a:buNone/>
            </a:pPr>
            <a:r>
              <a:rPr lang="en-GB" sz="6000" dirty="0"/>
              <a:t>Mar a tha </a:t>
            </a:r>
            <a:r>
              <a:rPr lang="en-GB" sz="6000" dirty="0" err="1"/>
              <a:t>bèibidh</a:t>
            </a:r>
            <a:r>
              <a:rPr lang="en-GB" sz="6000" dirty="0"/>
              <a:t> </a:t>
            </a:r>
            <a:r>
              <a:rPr lang="en-GB" sz="6000" dirty="0" err="1"/>
              <a:t>ga</a:t>
            </a:r>
            <a:r>
              <a:rPr lang="en-GB" sz="6000" dirty="0"/>
              <a:t> </a:t>
            </a:r>
            <a:r>
              <a:rPr lang="en-GB" sz="6000" dirty="0" err="1"/>
              <a:t>dhèanamh</a:t>
            </a:r>
            <a:endParaRPr lang="en-GB" sz="6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94525-29A0-450C-AB98-3029DC27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4846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E6F1C-0B63-0A43-BF4F-D7719ED3FB92}"/>
              </a:ext>
            </a:extLst>
          </p:cNvPr>
          <p:cNvSpPr/>
          <p:nvPr/>
        </p:nvSpPr>
        <p:spPr>
          <a:xfrm>
            <a:off x="1501788" y="1771085"/>
            <a:ext cx="4885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Tha </a:t>
            </a:r>
            <a:r>
              <a:rPr lang="en-GB" sz="2800" dirty="0" err="1"/>
              <a:t>bèibidh</a:t>
            </a:r>
            <a:r>
              <a:rPr lang="en-GB" sz="2800" dirty="0"/>
              <a:t> air a </a:t>
            </a:r>
            <a:r>
              <a:rPr lang="en-GB" sz="2800" dirty="0" err="1"/>
              <a:t>dhèanamh</a:t>
            </a:r>
            <a:r>
              <a:rPr lang="en-GB" sz="2800" dirty="0"/>
              <a:t> le </a:t>
            </a:r>
            <a:r>
              <a:rPr lang="en-GB" sz="2800" dirty="0" err="1"/>
              <a:t>inbhich</a:t>
            </a:r>
            <a:r>
              <a:rPr lang="en-GB" sz="2800" dirty="0"/>
              <a:t>. </a:t>
            </a:r>
            <a:r>
              <a:rPr lang="en-GB" sz="2800" dirty="0" err="1"/>
              <a:t>Airson</a:t>
            </a:r>
            <a:r>
              <a:rPr lang="en-GB" sz="2800" dirty="0"/>
              <a:t> </a:t>
            </a:r>
            <a:r>
              <a:rPr lang="en-GB" sz="2800" dirty="0" err="1"/>
              <a:t>bèibidh</a:t>
            </a:r>
            <a:r>
              <a:rPr lang="en-GB" sz="2800" dirty="0"/>
              <a:t> a </a:t>
            </a:r>
            <a:r>
              <a:rPr lang="en-GB" sz="2800" dirty="0" err="1"/>
              <a:t>dhèanamh</a:t>
            </a:r>
            <a:r>
              <a:rPr lang="en-GB" sz="2800" dirty="0"/>
              <a:t> </a:t>
            </a:r>
            <a:r>
              <a:rPr lang="en-GB" sz="2800" dirty="0" err="1"/>
              <a:t>feumaidh</a:t>
            </a:r>
            <a:r>
              <a:rPr lang="en-GB" sz="2800" dirty="0"/>
              <a:t> </a:t>
            </a:r>
            <a:r>
              <a:rPr lang="en-GB" sz="2800" dirty="0" err="1"/>
              <a:t>tu</a:t>
            </a:r>
            <a:r>
              <a:rPr lang="en-GB" sz="2800" dirty="0"/>
              <a:t> ugh </a:t>
            </a:r>
            <a:r>
              <a:rPr lang="en-GB" sz="2800" dirty="0" err="1"/>
              <a:t>beag</a:t>
            </a:r>
            <a:r>
              <a:rPr lang="en-GB" sz="2800" dirty="0"/>
              <a:t> </a:t>
            </a:r>
            <a:r>
              <a:rPr lang="en-GB" sz="2800" dirty="0" err="1"/>
              <a:t>bìodach</a:t>
            </a:r>
            <a:r>
              <a:rPr lang="en-GB" sz="2800" dirty="0"/>
              <a:t> </a:t>
            </a:r>
            <a:r>
              <a:rPr lang="en-GB" sz="2800" dirty="0" err="1"/>
              <a:t>bho</a:t>
            </a:r>
            <a:r>
              <a:rPr lang="en-GB" sz="2800" dirty="0"/>
              <a:t> </a:t>
            </a:r>
            <a:r>
              <a:rPr lang="en-GB" sz="2800" dirty="0" err="1"/>
              <a:t>bhoireannach</a:t>
            </a:r>
            <a:r>
              <a:rPr lang="en-GB" sz="2800" dirty="0"/>
              <a:t> </a:t>
            </a:r>
            <a:r>
              <a:rPr lang="en-GB" sz="2800" dirty="0" err="1"/>
              <a:t>agus</a:t>
            </a:r>
            <a:r>
              <a:rPr lang="en-GB" sz="2800" dirty="0"/>
              <a:t> </a:t>
            </a:r>
            <a:r>
              <a:rPr lang="en-GB" sz="2800" dirty="0" err="1"/>
              <a:t>sìol</a:t>
            </a:r>
            <a:r>
              <a:rPr lang="en-GB" sz="2800" dirty="0"/>
              <a:t> </a:t>
            </a:r>
            <a:r>
              <a:rPr lang="en-GB" sz="2800" dirty="0" err="1"/>
              <a:t>bho</a:t>
            </a:r>
            <a:r>
              <a:rPr lang="en-GB" sz="2800" dirty="0"/>
              <a:t> </a:t>
            </a:r>
            <a:r>
              <a:rPr lang="en-GB" sz="2800" dirty="0" err="1"/>
              <a:t>fhireannach</a:t>
            </a:r>
            <a:r>
              <a:rPr lang="en-GB" sz="2800" dirty="0"/>
              <a:t>.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63F15-306A-41F8-A72C-EBAEAF1538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193" y="-136525"/>
            <a:ext cx="35324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5CE23-6353-49B6-958D-D4113D0B0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2"/>
          <a:stretch/>
        </p:blipFill>
        <p:spPr>
          <a:xfrm>
            <a:off x="8032095" y="-277495"/>
            <a:ext cx="1796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1128</Words>
  <Application>Microsoft Macintosh PowerPoint</Application>
  <PresentationFormat>Widescreen</PresentationFormat>
  <Paragraphs>120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Futura Medium</vt:lpstr>
      <vt:lpstr>Office Theme</vt:lpstr>
      <vt:lpstr>Mar a tha beatha neach a’ tòiseachadh, leatromachd agus breith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Ross Robertson</cp:lastModifiedBy>
  <cp:revision>76</cp:revision>
  <dcterms:created xsi:type="dcterms:W3CDTF">2018-04-26T13:55:39Z</dcterms:created>
  <dcterms:modified xsi:type="dcterms:W3CDTF">2022-05-04T14:52:29Z</dcterms:modified>
</cp:coreProperties>
</file>