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8CE3-5CAF-744E-A61D-6CCD1E7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09D-5676-5A4C-AC9E-72CB6A92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FE3A-FAD0-FC48-9DE7-D30003D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2C9-E0F1-A94F-A9EC-A41396E1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7E6-8704-9441-999C-B554ADF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30C5-6D0A-8044-80D8-6AC866A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F3A7-D77A-4040-99A0-2BD84339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430C-CC43-6A45-8995-8774F964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196B-21DA-5B45-9F2C-AACEB471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932B-CCB1-694E-A04B-E0C288F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8D52-50F4-384A-B1B1-C3F1DD52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F7D1-18CB-2843-AC0E-7EA30B5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EE31-3B96-A348-850E-8934CF1A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0E02-6BB5-EC4D-BF22-FAD8671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8D85-3108-DC43-8213-7333BB2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055-6177-8449-804B-356CBAE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F516-9CBD-3649-B5D5-F82A48D3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1F79-76FC-A74E-9D03-8CE727F1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276-8AE9-EF41-9E12-5C5D6F7F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386-CB00-E840-8254-03F53451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B975-A168-0647-BF25-85C033B2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4B8D-00EB-1444-8453-F9B5242B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F1B-6F98-D341-B3C4-87154145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F9EA-CEF7-124B-915B-11AE03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FB0-4950-154D-B57F-7CA268B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B0F9-7D2D-294B-BF9A-767904DE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1-B235-2647-97ED-1A9C56DC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5A7-651B-674D-8B90-D6B72389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4BA9-26F0-8B40-8BF4-9CBBC56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0DA0-25F1-4B47-8819-3379DD0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C73-DBD5-234C-A661-ABC0BB1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22E-4596-6A44-ADF0-E076C944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0D0-FA7D-EE4E-9F85-E4782BD6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B3C30-D650-5041-8B51-0244D92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271C2-28F0-0947-97DE-8EC75B839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851A6-613D-E44E-8311-33D6DF69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28B6E-4A80-7244-8266-30D4531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5C690-B458-F341-92D3-1794256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382-C6AA-2A47-A9C0-85922C4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5C0-FF95-CD44-86EF-847738C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F05C-4A17-E642-8E31-AD3A29B4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57537-A8E1-2E4D-8A23-444FED5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CD2A-810B-EA45-9985-11B845F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09EF5-619F-4B4F-BEB0-FED9C8C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29FD-3A14-E448-9535-294A69E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1E37-0DA7-004A-A9E1-84C00BB7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325C-0554-7E4F-9CB6-96DD57DA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F2E-5DEF-4C4E-8D30-D983AE8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1C3CF-E46C-614A-82E0-DC296FF0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85EF-8D6C-1944-984F-88DE3D6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7753-3DA8-8348-B754-54F900C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37BF-BC55-E24E-BFC3-385D3C8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6B-5BD5-B342-BF33-025A958B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8D40-74C6-0D4E-A6A8-520CD46B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D9B0-A5A8-9944-9435-BA3F3E5D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D0C5-393A-AD4A-B2A6-16C01AA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6D0E-0B45-DA42-B09F-21378DE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D17A-06DE-884C-B0A1-F1A4C60E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ED40A-E5D5-E14A-8C0C-9CFC44F9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36A-3868-F44E-88E7-A3488C07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AC5-B8A0-D343-B270-C26F183B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FB2-51AD-4940-90A5-6AE3C7B48DA2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CD1-DBA2-934C-A926-BDC51EF9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6B5A-296E-F14F-B2C8-978ED5A5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F86D2A-7328-9F48-A2BD-6E02A34D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kiss is a way to say hello to someone you love.</a:t>
            </a:r>
          </a:p>
        </p:txBody>
      </p:sp>
    </p:spTree>
    <p:extLst>
      <p:ext uri="{BB962C8B-B14F-4D97-AF65-F5344CB8AC3E}">
        <p14:creationId xmlns:p14="http://schemas.microsoft.com/office/powerpoint/2010/main" val="16111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59677-6D1A-C045-8E16-E589D71C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25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kiss is a way to say good bye to someone you love.</a:t>
            </a:r>
          </a:p>
        </p:txBody>
      </p:sp>
    </p:spTree>
    <p:extLst>
      <p:ext uri="{BB962C8B-B14F-4D97-AF65-F5344CB8AC3E}">
        <p14:creationId xmlns:p14="http://schemas.microsoft.com/office/powerpoint/2010/main" val="33477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CD3FC-7073-FF41-8ED2-40915A3F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5755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Someone might kiss their girlfriend or boyfriend.</a:t>
            </a:r>
          </a:p>
        </p:txBody>
      </p:sp>
    </p:spTree>
    <p:extLst>
      <p:ext uri="{BB962C8B-B14F-4D97-AF65-F5344CB8AC3E}">
        <p14:creationId xmlns:p14="http://schemas.microsoft.com/office/powerpoint/2010/main" val="180462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F1948-CB13-6541-914C-CC3FCA8C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53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Some people do not like to be kissed.</a:t>
            </a:r>
          </a:p>
        </p:txBody>
      </p:sp>
    </p:spTree>
    <p:extLst>
      <p:ext uri="{BB962C8B-B14F-4D97-AF65-F5344CB8AC3E}">
        <p14:creationId xmlns:p14="http://schemas.microsoft.com/office/powerpoint/2010/main" val="380818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0FB48-7A62-604C-842D-4FEA11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348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There is no kissing at school.</a:t>
            </a:r>
          </a:p>
        </p:txBody>
      </p:sp>
    </p:spTree>
    <p:extLst>
      <p:ext uri="{BB962C8B-B14F-4D97-AF65-F5344CB8AC3E}">
        <p14:creationId xmlns:p14="http://schemas.microsoft.com/office/powerpoint/2010/main" val="341394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Steven Scott</cp:lastModifiedBy>
  <cp:revision>13</cp:revision>
  <dcterms:created xsi:type="dcterms:W3CDTF">2021-03-29T16:21:08Z</dcterms:created>
  <dcterms:modified xsi:type="dcterms:W3CDTF">2021-07-28T15:54:39Z</dcterms:modified>
</cp:coreProperties>
</file>