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2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8CE3-5CAF-744E-A61D-6CCD1E759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A309D-5676-5A4C-AC9E-72CB6A926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BFE3A-FAD0-FC48-9DE7-D30003D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6C2C9-E0F1-A94F-A9EC-A41396E1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407E6-8704-9441-999C-B554ADF7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4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30C5-6D0A-8044-80D8-6AC866A8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AF3A7-D77A-4040-99A0-2BD843397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2430C-CC43-6A45-8995-8774F964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5196B-21DA-5B45-9F2C-AACEB471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A932B-CCB1-694E-A04B-E0C288FE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B8D52-50F4-384A-B1B1-C3F1DD52B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F7D1-18CB-2843-AC0E-7EA30B51C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CEE31-3B96-A348-850E-8934CF1A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80E02-6BB5-EC4D-BF22-FAD8671F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C8D85-3108-DC43-8213-7333BB2B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4055-6177-8449-804B-356CBAE7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BF516-9CBD-3649-B5D5-F82A48D36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01F79-76FC-A74E-9D03-8CE727F1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53276-8AE9-EF41-9E12-5C5D6F7F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71386-CB00-E840-8254-03F53451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2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B975-A168-0647-BF25-85C033B2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64B8D-00EB-1444-8453-F9B5242BF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9F1B-6F98-D341-B3C4-87154145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EF9EA-CEF7-124B-915B-11AE03D9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45FB0-4950-154D-B57F-7CA268BF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B0F9-7D2D-294B-BF9A-767904DE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04B1-B235-2647-97ED-1A9C56DC3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2E5A7-651B-674D-8B90-D6B72389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D4BA9-26F0-8B40-8BF4-9CBBC562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C0DA0-25F1-4B47-8819-3379DD07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0EC73-DBD5-234C-A661-ABC0BB1B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D22E-4596-6A44-ADF0-E076C944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830D0-FA7D-EE4E-9F85-E4782BD6C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B3C30-D650-5041-8B51-0244D9277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271C2-28F0-0947-97DE-8EC75B839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851A6-613D-E44E-8311-33D6DF696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28B6E-4A80-7244-8266-30D45315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5C690-B458-F341-92D3-17942569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35382-C6AA-2A47-A9C0-85922C40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5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55C0-FF95-CD44-86EF-847738C2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0F05C-4A17-E642-8E31-AD3A29B4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57537-A8E1-2E4D-8A23-444FED5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9CD2A-810B-EA45-9985-11B845FB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0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09EF5-619F-4B4F-BEB0-FED9C8C3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329FD-3A14-E448-9535-294A69E1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91E37-0DA7-004A-A9E1-84C00BB7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3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325C-0554-7E4F-9CB6-96DD57DA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D9F2E-5DEF-4C4E-8D30-D983AE8E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1C3CF-E46C-614A-82E0-DC296FF06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85EF-8D6C-1944-984F-88DE3D66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C7753-3DA8-8348-B754-54F900C6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037BF-BC55-E24E-BFC3-385D3C8D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9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346B-5BD5-B342-BF33-025A958B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D68D40-74C6-0D4E-A6A8-520CD46B9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8D9B0-A5A8-9944-9435-BA3F3E5D8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0D0C5-393A-AD4A-B2A6-16C01AA7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D6D0E-0B45-DA42-B09F-21378DE9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4D17A-06DE-884C-B0A1-F1A4C60E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8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DED40A-E5D5-E14A-8C0C-9CFC44F9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736A-3868-F44E-88E7-A3488C07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6DAC5-B8A0-D343-B270-C26F183BF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B1CD1-DBA2-934C-A926-BDC51EF9C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36B5A-296E-F14F-B2C8-978ED5A5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740880-6574-584D-8A70-67DBF5293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409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hug is a way to touch someone.</a:t>
            </a:r>
          </a:p>
        </p:txBody>
      </p:sp>
    </p:spTree>
    <p:extLst>
      <p:ext uri="{BB962C8B-B14F-4D97-AF65-F5344CB8AC3E}">
        <p14:creationId xmlns:p14="http://schemas.microsoft.com/office/powerpoint/2010/main" val="161111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62063D-BE92-3845-816A-9AFBE569E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Sometimes people don’t like hugs.</a:t>
            </a:r>
          </a:p>
        </p:txBody>
      </p:sp>
    </p:spTree>
    <p:extLst>
      <p:ext uri="{BB962C8B-B14F-4D97-AF65-F5344CB8AC3E}">
        <p14:creationId xmlns:p14="http://schemas.microsoft.com/office/powerpoint/2010/main" val="237995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3943B-E1C3-F542-9E91-545657BD0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3305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hug is a way to say hello.</a:t>
            </a:r>
          </a:p>
        </p:txBody>
      </p:sp>
    </p:spTree>
    <p:extLst>
      <p:ext uri="{BB962C8B-B14F-4D97-AF65-F5344CB8AC3E}">
        <p14:creationId xmlns:p14="http://schemas.microsoft.com/office/powerpoint/2010/main" val="399834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96D67B-9120-334F-8071-79F310E8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532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hug is a way to say I am happy to see you.</a:t>
            </a:r>
          </a:p>
        </p:txBody>
      </p:sp>
    </p:spTree>
    <p:extLst>
      <p:ext uri="{BB962C8B-B14F-4D97-AF65-F5344CB8AC3E}">
        <p14:creationId xmlns:p14="http://schemas.microsoft.com/office/powerpoint/2010/main" val="364804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7CDA4-AFC5-1047-AA55-D52FBF55E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7370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hug is a way to celebrate, like when someone scores a goal!</a:t>
            </a:r>
          </a:p>
        </p:txBody>
      </p:sp>
    </p:spTree>
    <p:extLst>
      <p:ext uri="{BB962C8B-B14F-4D97-AF65-F5344CB8AC3E}">
        <p14:creationId xmlns:p14="http://schemas.microsoft.com/office/powerpoint/2010/main" val="369129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F2B506-36E8-CC44-A336-76DEFBD2D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4948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hug is a way to show love for someone.</a:t>
            </a:r>
          </a:p>
        </p:txBody>
      </p:sp>
    </p:spTree>
    <p:extLst>
      <p:ext uri="{BB962C8B-B14F-4D97-AF65-F5344CB8AC3E}">
        <p14:creationId xmlns:p14="http://schemas.microsoft.com/office/powerpoint/2010/main" val="92958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33CC2-11C8-8A46-9E09-43AF18A5B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6106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hug is a way to cheer someone up if they are sad.</a:t>
            </a:r>
          </a:p>
        </p:txBody>
      </p:sp>
    </p:spTree>
    <p:extLst>
      <p:ext uri="{BB962C8B-B14F-4D97-AF65-F5344CB8AC3E}">
        <p14:creationId xmlns:p14="http://schemas.microsoft.com/office/powerpoint/2010/main" val="413165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0B5215-2222-AF4C-B9F0-69D58C18F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50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If I want to hug someone I must ask them.</a:t>
            </a:r>
          </a:p>
        </p:txBody>
      </p:sp>
    </p:spTree>
    <p:extLst>
      <p:ext uri="{BB962C8B-B14F-4D97-AF65-F5344CB8AC3E}">
        <p14:creationId xmlns:p14="http://schemas.microsoft.com/office/powerpoint/2010/main" val="322758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6C7DD-4FD6-B848-A5FB-D756393E8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381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If they say yes, I can hug them. </a:t>
            </a:r>
          </a:p>
        </p:txBody>
      </p:sp>
    </p:spTree>
    <p:extLst>
      <p:ext uri="{BB962C8B-B14F-4D97-AF65-F5344CB8AC3E}">
        <p14:creationId xmlns:p14="http://schemas.microsoft.com/office/powerpoint/2010/main" val="288821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F0E989-A83F-7047-804D-880E6113C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If they say no, I must not hug them.</a:t>
            </a:r>
          </a:p>
        </p:txBody>
      </p:sp>
    </p:spTree>
    <p:extLst>
      <p:ext uri="{BB962C8B-B14F-4D97-AF65-F5344CB8AC3E}">
        <p14:creationId xmlns:p14="http://schemas.microsoft.com/office/powerpoint/2010/main" val="363601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110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S</dc:creator>
  <cp:lastModifiedBy>Steven Scott</cp:lastModifiedBy>
  <cp:revision>13</cp:revision>
  <dcterms:created xsi:type="dcterms:W3CDTF">2021-03-29T16:21:08Z</dcterms:created>
  <dcterms:modified xsi:type="dcterms:W3CDTF">2021-07-28T15:48:27Z</dcterms:modified>
</cp:coreProperties>
</file>