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8"/>
  </p:notesMasterIdLst>
  <p:sldIdLst>
    <p:sldId id="256" r:id="rId2"/>
    <p:sldId id="309" r:id="rId3"/>
    <p:sldId id="310" r:id="rId4"/>
    <p:sldId id="299" r:id="rId5"/>
    <p:sldId id="290" r:id="rId6"/>
    <p:sldId id="291" r:id="rId7"/>
    <p:sldId id="292" r:id="rId8"/>
    <p:sldId id="293" r:id="rId9"/>
    <p:sldId id="295" r:id="rId10"/>
    <p:sldId id="288" r:id="rId11"/>
    <p:sldId id="265" r:id="rId12"/>
    <p:sldId id="296" r:id="rId13"/>
    <p:sldId id="267" r:id="rId14"/>
    <p:sldId id="268" r:id="rId15"/>
    <p:sldId id="269" r:id="rId16"/>
    <p:sldId id="271" r:id="rId17"/>
    <p:sldId id="312" r:id="rId18"/>
    <p:sldId id="272" r:id="rId19"/>
    <p:sldId id="289" r:id="rId20"/>
    <p:sldId id="307" r:id="rId21"/>
    <p:sldId id="273" r:id="rId22"/>
    <p:sldId id="274" r:id="rId23"/>
    <p:sldId id="275" r:id="rId24"/>
    <p:sldId id="276" r:id="rId25"/>
    <p:sldId id="277" r:id="rId26"/>
    <p:sldId id="278" r:id="rId27"/>
    <p:sldId id="311" r:id="rId28"/>
    <p:sldId id="308" r:id="rId29"/>
    <p:sldId id="287" r:id="rId30"/>
    <p:sldId id="279" r:id="rId31"/>
    <p:sldId id="280" r:id="rId32"/>
    <p:sldId id="281" r:id="rId33"/>
    <p:sldId id="283" r:id="rId34"/>
    <p:sldId id="282" r:id="rId35"/>
    <p:sldId id="284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2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84762" autoAdjust="0"/>
  </p:normalViewPr>
  <p:slideViewPr>
    <p:cSldViewPr snapToGrid="0" snapToObjects="1">
      <p:cViewPr varScale="1">
        <p:scale>
          <a:sx n="107" d="100"/>
          <a:sy n="107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AE98466C-37D6-6243-82B9-EDEA0A223EE4}"/>
    <pc:docChg chg="modSld">
      <pc:chgData name="Ross Robertson" userId="cb37bfa76ebf819d" providerId="LiveId" clId="{AE98466C-37D6-6243-82B9-EDEA0A223EE4}" dt="2022-05-12T14:30:32.383" v="1" actId="20577"/>
      <pc:docMkLst>
        <pc:docMk/>
      </pc:docMkLst>
      <pc:sldChg chg="modSp mod">
        <pc:chgData name="Ross Robertson" userId="cb37bfa76ebf819d" providerId="LiveId" clId="{AE98466C-37D6-6243-82B9-EDEA0A223EE4}" dt="2022-05-12T14:30:32.383" v="1" actId="20577"/>
        <pc:sldMkLst>
          <pc:docMk/>
          <pc:sldMk cId="2730775942" sldId="272"/>
        </pc:sldMkLst>
        <pc:spChg chg="mod">
          <ac:chgData name="Ross Robertson" userId="cb37bfa76ebf819d" providerId="LiveId" clId="{AE98466C-37D6-6243-82B9-EDEA0A223EE4}" dt="2022-05-12T14:30:32.383" v="1" actId="20577"/>
          <ac:spMkLst>
            <pc:docMk/>
            <pc:sldMk cId="2730775942" sldId="272"/>
            <ac:spMk id="3" creationId="{9A8E6F1C-0B63-0A43-BF4F-D7719ED3FB92}"/>
          </ac:spMkLst>
        </pc:spChg>
      </pc:sldChg>
    </pc:docChg>
  </pc:docChgLst>
  <pc:docChgLst>
    <pc:chgData name="Stòrlann Nàiseanta" clId="Web-{8554E169-E44F-4BDD-BFF9-726F0954E526}"/>
    <pc:docChg chg="modSld">
      <pc:chgData name="Stòrlann Nàiseanta" userId="" providerId="" clId="Web-{8554E169-E44F-4BDD-BFF9-726F0954E526}" dt="2021-08-27T08:58:45.983" v="0"/>
      <pc:docMkLst>
        <pc:docMk/>
      </pc:docMkLst>
      <pc:sldChg chg="modSp">
        <pc:chgData name="Stòrlann Nàiseanta" userId="" providerId="" clId="Web-{8554E169-E44F-4BDD-BFF9-726F0954E526}" dt="2021-08-27T08:58:45.983" v="0"/>
        <pc:sldMkLst>
          <pc:docMk/>
          <pc:sldMk cId="2837795940" sldId="296"/>
        </pc:sldMkLst>
        <pc:picChg chg="mod">
          <ac:chgData name="Stòrlann Nàiseanta" userId="" providerId="" clId="Web-{8554E169-E44F-4BDD-BFF9-726F0954E526}" dt="2021-08-27T08:58:45.983" v="0"/>
          <ac:picMkLst>
            <pc:docMk/>
            <pc:sldMk cId="2837795940" sldId="296"/>
            <ac:picMk id="8" creationId="{B2F91128-9702-4466-961A-04D6A0E526C6}"/>
          </ac:picMkLst>
        </pc:picChg>
      </pc:sldChg>
    </pc:docChg>
  </pc:docChgLst>
  <pc:docChgLst>
    <pc:chgData name="Ross Robertson" userId="cb37bfa76ebf819d" providerId="LiveId" clId="{21A1CFEE-403E-3C4B-8B9A-9587F569EC25}"/>
    <pc:docChg chg="modSld">
      <pc:chgData name="Ross Robertson" userId="cb37bfa76ebf819d" providerId="LiveId" clId="{21A1CFEE-403E-3C4B-8B9A-9587F569EC25}" dt="2019-05-01T11:00:42.644" v="10" actId="20577"/>
      <pc:docMkLst>
        <pc:docMk/>
      </pc:docMkLst>
      <pc:sldChg chg="modSp">
        <pc:chgData name="Ross Robertson" userId="cb37bfa76ebf819d" providerId="LiveId" clId="{21A1CFEE-403E-3C4B-8B9A-9587F569EC25}" dt="2019-05-01T10:59:25.691" v="1" actId="113"/>
        <pc:sldMkLst>
          <pc:docMk/>
          <pc:sldMk cId="979449192" sldId="256"/>
        </pc:sldMkLst>
        <pc:spChg chg="mod">
          <ac:chgData name="Ross Robertson" userId="cb37bfa76ebf819d" providerId="LiveId" clId="{21A1CFEE-403E-3C4B-8B9A-9587F569EC25}" dt="2019-05-01T10:59:25.691" v="1" actId="113"/>
          <ac:spMkLst>
            <pc:docMk/>
            <pc:sldMk cId="979449192" sldId="256"/>
            <ac:spMk id="2" creationId="{00000000-0000-0000-0000-000000000000}"/>
          </ac:spMkLst>
        </pc:spChg>
      </pc:sldChg>
      <pc:sldChg chg="modSp">
        <pc:chgData name="Ross Robertson" userId="cb37bfa76ebf819d" providerId="LiveId" clId="{21A1CFEE-403E-3C4B-8B9A-9587F569EC25}" dt="2019-05-01T11:00:42.644" v="10" actId="20577"/>
        <pc:sldMkLst>
          <pc:docMk/>
          <pc:sldMk cId="3797004072" sldId="265"/>
        </pc:sldMkLst>
        <pc:spChg chg="mod">
          <ac:chgData name="Ross Robertson" userId="cb37bfa76ebf819d" providerId="LiveId" clId="{21A1CFEE-403E-3C4B-8B9A-9587F569EC25}" dt="2019-05-01T11:00:42.644" v="10" actId="20577"/>
          <ac:spMkLst>
            <pc:docMk/>
            <pc:sldMk cId="3797004072" sldId="265"/>
            <ac:spMk id="3" creationId="{9A8E6F1C-0B63-0A43-BF4F-D7719ED3FB92}"/>
          </ac:spMkLst>
        </pc:spChg>
      </pc:sldChg>
      <pc:sldChg chg="modSp">
        <pc:chgData name="Ross Robertson" userId="cb37bfa76ebf819d" providerId="LiveId" clId="{21A1CFEE-403E-3C4B-8B9A-9587F569EC25}" dt="2019-05-01T11:00:20.365" v="9" actId="1076"/>
        <pc:sldMkLst>
          <pc:docMk/>
          <pc:sldMk cId="60873176" sldId="299"/>
        </pc:sldMkLst>
        <pc:spChg chg="mod">
          <ac:chgData name="Ross Robertson" userId="cb37bfa76ebf819d" providerId="LiveId" clId="{21A1CFEE-403E-3C4B-8B9A-9587F569EC25}" dt="2019-05-01T11:00:20.365" v="9" actId="1076"/>
          <ac:spMkLst>
            <pc:docMk/>
            <pc:sldMk cId="60873176" sldId="299"/>
            <ac:spMk id="2" creationId="{A8DDDFD2-F827-4C8E-A224-37C0AAD78304}"/>
          </ac:spMkLst>
        </pc:spChg>
        <pc:picChg chg="mod">
          <ac:chgData name="Ross Robertson" userId="cb37bfa76ebf819d" providerId="LiveId" clId="{21A1CFEE-403E-3C4B-8B9A-9587F569EC25}" dt="2019-05-01T10:59:58.486" v="5" actId="1036"/>
          <ac:picMkLst>
            <pc:docMk/>
            <pc:sldMk cId="60873176" sldId="299"/>
            <ac:picMk id="9" creationId="{B55F22E8-7666-41E4-9E40-C43EFBFF864D}"/>
          </ac:picMkLst>
        </pc:picChg>
        <pc:picChg chg="mod">
          <ac:chgData name="Ross Robertson" userId="cb37bfa76ebf819d" providerId="LiveId" clId="{21A1CFEE-403E-3C4B-8B9A-9587F569EC25}" dt="2019-05-01T11:00:04.705" v="6" actId="1076"/>
          <ac:picMkLst>
            <pc:docMk/>
            <pc:sldMk cId="60873176" sldId="299"/>
            <ac:picMk id="11" creationId="{5425B9CE-33A7-4045-8ACD-ED3E2105F393}"/>
          </ac:picMkLst>
        </pc:picChg>
      </pc:sldChg>
    </pc:docChg>
  </pc:docChgLst>
  <pc:docChgLst>
    <pc:chgData name="Ross Robertson" userId="cb37bfa76ebf819d" providerId="LiveId" clId="{826FCDFD-DF56-B647-BFF4-4A5F63687449}"/>
    <pc:docChg chg="modSld">
      <pc:chgData name="Ross Robertson" userId="cb37bfa76ebf819d" providerId="LiveId" clId="{826FCDFD-DF56-B647-BFF4-4A5F63687449}" dt="2019-07-01T11:53:59.011" v="2" actId="1076"/>
      <pc:docMkLst>
        <pc:docMk/>
      </pc:docMkLst>
      <pc:sldChg chg="modSp">
        <pc:chgData name="Ross Robertson" userId="cb37bfa76ebf819d" providerId="LiveId" clId="{826FCDFD-DF56-B647-BFF4-4A5F63687449}" dt="2019-07-01T11:53:59.011" v="2" actId="1076"/>
        <pc:sldMkLst>
          <pc:docMk/>
          <pc:sldMk cId="979449192" sldId="256"/>
        </pc:sldMkLst>
        <pc:spChg chg="mod">
          <ac:chgData name="Ross Robertson" userId="cb37bfa76ebf819d" providerId="LiveId" clId="{826FCDFD-DF56-B647-BFF4-4A5F63687449}" dt="2019-07-01T11:53:56.987" v="1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826FCDFD-DF56-B647-BFF4-4A5F63687449}" dt="2019-07-01T11:53:59.011" v="2" actId="1076"/>
          <ac:spMkLst>
            <pc:docMk/>
            <pc:sldMk cId="979449192" sldId="256"/>
            <ac:spMk id="7" creationId="{89034169-8FFC-443D-A4AA-073C93DA47DB}"/>
          </ac:spMkLst>
        </pc:spChg>
      </pc:sldChg>
    </pc:docChg>
  </pc:docChgLst>
  <pc:docChgLst>
    <pc:chgData name="Stòrlann Nàiseanta" clId="Web-{9C9384DC-A46C-41DE-9A67-61CC7A0C92BA}"/>
    <pc:docChg chg="modSld">
      <pc:chgData name="Stòrlann Nàiseanta" userId="" providerId="" clId="Web-{9C9384DC-A46C-41DE-9A67-61CC7A0C92BA}" dt="2021-08-27T10:01:38.343" v="0"/>
      <pc:docMkLst>
        <pc:docMk/>
      </pc:docMkLst>
      <pc:sldChg chg="modSp">
        <pc:chgData name="Stòrlann Nàiseanta" userId="" providerId="" clId="Web-{9C9384DC-A46C-41DE-9A67-61CC7A0C92BA}" dt="2021-08-27T10:01:38.343" v="0"/>
        <pc:sldMkLst>
          <pc:docMk/>
          <pc:sldMk cId="2275841635" sldId="267"/>
        </pc:sldMkLst>
        <pc:picChg chg="mod">
          <ac:chgData name="Stòrlann Nàiseanta" userId="" providerId="" clId="Web-{9C9384DC-A46C-41DE-9A67-61CC7A0C92BA}" dt="2021-08-27T10:01:38.343" v="0"/>
          <ac:picMkLst>
            <pc:docMk/>
            <pc:sldMk cId="2275841635" sldId="267"/>
            <ac:picMk id="9" creationId="{FD32C156-B459-4615-9693-DB0A3CF904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babies are born this way but some babies can’t be born like this and a doctor has to make an opening in the mummy’s tummy to lift the baby out – this is called a Caesarean.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4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8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12/05/2022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12/05/2022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12/05/2022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82ltr84_Y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4920"/>
            <a:ext cx="9464566" cy="1837405"/>
          </a:xfrm>
        </p:spPr>
        <p:txBody>
          <a:bodyPr>
            <a:normAutofit/>
          </a:bodyPr>
          <a:lstStyle/>
          <a:p>
            <a:r>
              <a:rPr lang="en-GB" sz="4400" b="1" dirty="0"/>
              <a:t>Mar a </a:t>
            </a:r>
            <a:r>
              <a:rPr lang="en-GB" sz="4400" b="1" dirty="0" err="1"/>
              <a:t>bhios</a:t>
            </a:r>
            <a:r>
              <a:rPr lang="en-GB" sz="4400" b="1" dirty="0"/>
              <a:t> </a:t>
            </a:r>
            <a:r>
              <a:rPr lang="en-GB" sz="4400" b="1" dirty="0" err="1"/>
              <a:t>beatha</a:t>
            </a:r>
            <a:r>
              <a:rPr lang="en-GB" sz="4400" b="1" dirty="0"/>
              <a:t> </a:t>
            </a:r>
            <a:r>
              <a:rPr lang="en-GB" sz="4400" b="1" dirty="0" err="1"/>
              <a:t>neach</a:t>
            </a:r>
            <a:r>
              <a:rPr lang="en-GB" sz="4400" b="1" dirty="0"/>
              <a:t> a’ </a:t>
            </a:r>
            <a:r>
              <a:rPr lang="en-GB" sz="4400" b="1" dirty="0" err="1"/>
              <a:t>tòiseachadh</a:t>
            </a:r>
            <a:r>
              <a:rPr lang="en-GB" sz="4400" b="1" dirty="0"/>
              <a:t>, </a:t>
            </a:r>
            <a:r>
              <a:rPr lang="en-GB" sz="4400" b="1" dirty="0" err="1"/>
              <a:t>leatromachd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</a:t>
            </a:r>
            <a:r>
              <a:rPr lang="en-GB" sz="4400" b="1" dirty="0" err="1"/>
              <a:t>breith</a:t>
            </a:r>
            <a:endParaRPr lang="en-US" sz="4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034169-8FFC-443D-A4AA-073C93DA4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64" y="3891407"/>
            <a:ext cx="817267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’S </a:t>
            </a:r>
            <a:r>
              <a:rPr lang="en-GB" sz="2800" dirty="0" err="1"/>
              <a:t>urrainn</a:t>
            </a:r>
            <a:r>
              <a:rPr lang="en-GB" sz="2800" dirty="0"/>
              <a:t> </a:t>
            </a:r>
            <a:r>
              <a:rPr lang="en-GB" sz="2800" dirty="0" err="1"/>
              <a:t>dhomh</a:t>
            </a:r>
            <a:r>
              <a:rPr lang="en-GB" sz="2800" dirty="0"/>
              <a:t> </a:t>
            </a:r>
            <a:r>
              <a:rPr lang="en-GB" sz="2800" dirty="0" err="1"/>
              <a:t>cunntas</a:t>
            </a:r>
            <a:r>
              <a:rPr lang="en-GB" sz="2800" dirty="0"/>
              <a:t> a </a:t>
            </a:r>
            <a:r>
              <a:rPr lang="en-GB" sz="2800" dirty="0" err="1"/>
              <a:t>thoirt</a:t>
            </a:r>
            <a:r>
              <a:rPr lang="en-GB" sz="2800" dirty="0"/>
              <a:t> air mar a tha </a:t>
            </a:r>
            <a:r>
              <a:rPr lang="en-GB" sz="2800" dirty="0" err="1"/>
              <a:t>beatha</a:t>
            </a:r>
            <a:r>
              <a:rPr lang="en-GB" sz="2800" dirty="0"/>
              <a:t> </a:t>
            </a:r>
            <a:r>
              <a:rPr lang="en-GB" sz="2800" dirty="0" err="1"/>
              <a:t>neach</a:t>
            </a:r>
            <a:r>
              <a:rPr lang="en-GB" sz="2800" dirty="0"/>
              <a:t> a’ </a:t>
            </a:r>
            <a:r>
              <a:rPr lang="en-GB" sz="2800" dirty="0" err="1"/>
              <a:t>tòiseachadh</a:t>
            </a:r>
            <a:r>
              <a:rPr lang="en-GB" sz="2800" dirty="0"/>
              <a:t>, </a:t>
            </a:r>
            <a:r>
              <a:rPr lang="en-GB" sz="2800" dirty="0" err="1"/>
              <a:t>dè</a:t>
            </a:r>
            <a:r>
              <a:rPr lang="en-GB" sz="2800" dirty="0"/>
              <a:t> th’ </a:t>
            </a:r>
            <a:r>
              <a:rPr lang="en-GB" sz="2800" dirty="0" err="1"/>
              <a:t>ann</a:t>
            </a:r>
            <a:r>
              <a:rPr lang="en-GB" sz="2800" dirty="0"/>
              <a:t> an </a:t>
            </a:r>
            <a:r>
              <a:rPr lang="en-GB" sz="2800" dirty="0" err="1"/>
              <a:t>leatromachd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air mar a tha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ga</a:t>
            </a:r>
            <a:r>
              <a:rPr lang="en-GB" sz="2800" dirty="0"/>
              <a:t> </a:t>
            </a:r>
            <a:r>
              <a:rPr lang="en-GB" sz="2800" dirty="0" err="1"/>
              <a:t>bhreith</a:t>
            </a:r>
            <a:r>
              <a:rPr lang="en-GB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4A6B-82F1-4B65-BE34-F0BDAEE1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891145"/>
            <a:ext cx="10418618" cy="428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err="1"/>
              <a:t>Pàirt</a:t>
            </a:r>
            <a:r>
              <a:rPr lang="en-GB" sz="6000" dirty="0"/>
              <a:t> 1</a:t>
            </a:r>
          </a:p>
          <a:p>
            <a:pPr marL="0" indent="0">
              <a:buNone/>
            </a:pPr>
            <a:r>
              <a:rPr lang="en-GB" sz="6000" dirty="0"/>
              <a:t>Mar a </a:t>
            </a:r>
            <a:r>
              <a:rPr lang="en-GB" sz="6000" dirty="0" err="1"/>
              <a:t>bhios</a:t>
            </a:r>
            <a:r>
              <a:rPr lang="en-GB" sz="6000" dirty="0"/>
              <a:t> </a:t>
            </a:r>
            <a:r>
              <a:rPr lang="en-GB" sz="6000" dirty="0" err="1"/>
              <a:t>beatha</a:t>
            </a:r>
            <a:r>
              <a:rPr lang="en-GB" sz="6000" dirty="0"/>
              <a:t> </a:t>
            </a:r>
            <a:r>
              <a:rPr lang="en-GB" sz="6000" dirty="0" err="1"/>
              <a:t>neach</a:t>
            </a:r>
            <a:r>
              <a:rPr lang="en-GB" sz="6000" dirty="0"/>
              <a:t> a’ </a:t>
            </a:r>
            <a:r>
              <a:rPr lang="en-GB" sz="6000" dirty="0" err="1"/>
              <a:t>tòiseachadh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94525-29A0-450C-AB98-3029DC27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846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152" y="557773"/>
            <a:ext cx="9950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Tha </a:t>
            </a:r>
            <a:r>
              <a:rPr lang="en-GB" sz="3200" dirty="0" err="1"/>
              <a:t>bèibidh</a:t>
            </a:r>
            <a:r>
              <a:rPr lang="en-GB" sz="3200" dirty="0"/>
              <a:t> air a </a:t>
            </a:r>
            <a:r>
              <a:rPr lang="en-GB" sz="3200" dirty="0" err="1"/>
              <a:t>dhèanamh</a:t>
            </a:r>
            <a:r>
              <a:rPr lang="en-GB" sz="3200" dirty="0"/>
              <a:t> le </a:t>
            </a:r>
            <a:r>
              <a:rPr lang="en-GB" sz="3200" dirty="0" err="1"/>
              <a:t>inbhich</a:t>
            </a:r>
            <a:r>
              <a:rPr lang="en-GB" sz="3200" dirty="0"/>
              <a:t>. </a:t>
            </a:r>
            <a:r>
              <a:rPr lang="en-GB" sz="3200" dirty="0" err="1"/>
              <a:t>Airson</a:t>
            </a:r>
            <a:r>
              <a:rPr lang="en-GB" sz="3200" dirty="0"/>
              <a:t> </a:t>
            </a:r>
            <a:r>
              <a:rPr lang="en-GB" sz="3200" dirty="0" err="1"/>
              <a:t>bèibidh</a:t>
            </a:r>
            <a:r>
              <a:rPr lang="en-GB" sz="3200" dirty="0"/>
              <a:t> a </a:t>
            </a:r>
            <a:r>
              <a:rPr lang="en-GB" sz="3200" dirty="0" err="1"/>
              <a:t>dhèanamh</a:t>
            </a:r>
            <a:r>
              <a:rPr lang="en-GB" sz="3200" dirty="0"/>
              <a:t> </a:t>
            </a:r>
            <a:r>
              <a:rPr lang="en-GB" sz="3200" dirty="0" err="1"/>
              <a:t>feumaidh</a:t>
            </a:r>
            <a:r>
              <a:rPr lang="en-GB" sz="3200" dirty="0"/>
              <a:t> </a:t>
            </a:r>
            <a:r>
              <a:rPr lang="en-GB" sz="3200" dirty="0" err="1"/>
              <a:t>tu</a:t>
            </a:r>
            <a:r>
              <a:rPr lang="en-GB" sz="3200" dirty="0"/>
              <a:t> ugh </a:t>
            </a:r>
            <a:r>
              <a:rPr lang="en-GB" sz="3200" dirty="0" err="1"/>
              <a:t>beag</a:t>
            </a:r>
            <a:r>
              <a:rPr lang="en-GB" sz="3200" dirty="0"/>
              <a:t> </a:t>
            </a:r>
            <a:r>
              <a:rPr lang="en-GB" sz="3200" dirty="0" err="1"/>
              <a:t>bìodach</a:t>
            </a:r>
            <a:r>
              <a:rPr lang="en-GB" sz="3200" dirty="0"/>
              <a:t> </a:t>
            </a:r>
            <a:r>
              <a:rPr lang="en-GB" sz="3200" dirty="0" err="1"/>
              <a:t>bho</a:t>
            </a:r>
            <a:r>
              <a:rPr lang="en-GB" sz="3200" dirty="0"/>
              <a:t> </a:t>
            </a:r>
            <a:r>
              <a:rPr lang="en-GB" sz="3200" dirty="0" err="1"/>
              <a:t>bhoireannach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</a:t>
            </a:r>
            <a:r>
              <a:rPr lang="en-GB" sz="3200" dirty="0" err="1"/>
              <a:t>sìol</a:t>
            </a:r>
            <a:r>
              <a:rPr lang="en-GB" sz="3200" dirty="0"/>
              <a:t> </a:t>
            </a:r>
            <a:r>
              <a:rPr lang="en-GB" sz="3200" dirty="0" err="1"/>
              <a:t>bho</a:t>
            </a:r>
            <a:r>
              <a:rPr lang="en-GB" sz="3200" dirty="0"/>
              <a:t> </a:t>
            </a:r>
            <a:r>
              <a:rPr lang="en-GB" sz="3200" dirty="0" err="1"/>
              <a:t>fhireannach</a:t>
            </a:r>
            <a:r>
              <a:rPr lang="en-GB" sz="3200" dirty="0"/>
              <a:t>.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193B9-A5B3-4B05-B39C-9F3AF07B8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197" y="2556153"/>
            <a:ext cx="5400153" cy="36001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244F8A-98E6-4ABB-BA9F-9B8E423B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13" y="2223215"/>
            <a:ext cx="4843383" cy="46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0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7" y="1758699"/>
            <a:ext cx="5229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Tha </a:t>
            </a:r>
            <a:r>
              <a:rPr lang="en-GB" sz="3200" dirty="0" err="1"/>
              <a:t>uighean</a:t>
            </a:r>
            <a:r>
              <a:rPr lang="en-GB" sz="3200" dirty="0"/>
              <a:t> </a:t>
            </a:r>
            <a:r>
              <a:rPr lang="en-GB" sz="3200" dirty="0" err="1"/>
              <a:t>boireannaich</a:t>
            </a:r>
            <a:r>
              <a:rPr lang="en-GB" sz="3200" dirty="0"/>
              <a:t> am </a:t>
            </a:r>
            <a:r>
              <a:rPr lang="en-GB" sz="3200" dirty="0" err="1"/>
              <a:t>broinn</a:t>
            </a:r>
            <a:r>
              <a:rPr lang="en-GB" sz="3200" dirty="0"/>
              <a:t> a </a:t>
            </a:r>
            <a:r>
              <a:rPr lang="en-GB" sz="3200" dirty="0" err="1"/>
              <a:t>bodhaig</a:t>
            </a:r>
            <a:r>
              <a:rPr lang="en-GB" sz="3200" dirty="0"/>
              <a:t>, </a:t>
            </a:r>
            <a:r>
              <a:rPr lang="en-GB" sz="3200" dirty="0" err="1"/>
              <a:t>anns</a:t>
            </a:r>
            <a:r>
              <a:rPr lang="en-GB" sz="3200" dirty="0"/>
              <a:t> na </a:t>
            </a:r>
          </a:p>
          <a:p>
            <a:r>
              <a:rPr lang="en-GB" sz="3200" dirty="0"/>
              <a:t>h-</a:t>
            </a:r>
            <a:r>
              <a:rPr lang="en-GB" sz="3200" dirty="0" err="1"/>
              <a:t>ughlainn</a:t>
            </a:r>
            <a:r>
              <a:rPr lang="en-GB" sz="3200" dirty="0"/>
              <a:t> </a:t>
            </a:r>
            <a:r>
              <a:rPr lang="en-GB" sz="3200" dirty="0" err="1"/>
              <a:t>aice</a:t>
            </a:r>
            <a:r>
              <a:rPr lang="en-GB" sz="3200" dirty="0"/>
              <a:t>. </a:t>
            </a:r>
            <a:r>
              <a:rPr lang="en-GB" sz="3200" dirty="0" err="1"/>
              <a:t>Gach</a:t>
            </a:r>
            <a:r>
              <a:rPr lang="en-GB" sz="3200" dirty="0"/>
              <a:t> </a:t>
            </a:r>
            <a:r>
              <a:rPr lang="en-GB" sz="3200" dirty="0" err="1"/>
              <a:t>mìos</a:t>
            </a:r>
            <a:r>
              <a:rPr lang="en-GB" sz="3200" dirty="0"/>
              <a:t> </a:t>
            </a:r>
            <a:r>
              <a:rPr lang="en-GB" sz="3200" dirty="0" err="1"/>
              <a:t>bidh</a:t>
            </a:r>
            <a:r>
              <a:rPr lang="en-GB" sz="3200" dirty="0"/>
              <a:t> a </a:t>
            </a:r>
            <a:r>
              <a:rPr lang="en-GB" sz="3200" dirty="0" err="1"/>
              <a:t>bodhaig</a:t>
            </a:r>
            <a:r>
              <a:rPr lang="en-GB" sz="3200" dirty="0"/>
              <a:t> a </a:t>
            </a:r>
            <a:r>
              <a:rPr lang="en-GB" sz="3200" dirty="0" err="1"/>
              <a:t>leigeil</a:t>
            </a:r>
            <a:r>
              <a:rPr lang="en-GB" sz="3200" dirty="0"/>
              <a:t> ugh a-</a:t>
            </a:r>
            <a:r>
              <a:rPr lang="en-GB" sz="3200" dirty="0" err="1"/>
              <a:t>mach</a:t>
            </a:r>
            <a:r>
              <a:rPr lang="en-GB" sz="3200" dirty="0"/>
              <a:t> </a:t>
            </a:r>
            <a:r>
              <a:rPr lang="en-GB" sz="3200" dirty="0" err="1"/>
              <a:t>às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h-</a:t>
            </a:r>
            <a:r>
              <a:rPr lang="en-GB" sz="3200" dirty="0" err="1"/>
              <a:t>ughlainn</a:t>
            </a:r>
            <a:r>
              <a:rPr lang="en-GB" sz="3200" dirty="0"/>
              <a:t>.</a:t>
            </a:r>
          </a:p>
          <a:p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9D366C-6384-5949-8C04-512E37280A70}"/>
              </a:ext>
            </a:extLst>
          </p:cNvPr>
          <p:cNvCxnSpPr>
            <a:cxnSpLocks/>
          </p:cNvCxnSpPr>
          <p:nvPr/>
        </p:nvCxnSpPr>
        <p:spPr>
          <a:xfrm flipH="1">
            <a:off x="7707086" y="2312584"/>
            <a:ext cx="1338943" cy="103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255E3-E47E-6247-8CC9-07999105E381}"/>
              </a:ext>
            </a:extLst>
          </p:cNvPr>
          <p:cNvCxnSpPr>
            <a:cxnSpLocks/>
          </p:cNvCxnSpPr>
          <p:nvPr/>
        </p:nvCxnSpPr>
        <p:spPr>
          <a:xfrm flipH="1" flipV="1">
            <a:off x="7710436" y="3790748"/>
            <a:ext cx="1413886" cy="56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2F91128-9702-4466-961A-04D6A0E526C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274" y="1345422"/>
            <a:ext cx="5731510" cy="4003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79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62578" y="1527753"/>
            <a:ext cx="4618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Tha </a:t>
            </a:r>
            <a:r>
              <a:rPr lang="en-GB" sz="3200" dirty="0" err="1"/>
              <a:t>sìol</a:t>
            </a:r>
            <a:r>
              <a:rPr lang="en-GB" sz="3200" dirty="0"/>
              <a:t> </a:t>
            </a:r>
            <a:r>
              <a:rPr lang="en-GB" sz="3200" dirty="0" err="1"/>
              <a:t>fireannaich</a:t>
            </a:r>
            <a:r>
              <a:rPr lang="en-GB" sz="3200" dirty="0"/>
              <a:t> air a </a:t>
            </a:r>
            <a:r>
              <a:rPr lang="en-GB" sz="3200" dirty="0" err="1"/>
              <a:t>dhèanamh</a:t>
            </a:r>
            <a:r>
              <a:rPr lang="en-GB" sz="3200" dirty="0"/>
              <a:t> </a:t>
            </a:r>
            <a:r>
              <a:rPr lang="en-GB" sz="3200" dirty="0" err="1"/>
              <a:t>anns</a:t>
            </a:r>
            <a:r>
              <a:rPr lang="en-GB" sz="3200" dirty="0"/>
              <a:t> na </a:t>
            </a:r>
            <a:r>
              <a:rPr lang="en-GB" sz="3200" dirty="0" err="1"/>
              <a:t>magairlean</a:t>
            </a:r>
            <a:r>
              <a:rPr lang="en-GB" sz="3200" dirty="0"/>
              <a:t> </a:t>
            </a:r>
            <a:r>
              <a:rPr lang="en-GB" sz="3200" dirty="0" err="1"/>
              <a:t>aige</a:t>
            </a:r>
            <a:r>
              <a:rPr lang="en-GB" sz="3200" dirty="0"/>
              <a:t>. Tha na </a:t>
            </a:r>
            <a:r>
              <a:rPr lang="en-GB" sz="3200" dirty="0" err="1"/>
              <a:t>magairlean</a:t>
            </a:r>
            <a:r>
              <a:rPr lang="en-GB" sz="3200" dirty="0"/>
              <a:t> </a:t>
            </a:r>
            <a:r>
              <a:rPr lang="en-GB" sz="3200" dirty="0" err="1"/>
              <a:t>anns</a:t>
            </a:r>
            <a:r>
              <a:rPr lang="en-GB" sz="3200" dirty="0"/>
              <a:t> a’ </a:t>
            </a:r>
            <a:r>
              <a:rPr lang="en-GB" sz="3200" dirty="0" err="1"/>
              <a:t>phocan</a:t>
            </a:r>
            <a:r>
              <a:rPr lang="en-GB" sz="3200" dirty="0"/>
              <a:t> </a:t>
            </a:r>
            <a:r>
              <a:rPr lang="en-GB" sz="3200" dirty="0" err="1"/>
              <a:t>bheag</a:t>
            </a:r>
            <a:r>
              <a:rPr lang="en-GB" sz="3200" dirty="0"/>
              <a:t> de </a:t>
            </a:r>
            <a:r>
              <a:rPr lang="en-GB" sz="3200" dirty="0" err="1"/>
              <a:t>chraiceann</a:t>
            </a:r>
            <a:r>
              <a:rPr lang="en-GB" sz="3200" dirty="0"/>
              <a:t> (</a:t>
            </a:r>
            <a:r>
              <a:rPr lang="en-GB" sz="3200" dirty="0" err="1"/>
              <a:t>clach-bhalg</a:t>
            </a:r>
            <a:r>
              <a:rPr lang="en-GB" sz="3200" dirty="0"/>
              <a:t>) a tha </a:t>
            </a:r>
            <a:r>
              <a:rPr lang="en-GB" sz="3200" dirty="0" err="1"/>
              <a:t>crochte</a:t>
            </a:r>
            <a:r>
              <a:rPr lang="en-GB" sz="3200" dirty="0"/>
              <a:t> air </a:t>
            </a:r>
            <a:r>
              <a:rPr lang="en-GB" sz="3200" dirty="0" err="1"/>
              <a:t>cùl</a:t>
            </a:r>
            <a:r>
              <a:rPr lang="en-GB" sz="3200" dirty="0"/>
              <a:t> a </a:t>
            </a:r>
            <a:r>
              <a:rPr lang="en-GB" sz="3200" dirty="0" err="1"/>
              <a:t>bhuid</a:t>
            </a:r>
            <a:r>
              <a:rPr lang="en-GB" sz="3200" dirty="0"/>
              <a:t>. 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D32C156-B459-4615-9693-DB0A3CF9040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707768"/>
            <a:ext cx="5621655" cy="530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4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36724" y="1385508"/>
            <a:ext cx="5400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Nuair a </a:t>
            </a:r>
            <a:r>
              <a:rPr lang="en-GB" sz="3200" dirty="0" err="1"/>
              <a:t>bhios</a:t>
            </a:r>
            <a:r>
              <a:rPr lang="en-GB" sz="3200" dirty="0"/>
              <a:t> an t-ugh </a:t>
            </a:r>
            <a:r>
              <a:rPr lang="en-GB" sz="3200" dirty="0" err="1"/>
              <a:t>agus</a:t>
            </a:r>
            <a:r>
              <a:rPr lang="en-GB" sz="3200" dirty="0"/>
              <a:t> an </a:t>
            </a:r>
            <a:r>
              <a:rPr lang="en-GB" sz="3200" dirty="0" err="1"/>
              <a:t>sìol</a:t>
            </a:r>
            <a:r>
              <a:rPr lang="en-GB" sz="3200" dirty="0"/>
              <a:t> a’ </a:t>
            </a:r>
            <a:r>
              <a:rPr lang="en-GB" sz="3200" dirty="0" err="1"/>
              <a:t>tighinn</a:t>
            </a:r>
            <a:r>
              <a:rPr lang="en-GB" sz="3200" dirty="0"/>
              <a:t> </a:t>
            </a:r>
            <a:r>
              <a:rPr lang="en-GB" sz="3200" dirty="0" err="1"/>
              <a:t>còmhla</a:t>
            </a:r>
            <a:r>
              <a:rPr lang="en-GB" sz="3200" dirty="0"/>
              <a:t>, </a:t>
            </a:r>
            <a:r>
              <a:rPr lang="en-GB" sz="3200" dirty="0" err="1"/>
              <a:t>faodaidh</a:t>
            </a:r>
            <a:r>
              <a:rPr lang="en-GB" sz="3200" dirty="0"/>
              <a:t> iad </a:t>
            </a:r>
            <a:r>
              <a:rPr lang="en-GB" sz="3200" dirty="0" err="1"/>
              <a:t>bèibidh</a:t>
            </a:r>
            <a:r>
              <a:rPr lang="en-GB" sz="3200" dirty="0"/>
              <a:t> a </a:t>
            </a:r>
            <a:r>
              <a:rPr lang="en-GB" sz="3200" dirty="0" err="1"/>
              <a:t>thòiseachadh</a:t>
            </a:r>
            <a:r>
              <a:rPr lang="en-GB" sz="3200" dirty="0"/>
              <a:t>. </a:t>
            </a:r>
          </a:p>
          <a:p>
            <a:r>
              <a:rPr lang="en-GB" sz="3200" dirty="0"/>
              <a:t>’S e </a:t>
            </a:r>
            <a:r>
              <a:rPr lang="en-GB" sz="3200" dirty="0" err="1"/>
              <a:t>torrachadh</a:t>
            </a:r>
            <a:r>
              <a:rPr lang="en-GB" sz="3200" dirty="0"/>
              <a:t> a chanas </a:t>
            </a:r>
            <a:r>
              <a:rPr lang="en-GB" sz="3200" dirty="0" err="1"/>
              <a:t>sinn</a:t>
            </a:r>
            <a:r>
              <a:rPr lang="en-GB" sz="3200" dirty="0"/>
              <a:t> </a:t>
            </a:r>
            <a:r>
              <a:rPr lang="en-GB" sz="3200" dirty="0" err="1"/>
              <a:t>ris</a:t>
            </a:r>
            <a:r>
              <a:rPr lang="en-GB" sz="3200" dirty="0"/>
              <a:t> an </a:t>
            </a:r>
            <a:r>
              <a:rPr lang="en-GB" sz="3200" dirty="0" err="1"/>
              <a:t>seo</a:t>
            </a:r>
            <a:r>
              <a:rPr lang="en-GB" sz="3200" dirty="0"/>
              <a:t>. </a:t>
            </a:r>
          </a:p>
          <a:p>
            <a:endParaRPr lang="en-GB" sz="3200" dirty="0"/>
          </a:p>
          <a:p>
            <a:r>
              <a:rPr lang="en-GB" sz="3200" dirty="0" err="1"/>
              <a:t>Faodaidh</a:t>
            </a:r>
            <a:r>
              <a:rPr lang="en-GB" sz="3200" dirty="0"/>
              <a:t> </a:t>
            </a:r>
            <a:r>
              <a:rPr lang="en-GB" sz="3200" dirty="0" err="1"/>
              <a:t>torrachadh</a:t>
            </a:r>
            <a:r>
              <a:rPr lang="en-GB" sz="3200" dirty="0"/>
              <a:t> </a:t>
            </a:r>
            <a:r>
              <a:rPr lang="en-GB" sz="3200" dirty="0" err="1"/>
              <a:t>tachairt</a:t>
            </a:r>
            <a:r>
              <a:rPr lang="en-GB" sz="3200" dirty="0"/>
              <a:t> </a:t>
            </a:r>
            <a:r>
              <a:rPr lang="en-GB" sz="3200" dirty="0" err="1"/>
              <a:t>ann</a:t>
            </a:r>
            <a:r>
              <a:rPr lang="en-GB" sz="3200" dirty="0"/>
              <a:t> an </a:t>
            </a:r>
            <a:r>
              <a:rPr lang="en-GB" sz="3200" dirty="0" err="1"/>
              <a:t>diofar</a:t>
            </a:r>
            <a:r>
              <a:rPr lang="en-GB" sz="3200" dirty="0"/>
              <a:t> </a:t>
            </a:r>
            <a:r>
              <a:rPr lang="en-GB" sz="3200" dirty="0" err="1"/>
              <a:t>dhòighean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92D2D-3187-47DF-BDD5-2D1981D86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9" y="1628949"/>
            <a:ext cx="5400153" cy="3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95848" y="1527084"/>
            <a:ext cx="567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Rè</a:t>
            </a:r>
            <a:r>
              <a:rPr lang="en-GB" sz="3200" dirty="0"/>
              <a:t> </a:t>
            </a:r>
            <a:r>
              <a:rPr lang="en-GB" sz="3200" dirty="0" err="1"/>
              <a:t>feise</a:t>
            </a:r>
            <a:r>
              <a:rPr lang="en-GB" sz="3200" dirty="0"/>
              <a:t>, </a:t>
            </a:r>
            <a:r>
              <a:rPr lang="en-GB" sz="3200" dirty="0" err="1"/>
              <a:t>bidh</a:t>
            </a:r>
            <a:r>
              <a:rPr lang="en-GB" sz="3200" dirty="0"/>
              <a:t> bod an </a:t>
            </a:r>
            <a:r>
              <a:rPr lang="en-GB" sz="3200" dirty="0" err="1"/>
              <a:t>fhireannaich</a:t>
            </a:r>
            <a:r>
              <a:rPr lang="en-GB" sz="3200" dirty="0"/>
              <a:t> a’ </a:t>
            </a:r>
            <a:r>
              <a:rPr lang="en-GB" sz="3200" dirty="0" err="1"/>
              <a:t>dol</a:t>
            </a:r>
            <a:r>
              <a:rPr lang="en-GB" sz="3200" dirty="0"/>
              <a:t> a-</a:t>
            </a:r>
            <a:r>
              <a:rPr lang="en-GB" sz="3200" dirty="0" err="1"/>
              <a:t>steach</a:t>
            </a:r>
            <a:r>
              <a:rPr lang="en-GB" sz="3200" dirty="0"/>
              <a:t> a’ </a:t>
            </a:r>
            <a:r>
              <a:rPr lang="en-GB" sz="3200" dirty="0" err="1"/>
              <a:t>dh’fhaighean</a:t>
            </a:r>
            <a:r>
              <a:rPr lang="en-GB" sz="3200" dirty="0"/>
              <a:t> a’ </a:t>
            </a:r>
            <a:r>
              <a:rPr lang="en-GB" sz="3200" dirty="0" err="1"/>
              <a:t>bhoireannaich</a:t>
            </a:r>
            <a:r>
              <a:rPr lang="en-GB" sz="3200" dirty="0"/>
              <a:t>. </a:t>
            </a:r>
            <a:r>
              <a:rPr lang="en-GB" sz="3200" dirty="0" err="1"/>
              <a:t>Nuair</a:t>
            </a:r>
            <a:r>
              <a:rPr lang="en-GB" sz="3200" dirty="0"/>
              <a:t> a </a:t>
            </a:r>
            <a:r>
              <a:rPr lang="en-GB" sz="3200" dirty="0" err="1"/>
              <a:t>bhios</a:t>
            </a:r>
            <a:r>
              <a:rPr lang="en-GB" sz="3200" dirty="0"/>
              <a:t> an </a:t>
            </a:r>
            <a:r>
              <a:rPr lang="en-GB" sz="3200" dirty="0" err="1"/>
              <a:t>duine</a:t>
            </a:r>
            <a:r>
              <a:rPr lang="en-GB" sz="3200" dirty="0"/>
              <a:t> a’ </a:t>
            </a:r>
            <a:r>
              <a:rPr lang="en-GB" sz="3200" dirty="0" err="1"/>
              <a:t>sìolachadh</a:t>
            </a:r>
            <a:r>
              <a:rPr lang="en-GB" sz="3200" dirty="0"/>
              <a:t>, </a:t>
            </a:r>
            <a:r>
              <a:rPr lang="en-GB" sz="3200" dirty="0" err="1"/>
              <a:t>bidh</a:t>
            </a:r>
            <a:r>
              <a:rPr lang="en-GB" sz="3200" dirty="0"/>
              <a:t> an </a:t>
            </a:r>
            <a:r>
              <a:rPr lang="en-GB" sz="3200" dirty="0" err="1"/>
              <a:t>sìol</a:t>
            </a:r>
            <a:r>
              <a:rPr lang="en-GB" sz="3200" dirty="0"/>
              <a:t> a’ </a:t>
            </a:r>
            <a:r>
              <a:rPr lang="en-GB" sz="3200" dirty="0" err="1"/>
              <a:t>dol</a:t>
            </a:r>
            <a:r>
              <a:rPr lang="en-GB" sz="3200" dirty="0"/>
              <a:t> a </a:t>
            </a:r>
            <a:r>
              <a:rPr lang="en-GB" sz="3200" dirty="0" err="1"/>
              <a:t>choinneachadh</a:t>
            </a:r>
            <a:r>
              <a:rPr lang="en-GB" sz="3200" dirty="0"/>
              <a:t> </a:t>
            </a:r>
            <a:r>
              <a:rPr lang="en-GB" sz="3200" dirty="0" err="1"/>
              <a:t>ris</a:t>
            </a:r>
            <a:r>
              <a:rPr lang="en-GB" sz="3200" dirty="0"/>
              <a:t> an ugh am </a:t>
            </a:r>
            <a:r>
              <a:rPr lang="en-GB" sz="3200" dirty="0" err="1"/>
              <a:t>broinn</a:t>
            </a:r>
            <a:r>
              <a:rPr lang="en-GB" sz="3200" dirty="0"/>
              <a:t> </a:t>
            </a:r>
            <a:r>
              <a:rPr lang="en-GB" sz="3200" dirty="0" err="1"/>
              <a:t>bodhaig</a:t>
            </a:r>
            <a:r>
              <a:rPr lang="en-GB" sz="3200" dirty="0"/>
              <a:t> a’ </a:t>
            </a:r>
            <a:r>
              <a:rPr lang="en-GB" sz="3200" dirty="0" err="1"/>
              <a:t>bhoireannaich</a:t>
            </a:r>
            <a:r>
              <a:rPr lang="en-GB" sz="3200" dirty="0"/>
              <a:t>. </a:t>
            </a:r>
            <a:endParaRPr lang="en-US" sz="3200" dirty="0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EFCB65BC-1044-4356-A4AB-A7BA9E7C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89" y="1600199"/>
            <a:ext cx="4973535" cy="33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60848" y="1081968"/>
            <a:ext cx="516743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Bidh</a:t>
            </a:r>
            <a:r>
              <a:rPr lang="en-GB" sz="2800" dirty="0"/>
              <a:t> </a:t>
            </a:r>
            <a:r>
              <a:rPr lang="en-GB" sz="2800" dirty="0" err="1"/>
              <a:t>cuideachadh</a:t>
            </a:r>
            <a:r>
              <a:rPr lang="en-GB" sz="2800" dirty="0"/>
              <a:t> a </a:t>
            </a:r>
            <a:r>
              <a:rPr lang="en-GB" sz="2800" dirty="0" err="1"/>
              <a:t>dhìth</a:t>
            </a:r>
            <a:r>
              <a:rPr lang="en-GB" sz="2800" dirty="0"/>
              <a:t> air </a:t>
            </a:r>
            <a:r>
              <a:rPr lang="en-GB" sz="2800" dirty="0" err="1"/>
              <a:t>cuid</a:t>
            </a:r>
            <a:r>
              <a:rPr lang="en-GB" sz="2800" dirty="0"/>
              <a:t> de </a:t>
            </a:r>
            <a:r>
              <a:rPr lang="en-GB" sz="2800" dirty="0" err="1"/>
              <a:t>pharantan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</a:t>
            </a:r>
            <a:r>
              <a:rPr lang="en-GB" sz="2800" dirty="0" err="1"/>
              <a:t>leatromachd</a:t>
            </a:r>
            <a:r>
              <a:rPr lang="en-GB" sz="2800" dirty="0"/>
              <a:t> a </a:t>
            </a:r>
            <a:r>
              <a:rPr lang="en-GB" sz="2800" dirty="0" err="1"/>
              <a:t>thòiseachadh</a:t>
            </a:r>
            <a:r>
              <a:rPr lang="en-GB" sz="2800" dirty="0"/>
              <a:t>. </a:t>
            </a:r>
            <a:endParaRPr lang="en-GB" sz="1200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sz="2800" dirty="0" err="1"/>
              <a:t>Bidh</a:t>
            </a:r>
            <a:r>
              <a:rPr lang="en-GB" sz="2800" dirty="0"/>
              <a:t> </a:t>
            </a:r>
            <a:r>
              <a:rPr lang="en-GB" sz="2800" dirty="0" err="1"/>
              <a:t>cuid</a:t>
            </a:r>
            <a:r>
              <a:rPr lang="en-GB" sz="2800" dirty="0"/>
              <a:t> de </a:t>
            </a:r>
            <a:r>
              <a:rPr lang="en-GB" sz="2800" dirty="0" err="1"/>
              <a:t>bhèibidhean</a:t>
            </a:r>
            <a:r>
              <a:rPr lang="en-GB" sz="2800" dirty="0"/>
              <a:t> a’ </a:t>
            </a:r>
            <a:r>
              <a:rPr lang="en-GB" sz="2800" dirty="0" err="1"/>
              <a:t>tòiseachadh</a:t>
            </a:r>
            <a:r>
              <a:rPr lang="en-GB" sz="2800" dirty="0"/>
              <a:t> </a:t>
            </a:r>
            <a:r>
              <a:rPr lang="en-GB" sz="2800" dirty="0" err="1"/>
              <a:t>nuair</a:t>
            </a:r>
            <a:r>
              <a:rPr lang="en-GB" sz="2800" dirty="0"/>
              <a:t> a </a:t>
            </a:r>
            <a:r>
              <a:rPr lang="en-GB" sz="2800" dirty="0" err="1"/>
              <a:t>bhios</a:t>
            </a:r>
            <a:r>
              <a:rPr lang="en-GB" sz="2800" dirty="0"/>
              <a:t> an </a:t>
            </a:r>
          </a:p>
          <a:p>
            <a:r>
              <a:rPr lang="en-GB" sz="2800" dirty="0"/>
              <a:t>t-</a:t>
            </a:r>
            <a:r>
              <a:rPr lang="en-GB" sz="2800" dirty="0" err="1"/>
              <a:t>ùgh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an </a:t>
            </a:r>
            <a:r>
              <a:rPr lang="en-GB" sz="2800" dirty="0" err="1"/>
              <a:t>sìol</a:t>
            </a:r>
            <a:r>
              <a:rPr lang="en-GB" sz="2800" dirty="0"/>
              <a:t> a’ </a:t>
            </a:r>
            <a:r>
              <a:rPr lang="en-GB" sz="2800" dirty="0" err="1"/>
              <a:t>coinneachadh</a:t>
            </a:r>
            <a:r>
              <a:rPr lang="en-GB" sz="2800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an </a:t>
            </a:r>
            <a:r>
              <a:rPr lang="en-GB" sz="2800" dirty="0" err="1"/>
              <a:t>obair-lann</a:t>
            </a:r>
            <a:r>
              <a:rPr lang="en-GB" sz="2800" dirty="0"/>
              <a:t>. </a:t>
            </a:r>
            <a:r>
              <a:rPr lang="en-GB" sz="2800" dirty="0" err="1"/>
              <a:t>Bidh</a:t>
            </a:r>
            <a:r>
              <a:rPr lang="en-GB" sz="2800" dirty="0"/>
              <a:t> an </a:t>
            </a:r>
            <a:r>
              <a:rPr lang="en-GB" sz="2800" dirty="0" err="1"/>
              <a:t>dotair</a:t>
            </a:r>
            <a:r>
              <a:rPr lang="en-GB" sz="2800" dirty="0"/>
              <a:t> an </a:t>
            </a:r>
            <a:r>
              <a:rPr lang="en-GB" sz="2800" dirty="0" err="1"/>
              <a:t>uair</a:t>
            </a:r>
            <a:r>
              <a:rPr lang="en-GB" sz="2800" dirty="0"/>
              <a:t> sin a’ </a:t>
            </a:r>
            <a:r>
              <a:rPr lang="en-GB" sz="2800" dirty="0" err="1"/>
              <a:t>tilleadh</a:t>
            </a:r>
            <a:r>
              <a:rPr lang="en-GB" sz="2800" dirty="0"/>
              <a:t> an </a:t>
            </a:r>
            <a:r>
              <a:rPr lang="en-GB" sz="2800" dirty="0" err="1"/>
              <a:t>uighe</a:t>
            </a:r>
            <a:r>
              <a:rPr lang="en-GB" sz="2800" dirty="0"/>
              <a:t> a </a:t>
            </a:r>
            <a:r>
              <a:rPr lang="en-GB" sz="2800" dirty="0" err="1"/>
              <a:t>mhachlag</a:t>
            </a:r>
            <a:r>
              <a:rPr lang="en-GB" sz="2800" dirty="0"/>
              <a:t> a’ </a:t>
            </a:r>
            <a:r>
              <a:rPr lang="en-GB" sz="2800" dirty="0" err="1"/>
              <a:t>bhoireannaich</a:t>
            </a:r>
            <a:r>
              <a:rPr lang="en-GB" sz="2800" dirty="0"/>
              <a:t>. </a:t>
            </a:r>
            <a:r>
              <a:rPr lang="en-GB" sz="2800" dirty="0" err="1"/>
              <a:t>Canaidh</a:t>
            </a:r>
            <a:r>
              <a:rPr lang="en-GB" sz="2800" dirty="0"/>
              <a:t> </a:t>
            </a:r>
            <a:r>
              <a:rPr lang="en-GB" sz="2800" dirty="0" err="1"/>
              <a:t>sinn</a:t>
            </a:r>
            <a:r>
              <a:rPr lang="en-GB" sz="2800" dirty="0"/>
              <a:t> IVF </a:t>
            </a:r>
            <a:r>
              <a:rPr lang="en-GB" sz="2800" dirty="0" err="1"/>
              <a:t>ris</a:t>
            </a:r>
            <a:r>
              <a:rPr lang="en-GB" sz="2800" dirty="0"/>
              <a:t> an </a:t>
            </a:r>
            <a:r>
              <a:rPr lang="en-GB" sz="2800" dirty="0" err="1"/>
              <a:t>seo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002" y="4794446"/>
            <a:ext cx="1671830" cy="167183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EC3550-B98A-4363-808B-25161C7358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32" y="4671595"/>
            <a:ext cx="2135017" cy="2135017"/>
          </a:xfrm>
          <a:prstGeom prst="rect">
            <a:avLst/>
          </a:prstGeom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486CE98-441F-4270-9CAE-3519E86C5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25" y="1623760"/>
            <a:ext cx="4569468" cy="30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485166" y="592993"/>
            <a:ext cx="51059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Tha </a:t>
            </a:r>
            <a:r>
              <a:rPr lang="en-GB" sz="2400" dirty="0" err="1"/>
              <a:t>bèibidhean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 air an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bheir</a:t>
            </a:r>
            <a:r>
              <a:rPr lang="en-GB" sz="2400" dirty="0"/>
              <a:t> </a:t>
            </a:r>
            <a:r>
              <a:rPr lang="en-GB" sz="2400" dirty="0" err="1"/>
              <a:t>fireannach</a:t>
            </a:r>
            <a:r>
              <a:rPr lang="en-GB" sz="2400" dirty="0"/>
              <a:t> a </a:t>
            </a:r>
            <a:r>
              <a:rPr lang="en-GB" sz="2400" dirty="0" err="1"/>
              <a:t>shìol</a:t>
            </a:r>
            <a:r>
              <a:rPr lang="en-GB" sz="2400" dirty="0"/>
              <a:t> do </a:t>
            </a:r>
            <a:r>
              <a:rPr lang="en-GB" sz="2400" dirty="0" err="1"/>
              <a:t>bhoireannach</a:t>
            </a:r>
            <a:r>
              <a:rPr lang="en-GB" sz="2400" dirty="0"/>
              <a:t>. </a:t>
            </a:r>
            <a:r>
              <a:rPr lang="en-GB" sz="2400" dirty="0" err="1"/>
              <a:t>Bidh</a:t>
            </a:r>
            <a:r>
              <a:rPr lang="en-GB" sz="2400" dirty="0"/>
              <a:t> i a’ cur an t-</a:t>
            </a:r>
            <a:r>
              <a:rPr lang="en-GB" sz="2400" dirty="0" err="1"/>
              <a:t>sìl</a:t>
            </a:r>
            <a:r>
              <a:rPr lang="en-GB" sz="2400" dirty="0"/>
              <a:t> a-</a:t>
            </a:r>
            <a:r>
              <a:rPr lang="en-GB" sz="2400" dirty="0" err="1"/>
              <a:t>steach</a:t>
            </a:r>
            <a:r>
              <a:rPr lang="en-GB" sz="2400" dirty="0"/>
              <a:t> </a:t>
            </a:r>
            <a:r>
              <a:rPr lang="en-GB" sz="2400" dirty="0" err="1"/>
              <a:t>dhan</a:t>
            </a:r>
            <a:r>
              <a:rPr lang="en-GB" sz="2400" dirty="0"/>
              <a:t> </a:t>
            </a:r>
            <a:r>
              <a:rPr lang="en-GB" sz="2400" dirty="0" err="1"/>
              <a:t>fhaighean</a:t>
            </a:r>
            <a:r>
              <a:rPr lang="en-GB" sz="2400" dirty="0"/>
              <a:t> </a:t>
            </a:r>
            <a:r>
              <a:rPr lang="en-GB" sz="2400" dirty="0" err="1"/>
              <a:t>aice</a:t>
            </a:r>
            <a:r>
              <a:rPr lang="en-GB" sz="2400" dirty="0"/>
              <a:t>. Ma </a:t>
            </a:r>
            <a:r>
              <a:rPr lang="en-GB" sz="2400" dirty="0" err="1"/>
              <a:t>shnàmhas</a:t>
            </a:r>
            <a:r>
              <a:rPr lang="en-GB" sz="2400" dirty="0"/>
              <a:t> an </a:t>
            </a:r>
            <a:r>
              <a:rPr lang="en-GB" sz="2400" dirty="0" err="1"/>
              <a:t>sìol</a:t>
            </a:r>
            <a:r>
              <a:rPr lang="en-GB" sz="2400" dirty="0"/>
              <a:t> </a:t>
            </a:r>
            <a:r>
              <a:rPr lang="en-GB" sz="2400" dirty="0" err="1"/>
              <a:t>chun</a:t>
            </a:r>
            <a:r>
              <a:rPr lang="en-GB" sz="2400" dirty="0"/>
              <a:t> an </a:t>
            </a:r>
            <a:r>
              <a:rPr lang="en-GB" sz="2400" dirty="0" err="1"/>
              <a:t>uighe</a:t>
            </a:r>
            <a:r>
              <a:rPr lang="en-GB" sz="2400" dirty="0"/>
              <a:t>, </a:t>
            </a:r>
            <a:r>
              <a:rPr lang="en-GB" sz="2400" dirty="0" err="1"/>
              <a:t>fàsaidh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trom</a:t>
            </a:r>
            <a:r>
              <a:rPr lang="en-GB" sz="2400" dirty="0"/>
              <a:t> le </a:t>
            </a:r>
            <a:r>
              <a:rPr lang="en-GB" sz="2400" dirty="0" err="1"/>
              <a:t>pàiste</a:t>
            </a:r>
            <a:r>
              <a:rPr lang="en-GB" sz="2400" dirty="0"/>
              <a:t>. </a:t>
            </a:r>
            <a:endParaRPr lang="en-GB" sz="1200" strike="sngStrike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person, indoor, table, cup&#10;&#10;Description automatically generated">
            <a:extLst>
              <a:ext uri="{FF2B5EF4-FFF2-40B4-BE49-F238E27FC236}">
                <a16:creationId xmlns:a16="http://schemas.microsoft.com/office/drawing/2014/main" id="{895AAA73-9C3A-4549-BBF3-7E2B34067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64" y="3307646"/>
            <a:ext cx="4233056" cy="282768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07" y="468041"/>
            <a:ext cx="2839605" cy="2839605"/>
          </a:xfrm>
          <a:prstGeom prst="rect">
            <a:avLst/>
          </a:prstGeom>
        </p:spPr>
      </p:pic>
      <p:pic>
        <p:nvPicPr>
          <p:cNvPr id="12" name="Picture 11" descr="A picture containing person, indoor, man, clothing&#10;&#10;Description automatically generated">
            <a:extLst>
              <a:ext uri="{FF2B5EF4-FFF2-40B4-BE49-F238E27FC236}">
                <a16:creationId xmlns:a16="http://schemas.microsoft.com/office/drawing/2014/main" id="{88650C68-AED2-48E6-BF07-DF8F1621BD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4" y="3331291"/>
            <a:ext cx="4256083" cy="28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08310" y="511877"/>
            <a:ext cx="6860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Mar sin, </a:t>
            </a:r>
            <a:r>
              <a:rPr lang="en-GB" sz="3200" dirty="0" err="1"/>
              <a:t>nuair</a:t>
            </a:r>
            <a:r>
              <a:rPr lang="en-GB" sz="3200" dirty="0"/>
              <a:t> a </a:t>
            </a:r>
            <a:r>
              <a:rPr lang="en-GB" sz="3200" dirty="0" err="1"/>
              <a:t>choinnicheas</a:t>
            </a:r>
            <a:r>
              <a:rPr lang="en-GB" sz="3200" dirty="0"/>
              <a:t> an t-ugh </a:t>
            </a:r>
            <a:r>
              <a:rPr lang="en-GB" sz="3200" dirty="0" err="1"/>
              <a:t>agus</a:t>
            </a:r>
            <a:r>
              <a:rPr lang="en-GB" sz="3200" dirty="0"/>
              <a:t> an </a:t>
            </a:r>
            <a:r>
              <a:rPr lang="en-GB" sz="3200" dirty="0" err="1"/>
              <a:t>sìol</a:t>
            </a:r>
            <a:r>
              <a:rPr lang="en-GB" sz="3200" dirty="0"/>
              <a:t>, </a:t>
            </a:r>
            <a:r>
              <a:rPr lang="en-GB" sz="3200" dirty="0" err="1"/>
              <a:t>fàsaidh</a:t>
            </a:r>
            <a:r>
              <a:rPr lang="en-GB" sz="3200" dirty="0"/>
              <a:t> an t-ugh </a:t>
            </a:r>
            <a:r>
              <a:rPr lang="en-GB" sz="3200" dirty="0" err="1"/>
              <a:t>ann</a:t>
            </a:r>
            <a:r>
              <a:rPr lang="en-GB" sz="3200" dirty="0"/>
              <a:t> an </a:t>
            </a:r>
            <a:r>
              <a:rPr lang="en-GB" sz="3200" dirty="0" err="1"/>
              <a:t>àite</a:t>
            </a:r>
            <a:r>
              <a:rPr lang="en-GB" sz="3200" dirty="0"/>
              <a:t> </a:t>
            </a:r>
            <a:r>
              <a:rPr lang="en-GB" sz="3200" dirty="0" err="1"/>
              <a:t>sàbhailte</a:t>
            </a:r>
            <a:r>
              <a:rPr lang="en-GB" sz="3200" dirty="0"/>
              <a:t> </a:t>
            </a:r>
            <a:r>
              <a:rPr lang="en-GB" sz="3200" dirty="0" err="1"/>
              <a:t>ris</a:t>
            </a:r>
            <a:r>
              <a:rPr lang="en-GB" sz="3200" dirty="0"/>
              <a:t> an </a:t>
            </a:r>
            <a:r>
              <a:rPr lang="en-GB" sz="3200" dirty="0" err="1"/>
              <a:t>canar</a:t>
            </a:r>
            <a:r>
              <a:rPr lang="en-GB" sz="3200" dirty="0"/>
              <a:t> a’ </a:t>
            </a:r>
            <a:r>
              <a:rPr lang="en-GB" sz="3200" dirty="0" err="1"/>
              <a:t>mhachlag</a:t>
            </a:r>
            <a:r>
              <a:rPr lang="en-GB" sz="3200" dirty="0"/>
              <a:t>. </a:t>
            </a:r>
          </a:p>
          <a:p>
            <a:endParaRPr lang="en-GB" sz="3200" dirty="0"/>
          </a:p>
          <a:p>
            <a:r>
              <a:rPr lang="en-GB" sz="3200" dirty="0" err="1"/>
              <a:t>Bidh</a:t>
            </a:r>
            <a:r>
              <a:rPr lang="en-GB" sz="3200" dirty="0"/>
              <a:t> am </a:t>
            </a:r>
            <a:r>
              <a:rPr lang="en-GB" sz="3200" dirty="0" err="1"/>
              <a:t>boireannach</a:t>
            </a:r>
            <a:r>
              <a:rPr lang="en-GB" sz="3200" dirty="0"/>
              <a:t> </a:t>
            </a:r>
            <a:r>
              <a:rPr lang="en-GB" sz="3200" dirty="0" err="1"/>
              <a:t>trom</a:t>
            </a:r>
            <a:r>
              <a:rPr lang="en-GB" sz="3200" dirty="0"/>
              <a:t> </a:t>
            </a:r>
            <a:r>
              <a:rPr lang="en-GB" sz="3200" dirty="0" err="1"/>
              <a:t>airson</a:t>
            </a:r>
            <a:r>
              <a:rPr lang="en-GB" sz="3200" dirty="0"/>
              <a:t> naoi </a:t>
            </a:r>
            <a:r>
              <a:rPr lang="en-GB" sz="3200" err="1"/>
              <a:t>mìosan</a:t>
            </a:r>
            <a:r>
              <a:rPr lang="en-GB" sz="3200"/>
              <a:t>.</a:t>
            </a:r>
            <a:endParaRPr lang="en-GB" sz="32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DD1A9AD-910B-4529-AF7E-D8C9CE2D0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3" y="0"/>
            <a:ext cx="32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FDC8-F154-4826-A19D-4DBE723C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err="1"/>
              <a:t>Pàirt</a:t>
            </a:r>
            <a:r>
              <a:rPr lang="en-GB" sz="6000" dirty="0"/>
              <a:t> 2</a:t>
            </a:r>
          </a:p>
          <a:p>
            <a:pPr marL="0" indent="0">
              <a:buNone/>
            </a:pPr>
            <a:r>
              <a:rPr lang="en-GB" sz="6000" dirty="0"/>
              <a:t>Tha am </a:t>
            </a:r>
            <a:r>
              <a:rPr lang="en-GB" sz="6000" dirty="0" err="1"/>
              <a:t>bèibidh</a:t>
            </a:r>
            <a:r>
              <a:rPr lang="en-GB" sz="6000" dirty="0"/>
              <a:t> a’ </a:t>
            </a:r>
            <a:r>
              <a:rPr lang="en-GB" sz="6000" dirty="0" err="1"/>
              <a:t>fàs</a:t>
            </a:r>
            <a:r>
              <a:rPr lang="en-GB" sz="6000" dirty="0"/>
              <a:t> - </a:t>
            </a:r>
            <a:r>
              <a:rPr lang="en-GB" sz="6000" dirty="0" err="1"/>
              <a:t>Leatromachd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65D4-D53F-4BBC-9463-4F994317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85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E7F7A-5A28-4873-B03F-E82E0FB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74" y="849965"/>
            <a:ext cx="5135342" cy="3425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Nuair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bhios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sinn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a’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dol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tro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inbhidheachd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dè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bhios</a:t>
            </a:r>
            <a:r>
              <a:rPr lang="en-US" sz="2800" dirty="0">
                <a:latin typeface="+mn-lt"/>
              </a:rPr>
              <a:t> a’ </a:t>
            </a:r>
            <a:r>
              <a:rPr lang="en-US" sz="2800" dirty="0" err="1">
                <a:latin typeface="+mn-lt"/>
              </a:rPr>
              <a:t>tachairt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dha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ar</a:t>
            </a:r>
            <a:r>
              <a:rPr lang="en-US" sz="2800" dirty="0">
                <a:latin typeface="+mn-lt"/>
              </a:rPr>
              <a:t>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falt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gruag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Guthan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Broilleach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cìochan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Craiceann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Fàileadh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Cruth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bodhaig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4052B5FF-623A-4618-B47D-04F9091CFE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7999" y="484630"/>
            <a:ext cx="2738859" cy="2861262"/>
          </a:xfrm>
          <a:prstGeom prst="rect">
            <a:avLst/>
          </a:prstGeom>
        </p:spPr>
      </p:pic>
      <p:pic>
        <p:nvPicPr>
          <p:cNvPr id="9" name="Picture 8" descr="A picture containing clothing, indoor, sitting&#10;&#10;Description automatically generated">
            <a:extLst>
              <a:ext uri="{FF2B5EF4-FFF2-40B4-BE49-F238E27FC236}">
                <a16:creationId xmlns:a16="http://schemas.microsoft.com/office/drawing/2014/main" id="{3605815A-F681-4492-9274-1106017314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69297" y="497158"/>
            <a:ext cx="2736706" cy="28487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634" y="6356350"/>
            <a:ext cx="70231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AC4CAE7-0E6C-4D6B-96A4-0BC8B908E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49" y="3506760"/>
            <a:ext cx="2748844" cy="2866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63BCB-5D3D-4D7E-973F-08F26E7B0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585" y="3429000"/>
            <a:ext cx="2736707" cy="2866610"/>
          </a:xfrm>
          <a:prstGeom prst="rect">
            <a:avLst/>
          </a:prstGeom>
        </p:spPr>
      </p:pic>
      <p:pic>
        <p:nvPicPr>
          <p:cNvPr id="14" name="Picture 13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F76F0331-0854-422E-9292-D21C05554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00" y="4003046"/>
            <a:ext cx="3758889" cy="2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6189591" cy="1325563"/>
          </a:xfrm>
        </p:spPr>
        <p:txBody>
          <a:bodyPr>
            <a:noAutofit/>
          </a:bodyPr>
          <a:lstStyle/>
          <a:p>
            <a:r>
              <a:rPr lang="en-GB" sz="3200" dirty="0"/>
              <a:t>Tha </a:t>
            </a:r>
            <a:r>
              <a:rPr lang="en-GB" sz="3200" dirty="0" err="1"/>
              <a:t>bèibidh</a:t>
            </a:r>
            <a:r>
              <a:rPr lang="en-GB" sz="3200" dirty="0"/>
              <a:t> a’ </a:t>
            </a:r>
            <a:r>
              <a:rPr lang="en-GB" sz="3200" dirty="0" err="1"/>
              <a:t>fuireach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a’ </a:t>
            </a:r>
            <a:r>
              <a:rPr lang="en-GB" sz="3200" dirty="0" err="1"/>
              <a:t>fàs</a:t>
            </a:r>
            <a:r>
              <a:rPr lang="en-GB" sz="3200" dirty="0"/>
              <a:t> am </a:t>
            </a:r>
            <a:r>
              <a:rPr lang="en-GB" sz="3200" dirty="0" err="1"/>
              <a:t>broinn</a:t>
            </a:r>
            <a:r>
              <a:rPr lang="en-GB" sz="3200" dirty="0"/>
              <a:t> </a:t>
            </a:r>
            <a:r>
              <a:rPr lang="en-GB" sz="3200" dirty="0" err="1"/>
              <a:t>machlag</a:t>
            </a:r>
            <a:r>
              <a:rPr lang="en-GB" sz="3200" dirty="0"/>
              <a:t> a’ </a:t>
            </a:r>
            <a:r>
              <a:rPr lang="en-GB" sz="3200" dirty="0" err="1"/>
              <a:t>bhoireannaich</a:t>
            </a:r>
            <a:r>
              <a:rPr lang="en-GB" sz="3200" dirty="0"/>
              <a:t> </a:t>
            </a:r>
            <a:r>
              <a:rPr lang="en-GB" sz="3200" dirty="0" err="1"/>
              <a:t>airson</a:t>
            </a:r>
            <a:r>
              <a:rPr lang="en-GB" sz="3200" dirty="0"/>
              <a:t> naoi </a:t>
            </a:r>
            <a:r>
              <a:rPr lang="en-GB" sz="3200" dirty="0" err="1"/>
              <a:t>mìosan</a:t>
            </a:r>
            <a:r>
              <a:rPr lang="en-GB" sz="3200" dirty="0"/>
              <a:t>.</a:t>
            </a:r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r>
              <a:rPr lang="en-GB" sz="3200" dirty="0" err="1">
                <a:latin typeface="+mn-lt"/>
              </a:rPr>
              <a:t>Dè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dh’fheumas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boireannach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trom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agus</a:t>
            </a:r>
            <a:r>
              <a:rPr lang="en-GB" sz="3200" dirty="0">
                <a:latin typeface="+mn-lt"/>
              </a:rPr>
              <a:t> am </a:t>
            </a:r>
            <a:r>
              <a:rPr lang="en-GB" sz="3200" dirty="0" err="1">
                <a:latin typeface="+mn-lt"/>
              </a:rPr>
              <a:t>bèibidh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aice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airson</a:t>
            </a:r>
            <a:r>
              <a:rPr lang="en-GB" sz="3200" dirty="0">
                <a:latin typeface="+mn-lt"/>
              </a:rPr>
              <a:t> a </a:t>
            </a:r>
            <a:r>
              <a:rPr lang="en-GB" sz="3200" dirty="0" err="1">
                <a:latin typeface="+mn-lt"/>
              </a:rPr>
              <a:t>bhith</a:t>
            </a:r>
            <a:r>
              <a:rPr lang="en-GB" sz="3200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fallain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 err="1">
                <a:latin typeface="+mn-lt"/>
              </a:rPr>
              <a:t>toilichte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agus</a:t>
            </a:r>
            <a:r>
              <a:rPr lang="en-GB" sz="3200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sàbhailte</a:t>
            </a:r>
            <a:r>
              <a:rPr lang="en-GB" sz="3200" dirty="0">
                <a:latin typeface="+mn-lt"/>
              </a:rPr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830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193792" y="340409"/>
            <a:ext cx="66385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Tha </a:t>
            </a:r>
            <a:r>
              <a:rPr lang="en-GB" sz="3200" dirty="0" err="1"/>
              <a:t>bèibidh</a:t>
            </a:r>
            <a:r>
              <a:rPr lang="en-GB" sz="3200" dirty="0"/>
              <a:t> a’ </a:t>
            </a:r>
            <a:r>
              <a:rPr lang="en-GB" sz="3200" dirty="0" err="1"/>
              <a:t>fuireach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a’ </a:t>
            </a:r>
            <a:r>
              <a:rPr lang="en-GB" sz="3200" dirty="0" err="1"/>
              <a:t>fàs</a:t>
            </a:r>
            <a:r>
              <a:rPr lang="en-GB" sz="3200" dirty="0"/>
              <a:t> am </a:t>
            </a:r>
            <a:r>
              <a:rPr lang="en-GB" sz="3200" dirty="0" err="1"/>
              <a:t>broinn</a:t>
            </a:r>
            <a:r>
              <a:rPr lang="en-GB" sz="3200" dirty="0"/>
              <a:t> </a:t>
            </a:r>
            <a:r>
              <a:rPr lang="en-GB" sz="3200" dirty="0" err="1"/>
              <a:t>machlag</a:t>
            </a:r>
            <a:r>
              <a:rPr lang="en-GB" sz="3200" dirty="0"/>
              <a:t> a’ </a:t>
            </a:r>
            <a:r>
              <a:rPr lang="en-GB" sz="3200" dirty="0" err="1"/>
              <a:t>bhoireannaich</a:t>
            </a:r>
            <a:r>
              <a:rPr lang="en-GB" sz="3200" dirty="0"/>
              <a:t> </a:t>
            </a:r>
            <a:r>
              <a:rPr lang="en-GB" sz="3200" dirty="0" err="1"/>
              <a:t>airson</a:t>
            </a:r>
            <a:r>
              <a:rPr lang="en-GB" sz="3200" dirty="0"/>
              <a:t> naoi </a:t>
            </a:r>
            <a:r>
              <a:rPr lang="en-GB" sz="3200" dirty="0" err="1"/>
              <a:t>mìosan</a:t>
            </a:r>
            <a:r>
              <a:rPr lang="en-GB" sz="3200" dirty="0"/>
              <a:t>. </a:t>
            </a:r>
          </a:p>
          <a:p>
            <a:endParaRPr lang="en-GB" sz="1600" dirty="0"/>
          </a:p>
          <a:p>
            <a:r>
              <a:rPr lang="en-GB" sz="3200" dirty="0"/>
              <a:t>Tha am </a:t>
            </a:r>
            <a:r>
              <a:rPr lang="en-GB" sz="3200" dirty="0" err="1"/>
              <a:t>bèibidh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am </a:t>
            </a:r>
            <a:r>
              <a:rPr lang="en-GB" sz="3200" dirty="0" err="1"/>
              <a:t>boireannach</a:t>
            </a:r>
            <a:r>
              <a:rPr lang="en-GB" sz="3200" dirty="0"/>
              <a:t> </a:t>
            </a:r>
            <a:r>
              <a:rPr lang="en-GB" sz="3200" dirty="0" err="1"/>
              <a:t>ceangailte</a:t>
            </a:r>
            <a:r>
              <a:rPr lang="en-GB" sz="3200" dirty="0"/>
              <a:t> le </a:t>
            </a:r>
            <a:r>
              <a:rPr lang="en-GB" sz="3200" dirty="0" err="1"/>
              <a:t>còrd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h-</a:t>
            </a:r>
            <a:r>
              <a:rPr lang="en-GB" sz="3200" dirty="0" err="1"/>
              <a:t>imleig</a:t>
            </a:r>
            <a:r>
              <a:rPr lang="en-GB" sz="3200" dirty="0"/>
              <a:t> a tha a’ </a:t>
            </a:r>
            <a:r>
              <a:rPr lang="en-GB" sz="3200" dirty="0" err="1"/>
              <a:t>ceangal</a:t>
            </a:r>
            <a:r>
              <a:rPr lang="en-GB" sz="3200" dirty="0"/>
              <a:t> a’ </a:t>
            </a:r>
            <a:r>
              <a:rPr lang="en-GB" sz="3200" dirty="0" err="1"/>
              <a:t>bhèibidh</a:t>
            </a:r>
            <a:r>
              <a:rPr lang="en-GB" sz="3200" dirty="0"/>
              <a:t> </a:t>
            </a:r>
            <a:r>
              <a:rPr lang="en-GB" sz="3200" dirty="0" err="1"/>
              <a:t>ri</a:t>
            </a:r>
            <a:r>
              <a:rPr lang="en-GB" sz="3200" dirty="0"/>
              <a:t> </a:t>
            </a:r>
            <a:r>
              <a:rPr lang="en-GB" sz="3200" dirty="0" err="1"/>
              <a:t>mhàthair</a:t>
            </a:r>
            <a:r>
              <a:rPr lang="en-GB" sz="3200" dirty="0"/>
              <a:t>.  Tha am </a:t>
            </a:r>
            <a:r>
              <a:rPr lang="en-GB" sz="3200" dirty="0" err="1"/>
              <a:t>bèibidh</a:t>
            </a:r>
            <a:r>
              <a:rPr lang="en-GB" sz="3200" dirty="0"/>
              <a:t> a’ </a:t>
            </a:r>
            <a:r>
              <a:rPr lang="en-GB" sz="3200" dirty="0" err="1"/>
              <a:t>faighinn</a:t>
            </a:r>
            <a:r>
              <a:rPr lang="en-GB" sz="3200" dirty="0"/>
              <a:t> na </a:t>
            </a:r>
            <a:r>
              <a:rPr lang="en-GB" sz="3200" dirty="0" err="1"/>
              <a:t>dh’fheumas</a:t>
            </a:r>
            <a:r>
              <a:rPr lang="en-GB" sz="3200" dirty="0"/>
              <a:t> e </a:t>
            </a:r>
            <a:r>
              <a:rPr lang="en-GB" sz="3200" dirty="0" err="1"/>
              <a:t>airson</a:t>
            </a:r>
            <a:r>
              <a:rPr lang="en-GB" sz="3200" dirty="0"/>
              <a:t> </a:t>
            </a:r>
            <a:r>
              <a:rPr lang="en-GB" sz="3200" dirty="0" err="1"/>
              <a:t>fàs</a:t>
            </a:r>
            <a:r>
              <a:rPr lang="en-GB" sz="3200" dirty="0"/>
              <a:t> </a:t>
            </a:r>
            <a:r>
              <a:rPr lang="en-GB" sz="3200" dirty="0" err="1"/>
              <a:t>tro</a:t>
            </a:r>
            <a:r>
              <a:rPr lang="en-GB" sz="3200" dirty="0"/>
              <a:t> </a:t>
            </a:r>
            <a:r>
              <a:rPr lang="en-GB" sz="3200" dirty="0" err="1"/>
              <a:t>chòrd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h-</a:t>
            </a:r>
            <a:r>
              <a:rPr lang="en-GB" sz="3200" dirty="0" err="1"/>
              <a:t>imleig</a:t>
            </a:r>
            <a:r>
              <a:rPr lang="en-GB" sz="3200" dirty="0"/>
              <a:t>. </a:t>
            </a:r>
            <a:endParaRPr lang="en-US" sz="3200" dirty="0"/>
          </a:p>
          <a:p>
            <a:endParaRPr lang="en-GB" sz="32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D3B9454-5D86-4AEF-85F7-243E75C41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1" y="1108505"/>
            <a:ext cx="4770731" cy="4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515098" y="1909192"/>
            <a:ext cx="4913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Dhan</a:t>
            </a:r>
            <a:r>
              <a:rPr lang="en-GB" sz="3200" dirty="0"/>
              <a:t> </a:t>
            </a:r>
            <a:r>
              <a:rPr lang="en-GB" sz="3200" dirty="0" err="1"/>
              <a:t>bhèibidh</a:t>
            </a:r>
            <a:r>
              <a:rPr lang="en-GB" sz="3200" dirty="0"/>
              <a:t>, tha a’ </a:t>
            </a:r>
            <a:r>
              <a:rPr lang="en-GB" sz="3200" dirty="0" err="1"/>
              <a:t>mhachlag</a:t>
            </a:r>
            <a:r>
              <a:rPr lang="en-GB" sz="3200" dirty="0"/>
              <a:t> </a:t>
            </a:r>
            <a:r>
              <a:rPr lang="en-GB" sz="3200" dirty="0" err="1"/>
              <a:t>coltach</a:t>
            </a:r>
            <a:r>
              <a:rPr lang="en-GB" sz="3200" dirty="0"/>
              <a:t> </a:t>
            </a:r>
            <a:r>
              <a:rPr lang="en-GB" sz="3200" dirty="0" err="1"/>
              <a:t>ri</a:t>
            </a:r>
            <a:r>
              <a:rPr lang="en-GB" sz="3200" dirty="0"/>
              <a:t> </a:t>
            </a:r>
            <a:r>
              <a:rPr lang="en-GB" sz="3200" dirty="0" err="1"/>
              <a:t>baga</a:t>
            </a:r>
            <a:r>
              <a:rPr lang="en-GB" sz="3200" dirty="0"/>
              <a:t> de </a:t>
            </a:r>
            <a:r>
              <a:rPr lang="en-GB" sz="3200" dirty="0" err="1"/>
              <a:t>dh’uisge</a:t>
            </a:r>
            <a:r>
              <a:rPr lang="en-GB" sz="3200" dirty="0"/>
              <a:t> </a:t>
            </a:r>
            <a:r>
              <a:rPr lang="en-GB" sz="3200" dirty="0" err="1"/>
              <a:t>blàth</a:t>
            </a:r>
            <a:r>
              <a:rPr lang="en-GB" sz="3200" dirty="0"/>
              <a:t>, </a:t>
            </a:r>
            <a:r>
              <a:rPr lang="en-GB" sz="3200" dirty="0" err="1"/>
              <a:t>seasgair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</a:t>
            </a:r>
            <a:r>
              <a:rPr lang="en-GB" sz="3200" dirty="0" err="1"/>
              <a:t>cluinnidh</a:t>
            </a:r>
            <a:r>
              <a:rPr lang="en-GB" sz="3200" dirty="0"/>
              <a:t> am </a:t>
            </a:r>
            <a:r>
              <a:rPr lang="en-GB" sz="3200" dirty="0" err="1"/>
              <a:t>bèibidh</a:t>
            </a:r>
            <a:r>
              <a:rPr lang="en-GB" sz="3200" dirty="0"/>
              <a:t> </a:t>
            </a:r>
            <a:r>
              <a:rPr lang="en-GB" sz="3200" dirty="0" err="1"/>
              <a:t>buille-cridhe</a:t>
            </a:r>
            <a:r>
              <a:rPr lang="en-GB" sz="3200" dirty="0"/>
              <a:t> a </a:t>
            </a:r>
            <a:r>
              <a:rPr lang="en-GB" sz="3200" dirty="0" err="1"/>
              <a:t>mhàthar</a:t>
            </a:r>
            <a:r>
              <a:rPr lang="en-GB" sz="3200" dirty="0"/>
              <a:t> mar </a:t>
            </a:r>
            <a:r>
              <a:rPr lang="en-GB" sz="3200" dirty="0" err="1"/>
              <a:t>dhruma</a:t>
            </a:r>
            <a:r>
              <a:rPr lang="en-GB" sz="3200" dirty="0"/>
              <a:t>.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0" name="Picture 9" descr="A picture containing person, clothing, woman, indoor&#10;&#10;Description automatically generated">
            <a:extLst>
              <a:ext uri="{FF2B5EF4-FFF2-40B4-BE49-F238E27FC236}">
                <a16:creationId xmlns:a16="http://schemas.microsoft.com/office/drawing/2014/main" id="{B6BE04EB-CF69-432F-B40B-5106A9DB0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361950"/>
            <a:ext cx="6368244" cy="59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00165" y="413145"/>
            <a:ext cx="49490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Nuair</a:t>
            </a:r>
            <a:r>
              <a:rPr lang="en-GB" sz="2800" dirty="0"/>
              <a:t> a tha </a:t>
            </a:r>
            <a:r>
              <a:rPr lang="en-GB" sz="2800" dirty="0" err="1"/>
              <a:t>boireannach</a:t>
            </a:r>
            <a:r>
              <a:rPr lang="en-GB" sz="2800" dirty="0"/>
              <a:t> </a:t>
            </a:r>
            <a:r>
              <a:rPr lang="en-GB" sz="2800" dirty="0" err="1"/>
              <a:t>trom</a:t>
            </a:r>
            <a:r>
              <a:rPr lang="en-GB" sz="2800" dirty="0"/>
              <a:t>, </a:t>
            </a:r>
            <a:r>
              <a:rPr lang="en-GB" sz="2800" dirty="0" err="1"/>
              <a:t>thèid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chun</a:t>
            </a:r>
            <a:r>
              <a:rPr lang="en-GB" sz="2800" dirty="0"/>
              <a:t> an </a:t>
            </a:r>
            <a:r>
              <a:rPr lang="en-GB" sz="2800" dirty="0" err="1"/>
              <a:t>dotair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an </a:t>
            </a:r>
            <a:r>
              <a:rPr lang="en-GB" sz="2800" dirty="0" err="1"/>
              <a:t>nurs</a:t>
            </a:r>
            <a:r>
              <a:rPr lang="en-GB" sz="2800" dirty="0"/>
              <a:t> </a:t>
            </a:r>
            <a:r>
              <a:rPr lang="en-GB" sz="2800" dirty="0" err="1"/>
              <a:t>gus</a:t>
            </a:r>
            <a:r>
              <a:rPr lang="en-GB" sz="2800" dirty="0"/>
              <a:t> </a:t>
            </a:r>
            <a:r>
              <a:rPr lang="en-GB" sz="2800" dirty="0" err="1"/>
              <a:t>dèanamh</a:t>
            </a:r>
            <a:r>
              <a:rPr lang="en-GB" sz="2800" dirty="0"/>
              <a:t> </a:t>
            </a:r>
            <a:r>
              <a:rPr lang="en-GB" sz="2800" dirty="0" err="1"/>
              <a:t>cinnteach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bheil</a:t>
            </a:r>
            <a:r>
              <a:rPr lang="en-GB" sz="2800" dirty="0"/>
              <a:t> a h-</a:t>
            </a:r>
            <a:r>
              <a:rPr lang="en-GB" sz="2800" dirty="0" err="1"/>
              <a:t>uile</a:t>
            </a:r>
            <a:r>
              <a:rPr lang="en-GB" sz="2800" dirty="0"/>
              <a:t> </a:t>
            </a:r>
            <a:r>
              <a:rPr lang="en-GB" sz="2800" dirty="0" err="1"/>
              <a:t>càil</a:t>
            </a:r>
            <a:r>
              <a:rPr lang="en-GB" sz="2800" dirty="0"/>
              <a:t> ceart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leòr</a:t>
            </a:r>
            <a:r>
              <a:rPr lang="en-GB" sz="2800" dirty="0"/>
              <a:t> leis an </a:t>
            </a:r>
            <a:r>
              <a:rPr lang="en-GB" sz="2800" dirty="0" err="1"/>
              <a:t>leatromachd</a:t>
            </a:r>
            <a:r>
              <a:rPr lang="en-GB" sz="2800" dirty="0"/>
              <a:t> </a:t>
            </a:r>
            <a:r>
              <a:rPr lang="en-GB" sz="2800" dirty="0" err="1"/>
              <a:t>aice</a:t>
            </a:r>
            <a:r>
              <a:rPr lang="en-GB" sz="2800" dirty="0"/>
              <a:t>.  </a:t>
            </a:r>
          </a:p>
          <a:p>
            <a:endParaRPr lang="en-GB" sz="2800" dirty="0"/>
          </a:p>
          <a:p>
            <a:r>
              <a:rPr lang="en-GB" sz="2800" dirty="0" err="1"/>
              <a:t>Faodaidh</a:t>
            </a:r>
            <a:r>
              <a:rPr lang="en-GB" sz="2800" dirty="0"/>
              <a:t> am </a:t>
            </a:r>
            <a:r>
              <a:rPr lang="en-GB" sz="2800" dirty="0" err="1"/>
              <a:t>boireannach</a:t>
            </a:r>
            <a:r>
              <a:rPr lang="en-GB" sz="2800" dirty="0"/>
              <a:t>, </a:t>
            </a:r>
            <a:r>
              <a:rPr lang="en-GB" sz="2800" dirty="0" err="1"/>
              <a:t>athair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, a </a:t>
            </a:r>
            <a:r>
              <a:rPr lang="en-GB" sz="2800" dirty="0" err="1"/>
              <a:t>cèile</a:t>
            </a:r>
            <a:r>
              <a:rPr lang="en-GB" sz="2800" dirty="0"/>
              <a:t> no </a:t>
            </a:r>
            <a:r>
              <a:rPr lang="en-GB" sz="2800" dirty="0" err="1"/>
              <a:t>caraid</a:t>
            </a:r>
            <a:r>
              <a:rPr lang="en-GB" sz="2800" dirty="0"/>
              <a:t> a </a:t>
            </a:r>
            <a:r>
              <a:rPr lang="en-GB" sz="2800" dirty="0" err="1"/>
              <a:t>thoirt</a:t>
            </a:r>
            <a:r>
              <a:rPr lang="en-GB" sz="2800" dirty="0"/>
              <a:t> </a:t>
            </a:r>
            <a:r>
              <a:rPr lang="en-GB" sz="2800" dirty="0" err="1"/>
              <a:t>còmhla</a:t>
            </a:r>
            <a:r>
              <a:rPr lang="en-GB" sz="2800" dirty="0"/>
              <a:t> </a:t>
            </a:r>
            <a:r>
              <a:rPr lang="en-GB" sz="2800" dirty="0" err="1"/>
              <a:t>rithe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 err="1"/>
              <a:t>Uaireannan</a:t>
            </a:r>
            <a:r>
              <a:rPr lang="en-GB" sz="2800" dirty="0"/>
              <a:t> </a:t>
            </a:r>
            <a:r>
              <a:rPr lang="en-GB" sz="2800" dirty="0" err="1"/>
              <a:t>gheibh</a:t>
            </a:r>
            <a:r>
              <a:rPr lang="en-GB" sz="2800" dirty="0"/>
              <a:t> iad </a:t>
            </a:r>
            <a:r>
              <a:rPr lang="en-GB" sz="2800" dirty="0" err="1"/>
              <a:t>dealbh</a:t>
            </a:r>
            <a:r>
              <a:rPr lang="en-GB" sz="2800" dirty="0"/>
              <a:t> </a:t>
            </a:r>
            <a:r>
              <a:rPr lang="en-GB" sz="2800" dirty="0" err="1"/>
              <a:t>dhen</a:t>
            </a:r>
            <a:r>
              <a:rPr lang="en-GB" sz="2800" dirty="0"/>
              <a:t> </a:t>
            </a:r>
            <a:r>
              <a:rPr lang="en-GB" sz="2800" dirty="0" err="1"/>
              <a:t>bhèibidh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a’ </a:t>
            </a:r>
            <a:r>
              <a:rPr lang="en-GB" sz="2800" dirty="0" err="1"/>
              <a:t>bhoireannaich</a:t>
            </a:r>
            <a:r>
              <a:rPr lang="en-GB" sz="2800" dirty="0"/>
              <a:t>. </a:t>
            </a:r>
            <a:endParaRPr lang="en-US" sz="2800" dirty="0"/>
          </a:p>
          <a:p>
            <a:endParaRPr lang="en-GB" sz="2800" dirty="0"/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213A1A0-F805-43E9-847E-F127EE73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03" y="1291471"/>
            <a:ext cx="6099604" cy="4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78042" y="920621"/>
            <a:ext cx="6555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An </a:t>
            </a:r>
            <a:r>
              <a:rPr lang="en-GB" sz="2800" dirty="0" err="1"/>
              <a:t>toiseach</a:t>
            </a:r>
            <a:r>
              <a:rPr lang="en-GB" sz="2800" dirty="0"/>
              <a:t> tha am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math </a:t>
            </a:r>
            <a:r>
              <a:rPr lang="en-GB" sz="2800" dirty="0" err="1"/>
              <a:t>beag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mhachlaig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An </a:t>
            </a:r>
            <a:r>
              <a:rPr lang="en-GB" sz="2800" dirty="0" err="1"/>
              <a:t>ceann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 </a:t>
            </a:r>
            <a:r>
              <a:rPr lang="en-GB" sz="2800" dirty="0" err="1"/>
              <a:t>chan</a:t>
            </a:r>
            <a:r>
              <a:rPr lang="en-GB" sz="2800" dirty="0"/>
              <a:t> </a:t>
            </a:r>
            <a:r>
              <a:rPr lang="en-GB" sz="2800" dirty="0" err="1"/>
              <a:t>eil</a:t>
            </a:r>
            <a:r>
              <a:rPr lang="en-GB" sz="2800" dirty="0"/>
              <a:t> am </a:t>
            </a:r>
            <a:r>
              <a:rPr lang="en-GB" sz="2800" dirty="0" err="1"/>
              <a:t>bèibidh</a:t>
            </a:r>
            <a:r>
              <a:rPr lang="en-GB" sz="2800" dirty="0"/>
              <a:t> ach mu </a:t>
            </a:r>
            <a:r>
              <a:rPr lang="en-GB" sz="2800" dirty="0" err="1"/>
              <a:t>mheud</a:t>
            </a:r>
            <a:r>
              <a:rPr lang="en-GB" sz="2800" dirty="0"/>
              <a:t> </a:t>
            </a:r>
            <a:r>
              <a:rPr lang="en-GB" sz="2800" dirty="0" err="1"/>
              <a:t>peasair</a:t>
            </a:r>
            <a:r>
              <a:rPr lang="en-GB" sz="2800" dirty="0"/>
              <a:t>. An </a:t>
            </a:r>
            <a:r>
              <a:rPr lang="en-GB" sz="2800" dirty="0" err="1"/>
              <a:t>uair</a:t>
            </a:r>
            <a:r>
              <a:rPr lang="en-GB" sz="2800" dirty="0"/>
              <a:t> sin </a:t>
            </a:r>
            <a:r>
              <a:rPr lang="en-GB" sz="2800" dirty="0" err="1"/>
              <a:t>bidh</a:t>
            </a:r>
            <a:r>
              <a:rPr lang="en-GB" sz="2800" dirty="0"/>
              <a:t> </a:t>
            </a:r>
            <a:r>
              <a:rPr lang="en-GB" sz="2800" dirty="0" err="1"/>
              <a:t>casan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gàirdeanan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air a’ </a:t>
            </a:r>
            <a:r>
              <a:rPr lang="en-GB" sz="2800" dirty="0" err="1"/>
              <a:t>bhèibidh</a:t>
            </a:r>
            <a:r>
              <a:rPr lang="en-GB" sz="2800" dirty="0"/>
              <a:t>. Tha </a:t>
            </a:r>
            <a:r>
              <a:rPr lang="en-GB" sz="2800" dirty="0" err="1"/>
              <a:t>cridhe</a:t>
            </a:r>
            <a:r>
              <a:rPr lang="en-GB" sz="2800" dirty="0"/>
              <a:t> </a:t>
            </a:r>
            <a:r>
              <a:rPr lang="en-GB" sz="2800" dirty="0" err="1"/>
              <a:t>beag</a:t>
            </a:r>
            <a:r>
              <a:rPr lang="en-GB" sz="2800" dirty="0"/>
              <a:t> a’ </a:t>
            </a:r>
            <a:r>
              <a:rPr lang="en-GB" sz="2800" dirty="0" err="1"/>
              <a:t>bualadh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 err="1"/>
              <a:t>Mun</a:t>
            </a:r>
            <a:r>
              <a:rPr lang="en-GB" sz="2800" dirty="0"/>
              <a:t> </a:t>
            </a:r>
            <a:r>
              <a:rPr lang="en-GB" sz="2800" dirty="0" err="1"/>
              <a:t>àm</a:t>
            </a:r>
            <a:r>
              <a:rPr lang="en-GB" sz="2800" dirty="0"/>
              <a:t> a thig an </a:t>
            </a:r>
            <a:r>
              <a:rPr lang="en-GB" sz="2800" dirty="0" err="1"/>
              <a:t>dàrna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mu </a:t>
            </a:r>
            <a:r>
              <a:rPr lang="en-GB" sz="2800" dirty="0" err="1"/>
              <a:t>mheud</a:t>
            </a:r>
            <a:r>
              <a:rPr lang="en-GB" sz="2800" dirty="0"/>
              <a:t> </a:t>
            </a:r>
            <a:r>
              <a:rPr lang="en-GB" sz="2800" dirty="0" err="1"/>
              <a:t>sùbh-craoibh</a:t>
            </a:r>
            <a:r>
              <a:rPr lang="en-GB" sz="2800" dirty="0"/>
              <a:t>. </a:t>
            </a:r>
            <a:r>
              <a:rPr lang="en-GB" sz="2800" dirty="0" err="1"/>
              <a:t>Tha</a:t>
            </a:r>
            <a:r>
              <a:rPr lang="en-GB" sz="2800" dirty="0"/>
              <a:t>  </a:t>
            </a:r>
            <a:r>
              <a:rPr lang="en-GB" sz="2800" dirty="0" err="1"/>
              <a:t>corragan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òrdagan</a:t>
            </a:r>
            <a:r>
              <a:rPr lang="en-GB" sz="2800" dirty="0"/>
              <a:t> air </a:t>
            </a:r>
            <a:r>
              <a:rPr lang="en-GB" sz="2800" dirty="0" err="1"/>
              <a:t>fàs</a:t>
            </a:r>
            <a:r>
              <a:rPr lang="en-GB" sz="2800" dirty="0"/>
              <a:t>. </a:t>
            </a:r>
          </a:p>
          <a:p>
            <a:endParaRPr lang="en-GB" sz="28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D75150C-FA39-4FA1-AC75-B7493EA6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99" y="0"/>
            <a:ext cx="416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4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329184" y="1545029"/>
            <a:ext cx="59036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San </a:t>
            </a:r>
            <a:r>
              <a:rPr lang="en-GB" sz="2800" dirty="0" err="1"/>
              <a:t>ath</a:t>
            </a:r>
            <a:r>
              <a:rPr lang="en-GB" sz="2800" dirty="0"/>
              <a:t> </a:t>
            </a:r>
            <a:r>
              <a:rPr lang="en-GB" sz="2800" dirty="0" err="1"/>
              <a:t>thrì</a:t>
            </a:r>
            <a:r>
              <a:rPr lang="en-GB" sz="2800" dirty="0"/>
              <a:t> </a:t>
            </a:r>
            <a:r>
              <a:rPr lang="en-GB" sz="2800" dirty="0" err="1"/>
              <a:t>mìosan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</a:t>
            </a:r>
            <a:r>
              <a:rPr lang="en-GB" sz="2800" dirty="0" err="1"/>
              <a:t>machlag</a:t>
            </a:r>
            <a:r>
              <a:rPr lang="en-GB" sz="2800" dirty="0"/>
              <a:t> a </a:t>
            </a:r>
            <a:r>
              <a:rPr lang="en-GB" sz="2800" dirty="0" err="1"/>
              <a:t>mhàthar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sìor</a:t>
            </a:r>
            <a:r>
              <a:rPr lang="en-GB" sz="2800" dirty="0"/>
              <a:t> </a:t>
            </a:r>
            <a:r>
              <a:rPr lang="en-GB" sz="2800" dirty="0" err="1"/>
              <a:t>fhàs</a:t>
            </a:r>
            <a:r>
              <a:rPr lang="en-GB" sz="2800" dirty="0"/>
              <a:t>. </a:t>
            </a:r>
            <a:r>
              <a:rPr lang="en-GB" sz="2800" dirty="0" err="1"/>
              <a:t>Mun</a:t>
            </a:r>
            <a:r>
              <a:rPr lang="en-GB" sz="2800" dirty="0"/>
              <a:t> </a:t>
            </a:r>
            <a:r>
              <a:rPr lang="en-GB" sz="2800" dirty="0" err="1"/>
              <a:t>cheathramh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mu </a:t>
            </a:r>
            <a:r>
              <a:rPr lang="en-GB" sz="2800" dirty="0" err="1"/>
              <a:t>mheud</a:t>
            </a:r>
            <a:r>
              <a:rPr lang="en-GB" sz="2800" dirty="0"/>
              <a:t> </a:t>
            </a:r>
            <a:r>
              <a:rPr lang="en-GB" sz="2800" dirty="0" err="1"/>
              <a:t>plumais</a:t>
            </a:r>
            <a:r>
              <a:rPr lang="en-GB" sz="2800" dirty="0"/>
              <a:t>. </a:t>
            </a:r>
            <a:r>
              <a:rPr lang="en-GB" sz="2800" dirty="0" err="1"/>
              <a:t>Faodaidh</a:t>
            </a:r>
            <a:r>
              <a:rPr lang="en-GB" sz="2800" dirty="0"/>
              <a:t> am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tòiseachadh</a:t>
            </a:r>
            <a:r>
              <a:rPr lang="en-GB" sz="2800" dirty="0"/>
              <a:t> air </a:t>
            </a:r>
            <a:r>
              <a:rPr lang="en-GB" sz="2800" dirty="0" err="1"/>
              <a:t>cluinntinn</a:t>
            </a:r>
            <a:r>
              <a:rPr lang="en-GB" sz="2800" dirty="0"/>
              <a:t>. </a:t>
            </a:r>
            <a:r>
              <a:rPr lang="en-GB" sz="2800" dirty="0" err="1"/>
              <a:t>Tòisichidh</a:t>
            </a:r>
            <a:r>
              <a:rPr lang="en-GB" sz="2800" dirty="0"/>
              <a:t> am </a:t>
            </a:r>
            <a:r>
              <a:rPr lang="en-GB" sz="2800" dirty="0" err="1"/>
              <a:t>boireannach</a:t>
            </a:r>
            <a:r>
              <a:rPr lang="en-GB" sz="2800" dirty="0"/>
              <a:t> air am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fhaireachdainn</a:t>
            </a:r>
            <a:r>
              <a:rPr lang="en-GB" sz="2800" dirty="0"/>
              <a:t> a’ </a:t>
            </a:r>
            <a:r>
              <a:rPr lang="en-GB" sz="2800" dirty="0" err="1"/>
              <a:t>gluasad</a:t>
            </a:r>
            <a:r>
              <a:rPr lang="en-GB" sz="2800" dirty="0"/>
              <a:t> na </a:t>
            </a:r>
            <a:r>
              <a:rPr lang="en-GB" sz="2800" dirty="0" err="1"/>
              <a:t>broinn</a:t>
            </a:r>
            <a:r>
              <a:rPr lang="en-GB" sz="2800" dirty="0"/>
              <a:t>. 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46C467E-23F2-43D3-B809-0820D4968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91" y="136525"/>
            <a:ext cx="4625577" cy="6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1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602147" y="1408460"/>
            <a:ext cx="50002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Sna</a:t>
            </a:r>
            <a:r>
              <a:rPr lang="en-GB" sz="2800" dirty="0"/>
              <a:t> 3 </a:t>
            </a:r>
            <a:r>
              <a:rPr lang="en-GB" sz="2800" dirty="0" err="1"/>
              <a:t>mìosan</a:t>
            </a:r>
            <a:r>
              <a:rPr lang="en-GB" sz="2800" dirty="0"/>
              <a:t> mu </a:t>
            </a:r>
            <a:r>
              <a:rPr lang="en-GB" sz="2800" dirty="0" err="1"/>
              <a:t>dheireadh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mhachlaig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cumail</a:t>
            </a:r>
            <a:r>
              <a:rPr lang="en-GB" sz="2800" dirty="0"/>
              <a:t> air a’ </a:t>
            </a:r>
            <a:r>
              <a:rPr lang="en-GB" sz="2800" dirty="0" err="1"/>
              <a:t>fàs</a:t>
            </a:r>
            <a:r>
              <a:rPr lang="en-GB" sz="2800" dirty="0"/>
              <a:t>, </a:t>
            </a:r>
            <a:r>
              <a:rPr lang="en-GB" sz="2800" dirty="0" err="1"/>
              <a:t>uiread</a:t>
            </a:r>
            <a:r>
              <a:rPr lang="en-GB" sz="2800" dirty="0"/>
              <a:t> ’s gum </a:t>
            </a:r>
            <a:r>
              <a:rPr lang="en-GB" sz="2800" dirty="0" err="1"/>
              <a:t>feum</a:t>
            </a:r>
            <a:r>
              <a:rPr lang="en-GB" sz="2800" dirty="0"/>
              <a:t> e </a:t>
            </a:r>
            <a:r>
              <a:rPr lang="en-GB" sz="2800" dirty="0" err="1"/>
              <a:t>bhith</a:t>
            </a:r>
            <a:r>
              <a:rPr lang="en-GB" sz="2800" dirty="0"/>
              <a:t> </a:t>
            </a:r>
            <a:r>
              <a:rPr lang="en-GB" sz="2800" dirty="0" err="1"/>
              <a:t>crùbte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mhachlaig</a:t>
            </a:r>
            <a:r>
              <a:rPr lang="en-GB" sz="2800" dirty="0"/>
              <a:t>. </a:t>
            </a:r>
          </a:p>
          <a:p>
            <a:r>
              <a:rPr lang="en-GB" sz="2800" dirty="0"/>
              <a:t>Tha </a:t>
            </a:r>
            <a:r>
              <a:rPr lang="en-GB" sz="2800" dirty="0" err="1"/>
              <a:t>eanchainn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fad na h-</a:t>
            </a:r>
            <a:r>
              <a:rPr lang="en-GB" sz="2800" dirty="0" err="1"/>
              <a:t>ùine</a:t>
            </a:r>
            <a:r>
              <a:rPr lang="en-GB" sz="2800" dirty="0"/>
              <a:t> </a:t>
            </a:r>
            <a:r>
              <a:rPr lang="en-GB" sz="2800" dirty="0" err="1"/>
              <a:t>cuideachd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</a:t>
            </a:r>
            <a:r>
              <a:rPr lang="en-GB" sz="2800" dirty="0" err="1"/>
              <a:t>nas</a:t>
            </a:r>
            <a:r>
              <a:rPr lang="en-GB" sz="2800" dirty="0"/>
              <a:t> </a:t>
            </a:r>
            <a:r>
              <a:rPr lang="en-GB" sz="2800" dirty="0" err="1"/>
              <a:t>treasa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a’ </a:t>
            </a:r>
            <a:r>
              <a:rPr lang="en-GB" sz="2800" dirty="0" err="1"/>
              <a:t>dèanamh</a:t>
            </a:r>
            <a:r>
              <a:rPr lang="en-GB" sz="2800" dirty="0"/>
              <a:t> </a:t>
            </a:r>
            <a:r>
              <a:rPr lang="en-GB" sz="2800" dirty="0" err="1"/>
              <a:t>deiseil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a </a:t>
            </a:r>
            <a:r>
              <a:rPr lang="en-GB" sz="2800" dirty="0" err="1"/>
              <a:t>bhreith</a:t>
            </a:r>
            <a:r>
              <a:rPr lang="en-GB" sz="2800" dirty="0"/>
              <a:t>. </a:t>
            </a:r>
          </a:p>
        </p:txBody>
      </p:sp>
      <p:pic>
        <p:nvPicPr>
          <p:cNvPr id="6" name="Picture 5" descr="A girl in a pink dress&#10;&#10;Description automatically generated">
            <a:extLst>
              <a:ext uri="{FF2B5EF4-FFF2-40B4-BE49-F238E27FC236}">
                <a16:creationId xmlns:a16="http://schemas.microsoft.com/office/drawing/2014/main" id="{271118B6-DBE5-426F-866D-E34736779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97CE719-8B41-4DEB-9AA1-B32D4268D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29" y="273731"/>
            <a:ext cx="10987362" cy="4667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7EA43-C541-44E6-9068-765928BB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D9950-5AA4-4BAA-A317-3CDD3C49DE98}"/>
              </a:ext>
            </a:extLst>
          </p:cNvPr>
          <p:cNvSpPr/>
          <p:nvPr/>
        </p:nvSpPr>
        <p:spPr>
          <a:xfrm>
            <a:off x="1894788" y="5569415"/>
            <a:ext cx="8305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Mar a </a:t>
            </a:r>
            <a:r>
              <a:rPr lang="en-GB" sz="2400" dirty="0" err="1"/>
              <a:t>bhios</a:t>
            </a:r>
            <a:r>
              <a:rPr lang="en-GB" sz="2400" dirty="0"/>
              <a:t> </a:t>
            </a:r>
            <a:r>
              <a:rPr lang="en-GB" sz="2400" dirty="0" err="1"/>
              <a:t>bèibidh</a:t>
            </a:r>
            <a:r>
              <a:rPr lang="en-GB" sz="2400" dirty="0"/>
              <a:t> a’ </a:t>
            </a:r>
            <a:r>
              <a:rPr lang="en-GB" sz="2400" dirty="0" err="1"/>
              <a:t>fas</a:t>
            </a:r>
            <a:r>
              <a:rPr lang="en-GB" sz="2400" dirty="0"/>
              <a:t> </a:t>
            </a:r>
            <a:r>
              <a:rPr lang="en-GB" sz="2400" dirty="0" err="1"/>
              <a:t>rè</a:t>
            </a:r>
            <a:r>
              <a:rPr lang="en-GB" sz="2400" dirty="0"/>
              <a:t> </a:t>
            </a:r>
            <a:r>
              <a:rPr lang="en-GB" sz="2400" dirty="0" err="1"/>
              <a:t>leatromachd</a:t>
            </a:r>
            <a:r>
              <a:rPr lang="en-GB" sz="2400" dirty="0"/>
              <a:t> (</a:t>
            </a:r>
            <a:r>
              <a:rPr lang="en-GB" sz="2400" dirty="0" err="1"/>
              <a:t>faid</a:t>
            </a:r>
            <a:r>
              <a:rPr lang="en-GB" sz="2400" dirty="0"/>
              <a:t> 4 </a:t>
            </a:r>
            <a:r>
              <a:rPr lang="en-GB" sz="2400" dirty="0" err="1"/>
              <a:t>mion</a:t>
            </a:r>
            <a:r>
              <a:rPr lang="en-GB" sz="2400" dirty="0"/>
              <a:t>. 17) </a:t>
            </a:r>
            <a:r>
              <a:rPr lang="en-GB" sz="2400" dirty="0">
                <a:hlinkClick r:id="rId3"/>
              </a:rPr>
              <a:t>https://youtu.be/h82ltr84_Yg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693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A-</a:t>
            </a:r>
            <a:r>
              <a:rPr lang="en-GB" sz="3200" dirty="0" err="1">
                <a:latin typeface="+mn-lt"/>
              </a:rPr>
              <a:t>nis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agus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sinn</a:t>
            </a:r>
            <a:r>
              <a:rPr lang="en-GB" sz="3200" dirty="0">
                <a:latin typeface="+mn-lt"/>
              </a:rPr>
              <a:t> air </a:t>
            </a:r>
            <a:r>
              <a:rPr lang="en-GB" sz="3200" dirty="0" err="1">
                <a:latin typeface="+mn-lt"/>
              </a:rPr>
              <a:t>tuilleadh</a:t>
            </a:r>
            <a:r>
              <a:rPr lang="en-GB" sz="3200" dirty="0">
                <a:latin typeface="+mn-lt"/>
              </a:rPr>
              <a:t> a </a:t>
            </a:r>
            <a:r>
              <a:rPr lang="en-GB" sz="3200" dirty="0" err="1">
                <a:latin typeface="+mn-lt"/>
              </a:rPr>
              <a:t>chluinntinn</a:t>
            </a:r>
            <a:r>
              <a:rPr lang="en-GB" sz="3200" dirty="0">
                <a:latin typeface="+mn-lt"/>
              </a:rPr>
              <a:t> mu </a:t>
            </a:r>
            <a:r>
              <a:rPr lang="en-GB" sz="3200" dirty="0" err="1">
                <a:latin typeface="+mn-lt"/>
              </a:rPr>
              <a:t>leatromachd</a:t>
            </a:r>
            <a:r>
              <a:rPr lang="en-GB" sz="3200" dirty="0">
                <a:latin typeface="+mn-lt"/>
              </a:rPr>
              <a:t>, </a:t>
            </a:r>
            <a:r>
              <a:rPr lang="en-GB" sz="3200" dirty="0" err="1">
                <a:latin typeface="+mn-lt"/>
              </a:rPr>
              <a:t>dè</a:t>
            </a:r>
            <a:r>
              <a:rPr lang="en-GB" sz="3200" dirty="0">
                <a:latin typeface="+mn-lt"/>
              </a:rPr>
              <a:t> na </a:t>
            </a:r>
            <a:r>
              <a:rPr lang="en-GB" sz="3200" dirty="0" err="1">
                <a:latin typeface="+mn-lt"/>
              </a:rPr>
              <a:t>rudan</a:t>
            </a:r>
            <a:r>
              <a:rPr lang="en-GB" sz="3200" dirty="0">
                <a:latin typeface="+mn-lt"/>
              </a:rPr>
              <a:t> a </a:t>
            </a:r>
            <a:r>
              <a:rPr lang="en-GB" sz="3200" dirty="0" err="1">
                <a:latin typeface="+mn-lt"/>
              </a:rPr>
              <a:t>dh’fheumas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màthair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agus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bèibidh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airson</a:t>
            </a:r>
            <a:r>
              <a:rPr lang="en-GB" sz="3200" dirty="0">
                <a:latin typeface="+mn-lt"/>
              </a:rPr>
              <a:t> a </a:t>
            </a:r>
            <a:r>
              <a:rPr lang="en-GB" sz="3200" dirty="0" err="1">
                <a:latin typeface="+mn-lt"/>
              </a:rPr>
              <a:t>bhith</a:t>
            </a:r>
            <a:r>
              <a:rPr lang="en-GB" sz="3200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fallain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 err="1">
                <a:latin typeface="+mn-lt"/>
              </a:rPr>
              <a:t>toilichte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agus</a:t>
            </a:r>
            <a:r>
              <a:rPr lang="en-GB" sz="3200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sàbhailte</a:t>
            </a:r>
            <a:r>
              <a:rPr lang="en-GB" sz="3200" dirty="0">
                <a:latin typeface="+mn-lt"/>
              </a:rPr>
              <a:t>? </a:t>
            </a:r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A </a:t>
            </a:r>
            <a:r>
              <a:rPr lang="en-GB" sz="3200" dirty="0" err="1">
                <a:latin typeface="+mn-lt"/>
              </a:rPr>
              <a:t>bheil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sìon</a:t>
            </a:r>
            <a:r>
              <a:rPr lang="en-GB" sz="3200" dirty="0">
                <a:latin typeface="+mn-lt"/>
              </a:rPr>
              <a:t> a </a:t>
            </a:r>
            <a:r>
              <a:rPr lang="en-GB" sz="3200" dirty="0" err="1">
                <a:latin typeface="+mn-lt"/>
              </a:rPr>
              <a:t>bharrachd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err="1">
                <a:latin typeface="+mn-lt"/>
              </a:rPr>
              <a:t>agaibh</a:t>
            </a:r>
            <a:r>
              <a:rPr lang="en-GB" sz="3200" dirty="0">
                <a:latin typeface="+mn-lt"/>
              </a:rPr>
              <a:t>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a-</a:t>
            </a:r>
            <a:r>
              <a:rPr lang="en-GB" sz="3200" dirty="0" err="1">
                <a:latin typeface="+mn-lt"/>
              </a:rPr>
              <a:t>nis</a:t>
            </a:r>
            <a:r>
              <a:rPr lang="en-GB" sz="3200" dirty="0">
                <a:latin typeface="+mn-lt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280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F73C-1821-4367-BDB4-EC5F8E98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err="1"/>
              <a:t>Pàirt</a:t>
            </a:r>
            <a:r>
              <a:rPr lang="en-GB" sz="6600" dirty="0"/>
              <a:t> 3 </a:t>
            </a:r>
          </a:p>
          <a:p>
            <a:pPr marL="0" indent="0">
              <a:buNone/>
            </a:pPr>
            <a:r>
              <a:rPr lang="en-GB" sz="6600" dirty="0"/>
              <a:t>Mar a tha </a:t>
            </a:r>
            <a:r>
              <a:rPr lang="en-GB" sz="6600" dirty="0" err="1"/>
              <a:t>bèibidh</a:t>
            </a:r>
            <a:r>
              <a:rPr lang="en-GB" sz="6600" dirty="0"/>
              <a:t> </a:t>
            </a:r>
            <a:r>
              <a:rPr lang="en-GB" sz="6600" dirty="0" err="1"/>
              <a:t>ga</a:t>
            </a:r>
            <a:r>
              <a:rPr lang="en-GB" sz="6600" dirty="0"/>
              <a:t> </a:t>
            </a:r>
            <a:r>
              <a:rPr lang="en-GB" sz="6600" dirty="0" err="1"/>
              <a:t>bhreith</a:t>
            </a:r>
            <a:endParaRPr lang="en-GB" sz="6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AA485-76CE-46D9-B30C-8B566779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837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BB0B-27BE-4239-9B93-AD2F5F35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4183370"/>
            <a:ext cx="5869486" cy="1867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 err="1">
                <a:solidFill>
                  <a:srgbClr val="000000"/>
                </a:solidFill>
              </a:rPr>
              <a:t>Nuair</a:t>
            </a:r>
            <a:r>
              <a:rPr lang="en-GB" sz="3200" b="1" dirty="0">
                <a:solidFill>
                  <a:srgbClr val="000000"/>
                </a:solidFill>
              </a:rPr>
              <a:t> a </a:t>
            </a:r>
            <a:r>
              <a:rPr lang="en-GB" sz="3200" b="1" dirty="0" err="1">
                <a:solidFill>
                  <a:srgbClr val="000000"/>
                </a:solidFill>
              </a:rPr>
              <a:t>bhios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sinn</a:t>
            </a:r>
            <a:r>
              <a:rPr lang="en-GB" sz="3200" b="1" dirty="0">
                <a:solidFill>
                  <a:srgbClr val="000000"/>
                </a:solidFill>
              </a:rPr>
              <a:t> a’ </a:t>
            </a:r>
            <a:r>
              <a:rPr lang="en-GB" sz="3200" b="1" dirty="0" err="1">
                <a:solidFill>
                  <a:srgbClr val="000000"/>
                </a:solidFill>
              </a:rPr>
              <a:t>dol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tro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inbhidheachd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dè</a:t>
            </a:r>
            <a:r>
              <a:rPr lang="en-GB" sz="3200" b="1" dirty="0">
                <a:solidFill>
                  <a:srgbClr val="000000"/>
                </a:solidFill>
              </a:rPr>
              <a:t>, </a:t>
            </a:r>
            <a:r>
              <a:rPr lang="en-GB" sz="3200" b="1" dirty="0" err="1">
                <a:solidFill>
                  <a:srgbClr val="000000"/>
                </a:solidFill>
              </a:rPr>
              <a:t>bhios</a:t>
            </a:r>
            <a:r>
              <a:rPr lang="en-GB" sz="3200" b="1" dirty="0">
                <a:solidFill>
                  <a:srgbClr val="000000"/>
                </a:solidFill>
              </a:rPr>
              <a:t> a’ </a:t>
            </a:r>
            <a:r>
              <a:rPr lang="en-GB" sz="3200" b="1" dirty="0" err="1">
                <a:solidFill>
                  <a:srgbClr val="000000"/>
                </a:solidFill>
              </a:rPr>
              <a:t>tachairt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dha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ar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faireachdainnean</a:t>
            </a:r>
            <a:r>
              <a:rPr lang="en-GB" sz="3200" b="1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EBD1F-B5E1-4990-A562-62EF0685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A264E8B5-5707-4FA3-ADE1-486F545F0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07" y="109374"/>
            <a:ext cx="2596896" cy="390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A412D-3ED5-4931-849C-C9AB83E7D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1" y="109374"/>
            <a:ext cx="2599944" cy="3901440"/>
          </a:xfrm>
          <a:prstGeom prst="rect">
            <a:avLst/>
          </a:prstGeom>
        </p:spPr>
      </p:pic>
      <p:pic>
        <p:nvPicPr>
          <p:cNvPr id="12" name="Picture 11" descr="A person using a phone&#10;&#10;Description automatically generated">
            <a:extLst>
              <a:ext uri="{FF2B5EF4-FFF2-40B4-BE49-F238E27FC236}">
                <a16:creationId xmlns:a16="http://schemas.microsoft.com/office/drawing/2014/main" id="{9649DD4D-B51E-41F9-856B-98D6E2F96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75" y="3083510"/>
            <a:ext cx="4935640" cy="3297007"/>
          </a:xfrm>
          <a:prstGeom prst="rect">
            <a:avLst/>
          </a:prstGeom>
        </p:spPr>
      </p:pic>
      <p:pic>
        <p:nvPicPr>
          <p:cNvPr id="5" name="Picture 4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CCB14AE5-DF45-4D18-97F4-B87F6EAF0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75" y="109374"/>
            <a:ext cx="4200269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19774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65074" y="1035312"/>
            <a:ext cx="57593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Mar a tha </a:t>
            </a:r>
            <a:r>
              <a:rPr lang="en-GB" sz="3200" b="1" dirty="0" err="1"/>
              <a:t>bèibidh</a:t>
            </a:r>
            <a:r>
              <a:rPr lang="en-GB" sz="3200" b="1" dirty="0"/>
              <a:t> </a:t>
            </a:r>
            <a:r>
              <a:rPr lang="en-GB" sz="3200" b="1" dirty="0" err="1"/>
              <a:t>ga</a:t>
            </a:r>
            <a:r>
              <a:rPr lang="en-GB" sz="3200" b="1" dirty="0"/>
              <a:t> </a:t>
            </a:r>
            <a:r>
              <a:rPr lang="en-GB" sz="3200" b="1" dirty="0" err="1"/>
              <a:t>bhreith</a:t>
            </a:r>
            <a:r>
              <a:rPr lang="en-GB" sz="3200" b="1" dirty="0"/>
              <a:t>. </a:t>
            </a:r>
          </a:p>
          <a:p>
            <a:r>
              <a:rPr lang="en-GB" sz="3200" dirty="0" err="1"/>
              <a:t>Às</a:t>
            </a:r>
            <a:r>
              <a:rPr lang="en-GB" sz="3200" dirty="0"/>
              <a:t> </a:t>
            </a:r>
            <a:r>
              <a:rPr lang="en-GB" sz="3200" dirty="0" err="1"/>
              <a:t>dèidh</a:t>
            </a:r>
            <a:r>
              <a:rPr lang="en-GB" sz="3200" dirty="0"/>
              <a:t> naoi </a:t>
            </a:r>
            <a:r>
              <a:rPr lang="en-GB" sz="3200" dirty="0" err="1"/>
              <a:t>mìosan</a:t>
            </a:r>
            <a:r>
              <a:rPr lang="en-GB" sz="3200" dirty="0"/>
              <a:t> </a:t>
            </a:r>
            <a:r>
              <a:rPr lang="en-GB" sz="3200" dirty="0" err="1"/>
              <a:t>sàbhailte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</a:t>
            </a:r>
            <a:r>
              <a:rPr lang="en-GB" sz="3200" dirty="0" err="1"/>
              <a:t>blàth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mhachlaig</a:t>
            </a:r>
            <a:r>
              <a:rPr lang="en-GB" sz="3200" dirty="0"/>
              <a:t>, tha </a:t>
            </a:r>
            <a:r>
              <a:rPr lang="en-GB" sz="3200" dirty="0" err="1"/>
              <a:t>àm</a:t>
            </a:r>
            <a:r>
              <a:rPr lang="en-GB" sz="3200" dirty="0"/>
              <a:t> </a:t>
            </a:r>
            <a:r>
              <a:rPr lang="en-GB" sz="3200" dirty="0" err="1"/>
              <a:t>breith</a:t>
            </a:r>
            <a:r>
              <a:rPr lang="en-GB" sz="3200" dirty="0"/>
              <a:t> a’ </a:t>
            </a:r>
            <a:r>
              <a:rPr lang="en-GB" sz="3200" dirty="0" err="1"/>
              <a:t>bhèibidh</a:t>
            </a:r>
            <a:r>
              <a:rPr lang="en-GB" sz="3200" dirty="0"/>
              <a:t> ann.  </a:t>
            </a:r>
          </a:p>
          <a:p>
            <a:endParaRPr lang="en-GB" sz="3200" dirty="0"/>
          </a:p>
          <a:p>
            <a:r>
              <a:rPr lang="en-GB" sz="3200" dirty="0"/>
              <a:t>Tha am </a:t>
            </a:r>
            <a:r>
              <a:rPr lang="en-GB" sz="3200" dirty="0" err="1"/>
              <a:t>bèibidh</a:t>
            </a:r>
            <a:r>
              <a:rPr lang="en-GB" sz="3200" dirty="0"/>
              <a:t> a’ </a:t>
            </a:r>
            <a:r>
              <a:rPr lang="en-GB" sz="3200" dirty="0" err="1"/>
              <a:t>tionndadh</a:t>
            </a:r>
            <a:r>
              <a:rPr lang="en-GB" sz="3200" dirty="0"/>
              <a:t> </a:t>
            </a:r>
            <a:r>
              <a:rPr lang="en-GB" sz="3200" dirty="0" err="1"/>
              <a:t>gus</a:t>
            </a:r>
            <a:r>
              <a:rPr lang="en-GB" sz="3200" dirty="0"/>
              <a:t> gum bi an </a:t>
            </a:r>
            <a:r>
              <a:rPr lang="en-GB" sz="3200" dirty="0" err="1"/>
              <a:t>ceann</a:t>
            </a:r>
            <a:r>
              <a:rPr lang="en-GB" sz="3200" dirty="0"/>
              <a:t> </a:t>
            </a:r>
            <a:r>
              <a:rPr lang="en-GB" sz="3200" dirty="0" err="1"/>
              <a:t>sìos</a:t>
            </a:r>
            <a:r>
              <a:rPr lang="en-GB" sz="3200" dirty="0"/>
              <a:t> a’ </a:t>
            </a:r>
            <a:r>
              <a:rPr lang="en-GB" sz="3200" dirty="0" err="1"/>
              <a:t>dèanamh</a:t>
            </a:r>
            <a:r>
              <a:rPr lang="en-GB" sz="3200" dirty="0"/>
              <a:t> </a:t>
            </a:r>
            <a:r>
              <a:rPr lang="en-GB" sz="3200" dirty="0" err="1"/>
              <a:t>deiseil</a:t>
            </a:r>
            <a:r>
              <a:rPr lang="en-GB" sz="3200" dirty="0"/>
              <a:t> </a:t>
            </a:r>
            <a:r>
              <a:rPr lang="en-GB" sz="3200" dirty="0" err="1"/>
              <a:t>airson</a:t>
            </a:r>
            <a:r>
              <a:rPr lang="en-GB" sz="3200" dirty="0"/>
              <a:t> </a:t>
            </a:r>
            <a:r>
              <a:rPr lang="en-GB" sz="3200" dirty="0" err="1"/>
              <a:t>tighinn</a:t>
            </a:r>
            <a:r>
              <a:rPr lang="en-GB" sz="3200" dirty="0"/>
              <a:t> a-mach.</a:t>
            </a:r>
            <a:endParaRPr lang="en-US" sz="3200" dirty="0"/>
          </a:p>
          <a:p>
            <a:r>
              <a:rPr lang="en-GB" sz="3200" dirty="0"/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B18E29-7BCF-4021-90EF-DEB2F08B6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55" y="0"/>
            <a:ext cx="44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9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62166" y="1849211"/>
            <a:ext cx="48082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Bidh</a:t>
            </a:r>
            <a:r>
              <a:rPr lang="en-GB" sz="3200" dirty="0"/>
              <a:t> am </a:t>
            </a:r>
            <a:r>
              <a:rPr lang="en-GB" sz="3200" dirty="0" err="1"/>
              <a:t>boireannach</a:t>
            </a:r>
            <a:r>
              <a:rPr lang="en-GB" sz="3200" dirty="0"/>
              <a:t> a’ </a:t>
            </a:r>
            <a:r>
              <a:rPr lang="en-GB" sz="3200" dirty="0" err="1"/>
              <a:t>faireachdainn</a:t>
            </a:r>
            <a:r>
              <a:rPr lang="en-GB" sz="3200" dirty="0"/>
              <a:t> </a:t>
            </a:r>
            <a:r>
              <a:rPr lang="en-GB" sz="3200" dirty="0" err="1"/>
              <a:t>cràdh</a:t>
            </a:r>
            <a:r>
              <a:rPr lang="en-GB" sz="3200" dirty="0"/>
              <a:t> na </a:t>
            </a:r>
            <a:r>
              <a:rPr lang="en-GB" sz="3200" dirty="0" err="1"/>
              <a:t>brù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a’ </a:t>
            </a:r>
            <a:r>
              <a:rPr lang="en-GB" sz="3200" dirty="0" err="1"/>
              <a:t>faireachdainn</a:t>
            </a:r>
            <a:r>
              <a:rPr lang="en-GB" sz="3200" dirty="0"/>
              <a:t> gum </a:t>
            </a:r>
            <a:r>
              <a:rPr lang="en-GB" sz="3200" dirty="0" err="1"/>
              <a:t>feum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putadh</a:t>
            </a:r>
            <a:r>
              <a:rPr lang="en-GB" sz="3200" dirty="0"/>
              <a:t> </a:t>
            </a:r>
            <a:r>
              <a:rPr lang="en-GB" sz="3200" dirty="0" err="1"/>
              <a:t>sìos</a:t>
            </a:r>
            <a:r>
              <a:rPr lang="en-GB" sz="3200" dirty="0"/>
              <a:t> </a:t>
            </a:r>
            <a:r>
              <a:rPr lang="en-GB" sz="3200" dirty="0" err="1"/>
              <a:t>airson</a:t>
            </a:r>
            <a:r>
              <a:rPr lang="en-GB" sz="3200" dirty="0"/>
              <a:t> ’s gun </a:t>
            </a:r>
            <a:r>
              <a:rPr lang="en-GB" sz="3200" dirty="0" err="1"/>
              <a:t>tig</a:t>
            </a:r>
            <a:r>
              <a:rPr lang="en-GB" sz="3200" dirty="0"/>
              <a:t> am </a:t>
            </a:r>
            <a:r>
              <a:rPr lang="en-GB" sz="3200" dirty="0" err="1"/>
              <a:t>bèibidh</a:t>
            </a:r>
            <a:r>
              <a:rPr lang="en-GB" sz="3200" dirty="0"/>
              <a:t> a-mach.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C36AE-C97B-3742-A9D0-AC0A208AFE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817" y="530675"/>
            <a:ext cx="4114800" cy="54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130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256032" y="1515290"/>
            <a:ext cx="4773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Bidh</a:t>
            </a:r>
            <a:r>
              <a:rPr lang="en-GB" sz="3200" dirty="0"/>
              <a:t> am </a:t>
            </a:r>
            <a:r>
              <a:rPr lang="en-GB" sz="3200" dirty="0" err="1"/>
              <a:t>bèibidh</a:t>
            </a:r>
            <a:r>
              <a:rPr lang="en-GB" sz="3200" dirty="0"/>
              <a:t> a’ </a:t>
            </a:r>
            <a:r>
              <a:rPr lang="en-GB" sz="3200" dirty="0" err="1"/>
              <a:t>tighinn</a:t>
            </a:r>
            <a:r>
              <a:rPr lang="en-GB" sz="3200" dirty="0"/>
              <a:t> a-</a:t>
            </a:r>
            <a:r>
              <a:rPr lang="en-GB" sz="3200" dirty="0" err="1"/>
              <a:t>nuas</a:t>
            </a:r>
            <a:r>
              <a:rPr lang="en-GB" sz="3200" dirty="0"/>
              <a:t>  </a:t>
            </a:r>
            <a:r>
              <a:rPr lang="en-GB" sz="3200" dirty="0" err="1"/>
              <a:t>às</a:t>
            </a:r>
            <a:r>
              <a:rPr lang="en-GB" sz="3200" dirty="0"/>
              <a:t> a’ </a:t>
            </a:r>
            <a:r>
              <a:rPr lang="en-GB" sz="3200" dirty="0" err="1"/>
              <a:t>mhachlaig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a’ </a:t>
            </a:r>
            <a:r>
              <a:rPr lang="en-GB" sz="3200" dirty="0" err="1"/>
              <a:t>tighinn</a:t>
            </a:r>
            <a:r>
              <a:rPr lang="en-GB" sz="3200" dirty="0"/>
              <a:t> a-</a:t>
            </a:r>
            <a:r>
              <a:rPr lang="en-GB" sz="3200" dirty="0" err="1"/>
              <a:t>mach</a:t>
            </a:r>
            <a:r>
              <a:rPr lang="en-GB" sz="3200" dirty="0"/>
              <a:t> à </a:t>
            </a:r>
            <a:r>
              <a:rPr lang="en-GB" sz="3200" dirty="0" err="1"/>
              <a:t>faighean</a:t>
            </a:r>
            <a:r>
              <a:rPr lang="en-GB" sz="3200" dirty="0"/>
              <a:t> a’ </a:t>
            </a:r>
            <a:r>
              <a:rPr lang="en-GB" sz="3200" dirty="0" err="1"/>
              <a:t>bhoireannaich</a:t>
            </a:r>
            <a:r>
              <a:rPr lang="en-GB" sz="3200" dirty="0"/>
              <a:t>. </a:t>
            </a:r>
            <a:r>
              <a:rPr lang="en-GB" sz="3200" dirty="0" err="1"/>
              <a:t>Bheir</a:t>
            </a:r>
            <a:r>
              <a:rPr lang="en-GB" sz="3200" dirty="0"/>
              <a:t> </a:t>
            </a:r>
            <a:r>
              <a:rPr lang="en-GB" sz="3200" dirty="0" err="1"/>
              <a:t>seo</a:t>
            </a:r>
            <a:r>
              <a:rPr lang="en-GB" sz="3200" dirty="0"/>
              <a:t> </a:t>
            </a:r>
            <a:r>
              <a:rPr lang="en-GB" sz="3200" dirty="0" err="1"/>
              <a:t>uairean</a:t>
            </a:r>
            <a:r>
              <a:rPr lang="en-GB" sz="3200" dirty="0"/>
              <a:t> a </a:t>
            </a:r>
            <a:r>
              <a:rPr lang="en-GB" sz="3200" dirty="0" err="1"/>
              <a:t>thìde</a:t>
            </a:r>
            <a:r>
              <a:rPr lang="en-GB" sz="3200" dirty="0"/>
              <a:t> a’ </a:t>
            </a:r>
            <a:r>
              <a:rPr lang="en-GB" sz="3200" dirty="0" err="1"/>
              <a:t>tachairt</a:t>
            </a:r>
            <a:r>
              <a:rPr lang="en-GB" sz="3200" dirty="0"/>
              <a:t>. </a:t>
            </a:r>
          </a:p>
        </p:txBody>
      </p:sp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F84828C6-1F6E-48EB-97E3-063D8AF3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68" y="1035311"/>
            <a:ext cx="6115760" cy="40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82880" y="1972333"/>
            <a:ext cx="4663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Bidh</a:t>
            </a:r>
            <a:r>
              <a:rPr lang="en-GB" sz="3200" dirty="0"/>
              <a:t> am </a:t>
            </a:r>
            <a:r>
              <a:rPr lang="en-GB" sz="3200" dirty="0" err="1"/>
              <a:t>bèibidh</a:t>
            </a:r>
            <a:r>
              <a:rPr lang="en-GB" sz="3200" dirty="0"/>
              <a:t> a’ </a:t>
            </a:r>
            <a:r>
              <a:rPr lang="en-GB" sz="3200" dirty="0" err="1"/>
              <a:t>rànaich</a:t>
            </a:r>
            <a:r>
              <a:rPr lang="en-GB" sz="3200" dirty="0"/>
              <a:t> </a:t>
            </a:r>
            <a:r>
              <a:rPr lang="en-GB" sz="3200" dirty="0" err="1"/>
              <a:t>nuair</a:t>
            </a:r>
            <a:r>
              <a:rPr lang="en-GB" sz="3200" dirty="0"/>
              <a:t> a </a:t>
            </a:r>
            <a:r>
              <a:rPr lang="en-GB" sz="3200" dirty="0" err="1"/>
              <a:t>dh’fhàgas</a:t>
            </a:r>
            <a:r>
              <a:rPr lang="en-GB" sz="3200" dirty="0"/>
              <a:t> e a’ </a:t>
            </a:r>
            <a:r>
              <a:rPr lang="en-GB" sz="3200" dirty="0" err="1"/>
              <a:t>mhachlag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 thig e a-</a:t>
            </a:r>
            <a:r>
              <a:rPr lang="en-GB" sz="3200" dirty="0" err="1"/>
              <a:t>mach</a:t>
            </a:r>
            <a:r>
              <a:rPr lang="en-GB" sz="3200" dirty="0"/>
              <a:t> </a:t>
            </a:r>
            <a:r>
              <a:rPr lang="en-GB" sz="3200" dirty="0" err="1"/>
              <a:t>dhan</a:t>
            </a:r>
            <a:r>
              <a:rPr lang="en-GB" sz="3200" dirty="0"/>
              <a:t> t-</a:t>
            </a:r>
            <a:r>
              <a:rPr lang="en-GB" sz="3200" dirty="0" err="1"/>
              <a:t>saoghal</a:t>
            </a:r>
            <a:r>
              <a:rPr lang="en-GB" sz="3200" dirty="0"/>
              <a:t>.</a:t>
            </a:r>
          </a:p>
        </p:txBody>
      </p:sp>
      <p:pic>
        <p:nvPicPr>
          <p:cNvPr id="5" name="Picture 4" descr="A picture containing person, indoor, sitting, boy&#10;&#10;Description automatically generated">
            <a:extLst>
              <a:ext uri="{FF2B5EF4-FFF2-40B4-BE49-F238E27FC236}">
                <a16:creationId xmlns:a16="http://schemas.microsoft.com/office/drawing/2014/main" id="{71CFC20E-C356-4515-812A-37A0F9199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379" y="1300645"/>
            <a:ext cx="6596032" cy="37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16978" y="2072635"/>
            <a:ext cx="3673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Tha</a:t>
            </a:r>
            <a:r>
              <a:rPr lang="en-GB" sz="3200" dirty="0"/>
              <a:t> </a:t>
            </a:r>
            <a:r>
              <a:rPr lang="en-GB" sz="3200" dirty="0" err="1"/>
              <a:t>còrd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h-</a:t>
            </a:r>
            <a:r>
              <a:rPr lang="en-GB" sz="3200" dirty="0" err="1"/>
              <a:t>imleig</a:t>
            </a:r>
            <a:r>
              <a:rPr lang="en-GB" sz="3200" dirty="0"/>
              <a:t> </a:t>
            </a:r>
            <a:r>
              <a:rPr lang="en-GB" sz="3200" dirty="0" err="1"/>
              <a:t>ga</a:t>
            </a:r>
            <a:r>
              <a:rPr lang="en-GB" sz="3200" dirty="0"/>
              <a:t> </a:t>
            </a:r>
            <a:r>
              <a:rPr lang="en-GB" sz="3200" dirty="0" err="1"/>
              <a:t>ghearradh</a:t>
            </a:r>
            <a:r>
              <a:rPr lang="en-GB" sz="3200" dirty="0"/>
              <a:t> </a:t>
            </a:r>
            <a:r>
              <a:rPr lang="en-GB" sz="3200" dirty="0" err="1"/>
              <a:t>agus</a:t>
            </a:r>
            <a:r>
              <a:rPr lang="en-GB" sz="3200" dirty="0"/>
              <a:t> an </a:t>
            </a:r>
            <a:r>
              <a:rPr lang="en-GB" sz="3200" dirty="0" err="1"/>
              <a:t>uair</a:t>
            </a:r>
            <a:r>
              <a:rPr lang="en-GB" sz="3200" dirty="0"/>
              <a:t> sin tha am </a:t>
            </a:r>
            <a:r>
              <a:rPr lang="en-GB" sz="3200" dirty="0" err="1"/>
              <a:t>bèibidh</a:t>
            </a:r>
            <a:r>
              <a:rPr lang="en-GB" sz="3200" dirty="0"/>
              <a:t> air </a:t>
            </a:r>
            <a:r>
              <a:rPr lang="en-GB" sz="3200" dirty="0" err="1"/>
              <a:t>leth</a:t>
            </a:r>
            <a:r>
              <a:rPr lang="en-GB" sz="3200" dirty="0"/>
              <a:t> bho </a:t>
            </a:r>
            <a:r>
              <a:rPr lang="en-GB" sz="3200" dirty="0" err="1"/>
              <a:t>mhàthair</a:t>
            </a:r>
            <a:r>
              <a:rPr lang="en-GB" sz="3200" dirty="0"/>
              <a:t>. </a:t>
            </a:r>
          </a:p>
        </p:txBody>
      </p:sp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E20F955F-EFCD-47A7-B8C6-6D4091F8F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274" y="1460547"/>
            <a:ext cx="5905359" cy="39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2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16142" y="1015293"/>
            <a:ext cx="47068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Tha </a:t>
            </a:r>
            <a:r>
              <a:rPr lang="en-GB" sz="3000" dirty="0" err="1"/>
              <a:t>cuid</a:t>
            </a:r>
            <a:r>
              <a:rPr lang="en-GB" sz="3000" dirty="0"/>
              <a:t> de </a:t>
            </a:r>
            <a:r>
              <a:rPr lang="en-GB" sz="3000" dirty="0" err="1"/>
              <a:t>bhèibidhean</a:t>
            </a:r>
            <a:r>
              <a:rPr lang="en-GB" sz="3000" dirty="0"/>
              <a:t> air am </a:t>
            </a:r>
            <a:r>
              <a:rPr lang="en-GB" sz="3000" dirty="0" err="1"/>
              <a:t>breith</a:t>
            </a:r>
            <a:r>
              <a:rPr lang="en-GB" sz="3000" dirty="0"/>
              <a:t> </a:t>
            </a:r>
            <a:r>
              <a:rPr lang="en-GB" sz="3000" dirty="0" err="1"/>
              <a:t>ann</a:t>
            </a:r>
            <a:r>
              <a:rPr lang="en-GB" sz="3000" dirty="0"/>
              <a:t> an </a:t>
            </a:r>
            <a:r>
              <a:rPr lang="en-GB" sz="3000" dirty="0" err="1"/>
              <a:t>ospadal</a:t>
            </a:r>
            <a:r>
              <a:rPr lang="en-GB" sz="3000" dirty="0"/>
              <a:t>. </a:t>
            </a:r>
          </a:p>
          <a:p>
            <a:endParaRPr lang="en-GB" sz="3000" dirty="0"/>
          </a:p>
          <a:p>
            <a:r>
              <a:rPr lang="en-GB" sz="3000" dirty="0"/>
              <a:t>Tha </a:t>
            </a:r>
            <a:r>
              <a:rPr lang="en-GB" sz="3000" dirty="0" err="1"/>
              <a:t>cuid</a:t>
            </a:r>
            <a:r>
              <a:rPr lang="en-GB" sz="3000" dirty="0"/>
              <a:t> de </a:t>
            </a:r>
            <a:r>
              <a:rPr lang="en-GB" sz="3000" dirty="0" err="1"/>
              <a:t>bhèibidhean</a:t>
            </a:r>
            <a:r>
              <a:rPr lang="en-GB" sz="3000" dirty="0"/>
              <a:t> air am </a:t>
            </a:r>
            <a:r>
              <a:rPr lang="en-GB" sz="3000" dirty="0" err="1"/>
              <a:t>breith</a:t>
            </a:r>
            <a:r>
              <a:rPr lang="en-GB" sz="3000" dirty="0"/>
              <a:t> </a:t>
            </a:r>
            <a:r>
              <a:rPr lang="en-GB" sz="3000" dirty="0" err="1"/>
              <a:t>aig</a:t>
            </a:r>
            <a:r>
              <a:rPr lang="en-GB" sz="3000" dirty="0"/>
              <a:t> an </a:t>
            </a:r>
            <a:r>
              <a:rPr lang="en-GB" sz="3000" dirty="0" err="1"/>
              <a:t>taigh</a:t>
            </a:r>
            <a:r>
              <a:rPr lang="en-GB" sz="3000" dirty="0"/>
              <a:t>. </a:t>
            </a:r>
          </a:p>
          <a:p>
            <a:endParaRPr lang="en-GB" sz="3000" dirty="0"/>
          </a:p>
          <a:p>
            <a:r>
              <a:rPr lang="en-GB" sz="3000" dirty="0" err="1"/>
              <a:t>Faodaidh</a:t>
            </a:r>
            <a:r>
              <a:rPr lang="en-GB" sz="3000" dirty="0"/>
              <a:t> </a:t>
            </a:r>
            <a:r>
              <a:rPr lang="en-GB" sz="3000" dirty="0" err="1"/>
              <a:t>athair</a:t>
            </a:r>
            <a:r>
              <a:rPr lang="en-GB" sz="3000" dirty="0"/>
              <a:t> a’ </a:t>
            </a:r>
            <a:r>
              <a:rPr lang="en-GB" sz="3000" dirty="0" err="1"/>
              <a:t>bhèibidh</a:t>
            </a:r>
            <a:r>
              <a:rPr lang="en-GB" sz="3000" dirty="0"/>
              <a:t>, </a:t>
            </a:r>
            <a:r>
              <a:rPr lang="en-GB" sz="3000" dirty="0" err="1"/>
              <a:t>cèile</a:t>
            </a:r>
            <a:r>
              <a:rPr lang="en-GB" sz="3000" dirty="0"/>
              <a:t> a </a:t>
            </a:r>
            <a:r>
              <a:rPr lang="en-GB" sz="3000" dirty="0" err="1"/>
              <a:t>mhàthar</a:t>
            </a:r>
            <a:r>
              <a:rPr lang="en-GB" sz="3000" dirty="0"/>
              <a:t> no </a:t>
            </a:r>
            <a:r>
              <a:rPr lang="en-GB" sz="3000" dirty="0" err="1"/>
              <a:t>caraid</a:t>
            </a:r>
            <a:r>
              <a:rPr lang="en-GB" sz="3000" dirty="0"/>
              <a:t> no ball </a:t>
            </a:r>
            <a:r>
              <a:rPr lang="en-GB" sz="3000" dirty="0" err="1"/>
              <a:t>eile</a:t>
            </a:r>
            <a:r>
              <a:rPr lang="en-GB" sz="3000" dirty="0"/>
              <a:t> den </a:t>
            </a:r>
            <a:r>
              <a:rPr lang="en-GB" sz="3000" dirty="0" err="1"/>
              <a:t>teaghlach</a:t>
            </a:r>
            <a:r>
              <a:rPr lang="en-GB" sz="3000" dirty="0"/>
              <a:t> a </a:t>
            </a:r>
            <a:r>
              <a:rPr lang="en-GB" sz="3000" dirty="0" err="1"/>
              <a:t>bhith</a:t>
            </a:r>
            <a:r>
              <a:rPr lang="en-GB" sz="3000" dirty="0"/>
              <a:t> </a:t>
            </a:r>
            <a:r>
              <a:rPr lang="en-GB" sz="3000" dirty="0" err="1"/>
              <a:t>ann</a:t>
            </a:r>
            <a:r>
              <a:rPr lang="en-GB" sz="3000" dirty="0"/>
              <a:t> </a:t>
            </a:r>
            <a:r>
              <a:rPr lang="en-GB" sz="3000" dirty="0" err="1"/>
              <a:t>airson</a:t>
            </a:r>
            <a:r>
              <a:rPr lang="en-GB" sz="3000" dirty="0"/>
              <a:t> </a:t>
            </a:r>
            <a:r>
              <a:rPr lang="en-GB" sz="3000" dirty="0" err="1"/>
              <a:t>cuideachadh</a:t>
            </a:r>
            <a:r>
              <a:rPr lang="en-GB" sz="3000" dirty="0"/>
              <a:t> </a:t>
            </a:r>
            <a:r>
              <a:rPr lang="en-GB" sz="3000" dirty="0" err="1"/>
              <a:t>agus</a:t>
            </a:r>
            <a:r>
              <a:rPr lang="en-GB" sz="3000" dirty="0"/>
              <a:t> taic a </a:t>
            </a:r>
            <a:r>
              <a:rPr lang="en-GB" sz="3000" dirty="0" err="1"/>
              <a:t>thoirt</a:t>
            </a:r>
            <a:r>
              <a:rPr lang="en-GB" sz="3000" dirty="0"/>
              <a:t> </a:t>
            </a:r>
            <a:r>
              <a:rPr lang="en-GB" sz="3000" dirty="0" err="1"/>
              <a:t>dhan</a:t>
            </a:r>
            <a:r>
              <a:rPr lang="en-GB" sz="3000" dirty="0"/>
              <a:t> </a:t>
            </a:r>
            <a:r>
              <a:rPr lang="en-GB" sz="3000" dirty="0" err="1"/>
              <a:t>mhàthair</a:t>
            </a:r>
            <a:r>
              <a:rPr lang="en-GB" sz="3000" dirty="0"/>
              <a:t>.</a:t>
            </a:r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EB304AF2-443D-4B63-953F-10A22844A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210" y="1300559"/>
            <a:ext cx="4922044" cy="32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377250" y="276753"/>
            <a:ext cx="923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/>
              <a:t>Nach</a:t>
            </a:r>
            <a:r>
              <a:rPr lang="en-GB" sz="3600" b="1" dirty="0"/>
              <a:t> </a:t>
            </a:r>
            <a:r>
              <a:rPr lang="en-GB" sz="3600" b="1" dirty="0" err="1"/>
              <a:t>eil</a:t>
            </a:r>
            <a:r>
              <a:rPr lang="en-GB" sz="3600" b="1" dirty="0"/>
              <a:t> </a:t>
            </a:r>
            <a:r>
              <a:rPr lang="en-GB" sz="3600" b="1" dirty="0" err="1"/>
              <a:t>toiseach</a:t>
            </a:r>
            <a:r>
              <a:rPr lang="en-GB" sz="3600" b="1" dirty="0"/>
              <a:t> </a:t>
            </a:r>
            <a:r>
              <a:rPr lang="en-GB" sz="3600" b="1" dirty="0" err="1"/>
              <a:t>beatha</a:t>
            </a:r>
            <a:r>
              <a:rPr lang="en-GB" sz="3600" b="1" dirty="0"/>
              <a:t> </a:t>
            </a:r>
            <a:r>
              <a:rPr lang="en-GB" sz="3600" b="1" dirty="0" err="1"/>
              <a:t>neach</a:t>
            </a:r>
            <a:r>
              <a:rPr lang="en-GB" sz="3600" b="1" dirty="0"/>
              <a:t> </a:t>
            </a:r>
            <a:r>
              <a:rPr lang="en-GB" sz="3600" b="1" dirty="0" err="1"/>
              <a:t>mìorbhaileach</a:t>
            </a:r>
            <a:r>
              <a:rPr lang="en-GB" sz="3600" b="1" dirty="0"/>
              <a:t>!</a:t>
            </a:r>
          </a:p>
        </p:txBody>
      </p:sp>
      <p:pic>
        <p:nvPicPr>
          <p:cNvPr id="6" name="Picture 5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4EF72A83-3DF9-4F35-918B-52D90045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79" y="1105964"/>
            <a:ext cx="7883462" cy="52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DFD2-F827-4C8E-A224-37C0AAD7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39" y="1494970"/>
            <a:ext cx="29705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>
                <a:latin typeface="+mn-lt"/>
              </a:rPr>
              <a:t>Ainmean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pàirtean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mo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bhodhaig</a:t>
            </a:r>
            <a:endParaRPr lang="en-GB" sz="3600" b="1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A910-A0CA-4D89-93D4-20496812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5F22E8-7666-41E4-9E40-C43EFBFF8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0591" y="-80104"/>
            <a:ext cx="4375230" cy="6949679"/>
          </a:xfr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5425B9CE-33A7-4045-8ACD-ED3E2105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0"/>
            <a:ext cx="5933669" cy="6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elephant walking in the grass&#10;&#10;Description automatically generated">
            <a:extLst>
              <a:ext uri="{FF2B5EF4-FFF2-40B4-BE49-F238E27FC236}">
                <a16:creationId xmlns:a16="http://schemas.microsoft.com/office/drawing/2014/main" id="{DA3EE253-1B01-4826-BA4B-6154C394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10" y="365124"/>
            <a:ext cx="8986838" cy="59912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20D4-0574-4450-8AAF-48C93F1F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501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A65D22E6-7362-4C3B-82A3-CB1AFFEB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98" y="464073"/>
            <a:ext cx="9043204" cy="60288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CF027-40C8-4120-A8A8-6F8C6AC1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711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horse grazing on a lush green field&#10;&#10;Description automatically generated">
            <a:extLst>
              <a:ext uri="{FF2B5EF4-FFF2-40B4-BE49-F238E27FC236}">
                <a16:creationId xmlns:a16="http://schemas.microsoft.com/office/drawing/2014/main" id="{098043BE-D260-4929-AAAC-C0FCFA99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56" y="547541"/>
            <a:ext cx="9879287" cy="57629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5E12A-261F-42C0-BEB1-D2A38EB4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46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493EC522-909E-4FA9-A03E-426201BB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8" y="685799"/>
            <a:ext cx="10374505" cy="54952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0C717-43FE-4AB1-88E0-061A5E08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465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461B-DFDD-4B12-9A00-7462DC80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8" name="Content Placeholder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40E330D-843E-4005-B52C-081EA0C6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360" y="467328"/>
            <a:ext cx="8867280" cy="5923343"/>
          </a:xfrm>
        </p:spPr>
      </p:pic>
    </p:spTree>
    <p:extLst>
      <p:ext uri="{BB962C8B-B14F-4D97-AF65-F5344CB8AC3E}">
        <p14:creationId xmlns:p14="http://schemas.microsoft.com/office/powerpoint/2010/main" val="362787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1220</Words>
  <Application>Microsoft Macintosh PowerPoint</Application>
  <PresentationFormat>Widescreen</PresentationFormat>
  <Paragraphs>124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Futura Medium</vt:lpstr>
      <vt:lpstr>Office Theme</vt:lpstr>
      <vt:lpstr>Mar a bhios beatha neach a’ tòiseachadh, leatromachd agus breith</vt:lpstr>
      <vt:lpstr>Nuair a bhios sinn a’ dol tro inbhidheachd, dè bhios a’ tachairt dha ar:  falt/gruag? Guthan? Broilleach/cìochan? Craiceann? Fàileadh? Cruth bodhaig? </vt:lpstr>
      <vt:lpstr>PowerPoint Presentation</vt:lpstr>
      <vt:lpstr>Ainmean pàirtean mo bhodhaig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 bèibidh a’ fuireach agus a’ fàs am broinn machlag a’ bhoireannaich airson naoi mìosan.  Dè dh’fheumas boireannach trom agus am bèibidh aice airson a bhith fallain, toilichte agus sàbhailte?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A-nis agus sinn air tuilleadh a chluinntinn mu leatromachd, dè na rudan a dh’fheumas màthair agus bèibidh airson a bhith fallain, toilichte agus sàbhailte?   A bheil sìon a bharrachd agaibh  a-nis?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2.12: The baby’s story: How human life begins, pregnancy and birth</dc:title>
  <dc:creator>Colin Morrison</dc:creator>
  <cp:lastModifiedBy>Ross Robertson</cp:lastModifiedBy>
  <cp:revision>53</cp:revision>
  <dcterms:created xsi:type="dcterms:W3CDTF">2018-12-31T13:17:59Z</dcterms:created>
  <dcterms:modified xsi:type="dcterms:W3CDTF">2022-05-12T14:30:32Z</dcterms:modified>
</cp:coreProperties>
</file>