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86" r:id="rId21"/>
    <p:sldId id="278" r:id="rId22"/>
    <p:sldId id="285"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E503F-A476-694D-8ABD-A0C22CBA6B97}" v="1" dt="2022-03-17T10:35:11.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B115B-2654-4D3E-AD07-55958E779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9366EC-FB2B-41DD-BC87-DD470658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61FC2E-2C45-4EE0-B9F2-B22B51B54AFA}"/>
              </a:ext>
            </a:extLst>
          </p:cNvPr>
          <p:cNvSpPr>
            <a:spLocks noGrp="1"/>
          </p:cNvSpPr>
          <p:nvPr>
            <p:ph type="dt" sz="half" idx="10"/>
          </p:nvPr>
        </p:nvSpPr>
        <p:spPr/>
        <p:txBody>
          <a:bodyPr/>
          <a:lstStyle/>
          <a:p>
            <a:fld id="{EBB743D8-9DDC-4ECF-A459-1285D2C22E48}" type="datetimeFigureOut">
              <a:rPr lang="en-GB" smtClean="0"/>
              <a:t>17/03/2022</a:t>
            </a:fld>
            <a:endParaRPr lang="en-GB"/>
          </a:p>
        </p:txBody>
      </p:sp>
      <p:sp>
        <p:nvSpPr>
          <p:cNvPr id="5" name="Footer Placeholder 4">
            <a:extLst>
              <a:ext uri="{FF2B5EF4-FFF2-40B4-BE49-F238E27FC236}">
                <a16:creationId xmlns:a16="http://schemas.microsoft.com/office/drawing/2014/main" id="{A798F672-E9CB-4521-8072-096381F2EA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7E8DE2-A2ED-4958-AB0F-BF538F487878}"/>
              </a:ext>
            </a:extLst>
          </p:cNvPr>
          <p:cNvSpPr>
            <a:spLocks noGrp="1"/>
          </p:cNvSpPr>
          <p:nvPr>
            <p:ph type="sldNum" sz="quarter" idx="12"/>
          </p:nvPr>
        </p:nvSpPr>
        <p:spPr/>
        <p:txBody>
          <a:bodyPr/>
          <a:lstStyle/>
          <a:p>
            <a:fld id="{ED57B08D-1E6D-46D4-A210-FBE38FACC079}" type="slidenum">
              <a:rPr lang="en-GB" smtClean="0"/>
              <a:t>‹#›</a:t>
            </a:fld>
            <a:endParaRPr lang="en-GB"/>
          </a:p>
        </p:txBody>
      </p:sp>
    </p:spTree>
    <p:extLst>
      <p:ext uri="{BB962C8B-B14F-4D97-AF65-F5344CB8AC3E}">
        <p14:creationId xmlns:p14="http://schemas.microsoft.com/office/powerpoint/2010/main" val="114349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7843-87E3-4492-A843-C92C9E8B0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BFB4C9-5AB2-4936-9F70-675F1F3432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8BC7ED-8907-4426-8A65-573AAC5ADB18}"/>
              </a:ext>
            </a:extLst>
          </p:cNvPr>
          <p:cNvSpPr>
            <a:spLocks noGrp="1"/>
          </p:cNvSpPr>
          <p:nvPr>
            <p:ph type="dt" sz="half" idx="10"/>
          </p:nvPr>
        </p:nvSpPr>
        <p:spPr/>
        <p:txBody>
          <a:bodyPr/>
          <a:lstStyle/>
          <a:p>
            <a:fld id="{EBB743D8-9DDC-4ECF-A459-1285D2C22E48}" type="datetimeFigureOut">
              <a:rPr lang="en-GB" smtClean="0"/>
              <a:t>17/03/2022</a:t>
            </a:fld>
            <a:endParaRPr lang="en-GB"/>
          </a:p>
        </p:txBody>
      </p:sp>
      <p:sp>
        <p:nvSpPr>
          <p:cNvPr id="5" name="Footer Placeholder 4">
            <a:extLst>
              <a:ext uri="{FF2B5EF4-FFF2-40B4-BE49-F238E27FC236}">
                <a16:creationId xmlns:a16="http://schemas.microsoft.com/office/drawing/2014/main" id="{F937C84F-9EF5-4679-A738-DDBA7C411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8D874-CC0C-467B-A973-F746AE424DE9}"/>
              </a:ext>
            </a:extLst>
          </p:cNvPr>
          <p:cNvSpPr>
            <a:spLocks noGrp="1"/>
          </p:cNvSpPr>
          <p:nvPr>
            <p:ph type="sldNum" sz="quarter" idx="12"/>
          </p:nvPr>
        </p:nvSpPr>
        <p:spPr/>
        <p:txBody>
          <a:bodyPr/>
          <a:lstStyle/>
          <a:p>
            <a:fld id="{ED57B08D-1E6D-46D4-A210-FBE38FACC079}" type="slidenum">
              <a:rPr lang="en-GB" smtClean="0"/>
              <a:t>‹#›</a:t>
            </a:fld>
            <a:endParaRPr lang="en-GB"/>
          </a:p>
        </p:txBody>
      </p:sp>
    </p:spTree>
    <p:extLst>
      <p:ext uri="{BB962C8B-B14F-4D97-AF65-F5344CB8AC3E}">
        <p14:creationId xmlns:p14="http://schemas.microsoft.com/office/powerpoint/2010/main" val="278703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C5A63-2D0B-4F7E-8B23-BCD2A5096F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38D596-1B40-425D-BD41-ADC1F4DE66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8561A5-267E-4771-BD4C-32A57EE87DC7}"/>
              </a:ext>
            </a:extLst>
          </p:cNvPr>
          <p:cNvSpPr>
            <a:spLocks noGrp="1"/>
          </p:cNvSpPr>
          <p:nvPr>
            <p:ph type="dt" sz="half" idx="10"/>
          </p:nvPr>
        </p:nvSpPr>
        <p:spPr/>
        <p:txBody>
          <a:bodyPr/>
          <a:lstStyle/>
          <a:p>
            <a:fld id="{EBB743D8-9DDC-4ECF-A459-1285D2C22E48}" type="datetimeFigureOut">
              <a:rPr lang="en-GB" smtClean="0"/>
              <a:t>17/03/2022</a:t>
            </a:fld>
            <a:endParaRPr lang="en-GB"/>
          </a:p>
        </p:txBody>
      </p:sp>
      <p:sp>
        <p:nvSpPr>
          <p:cNvPr id="5" name="Footer Placeholder 4">
            <a:extLst>
              <a:ext uri="{FF2B5EF4-FFF2-40B4-BE49-F238E27FC236}">
                <a16:creationId xmlns:a16="http://schemas.microsoft.com/office/drawing/2014/main" id="{8364B0D0-AFF8-46D1-8894-46B13F7850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68C695-7B3D-4A99-9BD0-E89FFA29CDCD}"/>
              </a:ext>
            </a:extLst>
          </p:cNvPr>
          <p:cNvSpPr>
            <a:spLocks noGrp="1"/>
          </p:cNvSpPr>
          <p:nvPr>
            <p:ph type="sldNum" sz="quarter" idx="12"/>
          </p:nvPr>
        </p:nvSpPr>
        <p:spPr/>
        <p:txBody>
          <a:bodyPr/>
          <a:lstStyle/>
          <a:p>
            <a:fld id="{ED57B08D-1E6D-46D4-A210-FBE38FACC079}" type="slidenum">
              <a:rPr lang="en-GB" smtClean="0"/>
              <a:t>‹#›</a:t>
            </a:fld>
            <a:endParaRPr lang="en-GB"/>
          </a:p>
        </p:txBody>
      </p:sp>
    </p:spTree>
    <p:extLst>
      <p:ext uri="{BB962C8B-B14F-4D97-AF65-F5344CB8AC3E}">
        <p14:creationId xmlns:p14="http://schemas.microsoft.com/office/powerpoint/2010/main" val="129749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DB7A-42B2-406E-908F-4AFE557B9B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2DF323-F025-4E10-A96E-EEDC1EDF8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E45FAB-1DA2-4214-9D20-467740B0CFCB}"/>
              </a:ext>
            </a:extLst>
          </p:cNvPr>
          <p:cNvSpPr>
            <a:spLocks noGrp="1"/>
          </p:cNvSpPr>
          <p:nvPr>
            <p:ph type="dt" sz="half" idx="10"/>
          </p:nvPr>
        </p:nvSpPr>
        <p:spPr/>
        <p:txBody>
          <a:bodyPr/>
          <a:lstStyle/>
          <a:p>
            <a:fld id="{EBB743D8-9DDC-4ECF-A459-1285D2C22E48}" type="datetimeFigureOut">
              <a:rPr lang="en-GB" smtClean="0"/>
              <a:t>17/03/2022</a:t>
            </a:fld>
            <a:endParaRPr lang="en-GB"/>
          </a:p>
        </p:txBody>
      </p:sp>
      <p:sp>
        <p:nvSpPr>
          <p:cNvPr id="5" name="Footer Placeholder 4">
            <a:extLst>
              <a:ext uri="{FF2B5EF4-FFF2-40B4-BE49-F238E27FC236}">
                <a16:creationId xmlns:a16="http://schemas.microsoft.com/office/drawing/2014/main" id="{758E4854-6A47-455C-862D-88DD5F6C3D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4C5D9F-80DC-461D-B1EA-E15627C47D7C}"/>
              </a:ext>
            </a:extLst>
          </p:cNvPr>
          <p:cNvSpPr>
            <a:spLocks noGrp="1"/>
          </p:cNvSpPr>
          <p:nvPr>
            <p:ph type="sldNum" sz="quarter" idx="12"/>
          </p:nvPr>
        </p:nvSpPr>
        <p:spPr/>
        <p:txBody>
          <a:bodyPr/>
          <a:lstStyle/>
          <a:p>
            <a:fld id="{ED57B08D-1E6D-46D4-A210-FBE38FACC079}" type="slidenum">
              <a:rPr lang="en-GB" smtClean="0"/>
              <a:t>‹#›</a:t>
            </a:fld>
            <a:endParaRPr lang="en-GB"/>
          </a:p>
        </p:txBody>
      </p:sp>
    </p:spTree>
    <p:extLst>
      <p:ext uri="{BB962C8B-B14F-4D97-AF65-F5344CB8AC3E}">
        <p14:creationId xmlns:p14="http://schemas.microsoft.com/office/powerpoint/2010/main" val="136552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BAD-3C4B-4F97-BD00-0948733206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63D569-BFC8-43B5-9131-4D04EAA19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5FD0B8-C2EB-4F90-9346-E7DC08C1BBD8}"/>
              </a:ext>
            </a:extLst>
          </p:cNvPr>
          <p:cNvSpPr>
            <a:spLocks noGrp="1"/>
          </p:cNvSpPr>
          <p:nvPr>
            <p:ph type="dt" sz="half" idx="10"/>
          </p:nvPr>
        </p:nvSpPr>
        <p:spPr/>
        <p:txBody>
          <a:bodyPr/>
          <a:lstStyle/>
          <a:p>
            <a:fld id="{EBB743D8-9DDC-4ECF-A459-1285D2C22E48}" type="datetimeFigureOut">
              <a:rPr lang="en-GB" smtClean="0"/>
              <a:t>17/03/2022</a:t>
            </a:fld>
            <a:endParaRPr lang="en-GB"/>
          </a:p>
        </p:txBody>
      </p:sp>
      <p:sp>
        <p:nvSpPr>
          <p:cNvPr id="5" name="Footer Placeholder 4">
            <a:extLst>
              <a:ext uri="{FF2B5EF4-FFF2-40B4-BE49-F238E27FC236}">
                <a16:creationId xmlns:a16="http://schemas.microsoft.com/office/drawing/2014/main" id="{A4EAE5F2-33D8-493E-8F17-AE6666314A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B2522B-4E5A-414D-8128-4A7303289CD5}"/>
              </a:ext>
            </a:extLst>
          </p:cNvPr>
          <p:cNvSpPr>
            <a:spLocks noGrp="1"/>
          </p:cNvSpPr>
          <p:nvPr>
            <p:ph type="sldNum" sz="quarter" idx="12"/>
          </p:nvPr>
        </p:nvSpPr>
        <p:spPr/>
        <p:txBody>
          <a:bodyPr/>
          <a:lstStyle/>
          <a:p>
            <a:fld id="{ED57B08D-1E6D-46D4-A210-FBE38FACC079}" type="slidenum">
              <a:rPr lang="en-GB" smtClean="0"/>
              <a:t>‹#›</a:t>
            </a:fld>
            <a:endParaRPr lang="en-GB"/>
          </a:p>
        </p:txBody>
      </p:sp>
    </p:spTree>
    <p:extLst>
      <p:ext uri="{BB962C8B-B14F-4D97-AF65-F5344CB8AC3E}">
        <p14:creationId xmlns:p14="http://schemas.microsoft.com/office/powerpoint/2010/main" val="48128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6F4E-7463-410C-B79C-CD827681BD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CD2AA2-DF9C-41C2-8A4C-73F3D7557D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081F88-7D17-4560-9B5B-7A609056C1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EA077E-4475-4B40-8C7A-105CEBD8F6FB}"/>
              </a:ext>
            </a:extLst>
          </p:cNvPr>
          <p:cNvSpPr>
            <a:spLocks noGrp="1"/>
          </p:cNvSpPr>
          <p:nvPr>
            <p:ph type="dt" sz="half" idx="10"/>
          </p:nvPr>
        </p:nvSpPr>
        <p:spPr/>
        <p:txBody>
          <a:bodyPr/>
          <a:lstStyle/>
          <a:p>
            <a:fld id="{EBB743D8-9DDC-4ECF-A459-1285D2C22E48}" type="datetimeFigureOut">
              <a:rPr lang="en-GB" smtClean="0"/>
              <a:t>17/03/2022</a:t>
            </a:fld>
            <a:endParaRPr lang="en-GB"/>
          </a:p>
        </p:txBody>
      </p:sp>
      <p:sp>
        <p:nvSpPr>
          <p:cNvPr id="6" name="Footer Placeholder 5">
            <a:extLst>
              <a:ext uri="{FF2B5EF4-FFF2-40B4-BE49-F238E27FC236}">
                <a16:creationId xmlns:a16="http://schemas.microsoft.com/office/drawing/2014/main" id="{300B92C3-E4E6-4F27-9FE0-C2FB5B0448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5B16D8-7EA5-450B-A56A-AB2E1B888AE4}"/>
              </a:ext>
            </a:extLst>
          </p:cNvPr>
          <p:cNvSpPr>
            <a:spLocks noGrp="1"/>
          </p:cNvSpPr>
          <p:nvPr>
            <p:ph type="sldNum" sz="quarter" idx="12"/>
          </p:nvPr>
        </p:nvSpPr>
        <p:spPr/>
        <p:txBody>
          <a:bodyPr/>
          <a:lstStyle/>
          <a:p>
            <a:fld id="{ED57B08D-1E6D-46D4-A210-FBE38FACC079}" type="slidenum">
              <a:rPr lang="en-GB" smtClean="0"/>
              <a:t>‹#›</a:t>
            </a:fld>
            <a:endParaRPr lang="en-GB"/>
          </a:p>
        </p:txBody>
      </p:sp>
    </p:spTree>
    <p:extLst>
      <p:ext uri="{BB962C8B-B14F-4D97-AF65-F5344CB8AC3E}">
        <p14:creationId xmlns:p14="http://schemas.microsoft.com/office/powerpoint/2010/main" val="62106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F654C-A92D-48AB-804B-30513D2542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D7C663-8569-47EE-9EAA-3A69E67D9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924673-AC7B-4E4F-B901-C49BBD48EB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2935D2B-6F0E-4AAB-A9B5-D027257CFB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40EB5B-22CC-4FF0-945A-187B4086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7863E1-2932-444F-A682-0415DBCF1634}"/>
              </a:ext>
            </a:extLst>
          </p:cNvPr>
          <p:cNvSpPr>
            <a:spLocks noGrp="1"/>
          </p:cNvSpPr>
          <p:nvPr>
            <p:ph type="dt" sz="half" idx="10"/>
          </p:nvPr>
        </p:nvSpPr>
        <p:spPr/>
        <p:txBody>
          <a:bodyPr/>
          <a:lstStyle/>
          <a:p>
            <a:fld id="{EBB743D8-9DDC-4ECF-A459-1285D2C22E48}" type="datetimeFigureOut">
              <a:rPr lang="en-GB" smtClean="0"/>
              <a:t>17/03/2022</a:t>
            </a:fld>
            <a:endParaRPr lang="en-GB"/>
          </a:p>
        </p:txBody>
      </p:sp>
      <p:sp>
        <p:nvSpPr>
          <p:cNvPr id="8" name="Footer Placeholder 7">
            <a:extLst>
              <a:ext uri="{FF2B5EF4-FFF2-40B4-BE49-F238E27FC236}">
                <a16:creationId xmlns:a16="http://schemas.microsoft.com/office/drawing/2014/main" id="{C4A40090-F51D-47A8-A82E-040B5622C9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267902-9E58-432B-AD6F-2057F3431DCD}"/>
              </a:ext>
            </a:extLst>
          </p:cNvPr>
          <p:cNvSpPr>
            <a:spLocks noGrp="1"/>
          </p:cNvSpPr>
          <p:nvPr>
            <p:ph type="sldNum" sz="quarter" idx="12"/>
          </p:nvPr>
        </p:nvSpPr>
        <p:spPr/>
        <p:txBody>
          <a:bodyPr/>
          <a:lstStyle/>
          <a:p>
            <a:fld id="{ED57B08D-1E6D-46D4-A210-FBE38FACC079}" type="slidenum">
              <a:rPr lang="en-GB" smtClean="0"/>
              <a:t>‹#›</a:t>
            </a:fld>
            <a:endParaRPr lang="en-GB"/>
          </a:p>
        </p:txBody>
      </p:sp>
    </p:spTree>
    <p:extLst>
      <p:ext uri="{BB962C8B-B14F-4D97-AF65-F5344CB8AC3E}">
        <p14:creationId xmlns:p14="http://schemas.microsoft.com/office/powerpoint/2010/main" val="1973125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330D-1014-4AE9-B46F-49B7225F507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6CEEEB-9630-469C-8A41-650B4536339F}"/>
              </a:ext>
            </a:extLst>
          </p:cNvPr>
          <p:cNvSpPr>
            <a:spLocks noGrp="1"/>
          </p:cNvSpPr>
          <p:nvPr>
            <p:ph type="dt" sz="half" idx="10"/>
          </p:nvPr>
        </p:nvSpPr>
        <p:spPr/>
        <p:txBody>
          <a:bodyPr/>
          <a:lstStyle/>
          <a:p>
            <a:fld id="{EBB743D8-9DDC-4ECF-A459-1285D2C22E48}" type="datetimeFigureOut">
              <a:rPr lang="en-GB" smtClean="0"/>
              <a:t>17/03/2022</a:t>
            </a:fld>
            <a:endParaRPr lang="en-GB"/>
          </a:p>
        </p:txBody>
      </p:sp>
      <p:sp>
        <p:nvSpPr>
          <p:cNvPr id="4" name="Footer Placeholder 3">
            <a:extLst>
              <a:ext uri="{FF2B5EF4-FFF2-40B4-BE49-F238E27FC236}">
                <a16:creationId xmlns:a16="http://schemas.microsoft.com/office/drawing/2014/main" id="{A2B14630-7971-40AC-A4C9-89384C077D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577D31-A935-449C-8577-03A8B7B31525}"/>
              </a:ext>
            </a:extLst>
          </p:cNvPr>
          <p:cNvSpPr>
            <a:spLocks noGrp="1"/>
          </p:cNvSpPr>
          <p:nvPr>
            <p:ph type="sldNum" sz="quarter" idx="12"/>
          </p:nvPr>
        </p:nvSpPr>
        <p:spPr/>
        <p:txBody>
          <a:bodyPr/>
          <a:lstStyle/>
          <a:p>
            <a:fld id="{ED57B08D-1E6D-46D4-A210-FBE38FACC079}" type="slidenum">
              <a:rPr lang="en-GB" smtClean="0"/>
              <a:t>‹#›</a:t>
            </a:fld>
            <a:endParaRPr lang="en-GB"/>
          </a:p>
        </p:txBody>
      </p:sp>
    </p:spTree>
    <p:extLst>
      <p:ext uri="{BB962C8B-B14F-4D97-AF65-F5344CB8AC3E}">
        <p14:creationId xmlns:p14="http://schemas.microsoft.com/office/powerpoint/2010/main" val="117869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215DF1-C03E-4287-9F23-4E62056761CB}"/>
              </a:ext>
            </a:extLst>
          </p:cNvPr>
          <p:cNvSpPr>
            <a:spLocks noGrp="1"/>
          </p:cNvSpPr>
          <p:nvPr>
            <p:ph type="dt" sz="half" idx="10"/>
          </p:nvPr>
        </p:nvSpPr>
        <p:spPr/>
        <p:txBody>
          <a:bodyPr/>
          <a:lstStyle/>
          <a:p>
            <a:fld id="{EBB743D8-9DDC-4ECF-A459-1285D2C22E48}" type="datetimeFigureOut">
              <a:rPr lang="en-GB" smtClean="0"/>
              <a:t>17/03/2022</a:t>
            </a:fld>
            <a:endParaRPr lang="en-GB"/>
          </a:p>
        </p:txBody>
      </p:sp>
      <p:sp>
        <p:nvSpPr>
          <p:cNvPr id="3" name="Footer Placeholder 2">
            <a:extLst>
              <a:ext uri="{FF2B5EF4-FFF2-40B4-BE49-F238E27FC236}">
                <a16:creationId xmlns:a16="http://schemas.microsoft.com/office/drawing/2014/main" id="{0DB51235-F41E-4BA4-9F56-BCE22D0F85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18B79B-EDEA-427B-8B5D-9317853F1798}"/>
              </a:ext>
            </a:extLst>
          </p:cNvPr>
          <p:cNvSpPr>
            <a:spLocks noGrp="1"/>
          </p:cNvSpPr>
          <p:nvPr>
            <p:ph type="sldNum" sz="quarter" idx="12"/>
          </p:nvPr>
        </p:nvSpPr>
        <p:spPr/>
        <p:txBody>
          <a:bodyPr/>
          <a:lstStyle/>
          <a:p>
            <a:fld id="{ED57B08D-1E6D-46D4-A210-FBE38FACC079}" type="slidenum">
              <a:rPr lang="en-GB" smtClean="0"/>
              <a:t>‹#›</a:t>
            </a:fld>
            <a:endParaRPr lang="en-GB"/>
          </a:p>
        </p:txBody>
      </p:sp>
    </p:spTree>
    <p:extLst>
      <p:ext uri="{BB962C8B-B14F-4D97-AF65-F5344CB8AC3E}">
        <p14:creationId xmlns:p14="http://schemas.microsoft.com/office/powerpoint/2010/main" val="2404371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68DB-91CE-4593-927B-9EDF63D87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492A95-C9B8-43EC-B226-0EF276721B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181B68-A7A1-4E7E-9944-D989E04CA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4FDBED-7099-48E2-A796-236D767E9B5B}"/>
              </a:ext>
            </a:extLst>
          </p:cNvPr>
          <p:cNvSpPr>
            <a:spLocks noGrp="1"/>
          </p:cNvSpPr>
          <p:nvPr>
            <p:ph type="dt" sz="half" idx="10"/>
          </p:nvPr>
        </p:nvSpPr>
        <p:spPr/>
        <p:txBody>
          <a:bodyPr/>
          <a:lstStyle/>
          <a:p>
            <a:fld id="{EBB743D8-9DDC-4ECF-A459-1285D2C22E48}" type="datetimeFigureOut">
              <a:rPr lang="en-GB" smtClean="0"/>
              <a:t>17/03/2022</a:t>
            </a:fld>
            <a:endParaRPr lang="en-GB"/>
          </a:p>
        </p:txBody>
      </p:sp>
      <p:sp>
        <p:nvSpPr>
          <p:cNvPr id="6" name="Footer Placeholder 5">
            <a:extLst>
              <a:ext uri="{FF2B5EF4-FFF2-40B4-BE49-F238E27FC236}">
                <a16:creationId xmlns:a16="http://schemas.microsoft.com/office/drawing/2014/main" id="{77C22869-5C77-4C9A-BE53-5650FCA786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5B5EA0-10E7-49D0-9991-4EEDBAB7453E}"/>
              </a:ext>
            </a:extLst>
          </p:cNvPr>
          <p:cNvSpPr>
            <a:spLocks noGrp="1"/>
          </p:cNvSpPr>
          <p:nvPr>
            <p:ph type="sldNum" sz="quarter" idx="12"/>
          </p:nvPr>
        </p:nvSpPr>
        <p:spPr/>
        <p:txBody>
          <a:bodyPr/>
          <a:lstStyle/>
          <a:p>
            <a:fld id="{ED57B08D-1E6D-46D4-A210-FBE38FACC079}" type="slidenum">
              <a:rPr lang="en-GB" smtClean="0"/>
              <a:t>‹#›</a:t>
            </a:fld>
            <a:endParaRPr lang="en-GB"/>
          </a:p>
        </p:txBody>
      </p:sp>
    </p:spTree>
    <p:extLst>
      <p:ext uri="{BB962C8B-B14F-4D97-AF65-F5344CB8AC3E}">
        <p14:creationId xmlns:p14="http://schemas.microsoft.com/office/powerpoint/2010/main" val="3278506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B2751-63E8-4654-9412-C2A03308E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558750-0152-48FC-8895-DCEB3F445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3BD187-2B11-4D3F-B3AE-BE735A35C8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BFB2DF-E5AE-4A37-93C6-B8E54B298052}"/>
              </a:ext>
            </a:extLst>
          </p:cNvPr>
          <p:cNvSpPr>
            <a:spLocks noGrp="1"/>
          </p:cNvSpPr>
          <p:nvPr>
            <p:ph type="dt" sz="half" idx="10"/>
          </p:nvPr>
        </p:nvSpPr>
        <p:spPr/>
        <p:txBody>
          <a:bodyPr/>
          <a:lstStyle/>
          <a:p>
            <a:fld id="{EBB743D8-9DDC-4ECF-A459-1285D2C22E48}" type="datetimeFigureOut">
              <a:rPr lang="en-GB" smtClean="0"/>
              <a:t>17/03/2022</a:t>
            </a:fld>
            <a:endParaRPr lang="en-GB"/>
          </a:p>
        </p:txBody>
      </p:sp>
      <p:sp>
        <p:nvSpPr>
          <p:cNvPr id="6" name="Footer Placeholder 5">
            <a:extLst>
              <a:ext uri="{FF2B5EF4-FFF2-40B4-BE49-F238E27FC236}">
                <a16:creationId xmlns:a16="http://schemas.microsoft.com/office/drawing/2014/main" id="{5DD40E58-E3EC-4465-9D69-1D4F2100AF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576D74-EFF3-47F4-9F0C-7FF996522F4D}"/>
              </a:ext>
            </a:extLst>
          </p:cNvPr>
          <p:cNvSpPr>
            <a:spLocks noGrp="1"/>
          </p:cNvSpPr>
          <p:nvPr>
            <p:ph type="sldNum" sz="quarter" idx="12"/>
          </p:nvPr>
        </p:nvSpPr>
        <p:spPr/>
        <p:txBody>
          <a:bodyPr/>
          <a:lstStyle/>
          <a:p>
            <a:fld id="{ED57B08D-1E6D-46D4-A210-FBE38FACC079}" type="slidenum">
              <a:rPr lang="en-GB" smtClean="0"/>
              <a:t>‹#›</a:t>
            </a:fld>
            <a:endParaRPr lang="en-GB"/>
          </a:p>
        </p:txBody>
      </p:sp>
    </p:spTree>
    <p:extLst>
      <p:ext uri="{BB962C8B-B14F-4D97-AF65-F5344CB8AC3E}">
        <p14:creationId xmlns:p14="http://schemas.microsoft.com/office/powerpoint/2010/main" val="354218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3A8BF-6A04-42BC-B951-73859B641D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F51BD7-CFE2-4DD7-B564-D7660DBCF4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F34079-E52A-4179-B57A-8A92888FE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743D8-9DDC-4ECF-A459-1285D2C22E48}" type="datetimeFigureOut">
              <a:rPr lang="en-GB" smtClean="0"/>
              <a:t>17/03/2022</a:t>
            </a:fld>
            <a:endParaRPr lang="en-GB"/>
          </a:p>
        </p:txBody>
      </p:sp>
      <p:sp>
        <p:nvSpPr>
          <p:cNvPr id="5" name="Footer Placeholder 4">
            <a:extLst>
              <a:ext uri="{FF2B5EF4-FFF2-40B4-BE49-F238E27FC236}">
                <a16:creationId xmlns:a16="http://schemas.microsoft.com/office/drawing/2014/main" id="{0D65B3D3-CCDE-429B-B432-F6988CB6A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022431-F5DE-4121-ABD4-01863D192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7B08D-1E6D-46D4-A210-FBE38FACC079}" type="slidenum">
              <a:rPr lang="en-GB" smtClean="0"/>
              <a:t>‹#›</a:t>
            </a:fld>
            <a:endParaRPr lang="en-GB"/>
          </a:p>
        </p:txBody>
      </p:sp>
    </p:spTree>
    <p:extLst>
      <p:ext uri="{BB962C8B-B14F-4D97-AF65-F5344CB8AC3E}">
        <p14:creationId xmlns:p14="http://schemas.microsoft.com/office/powerpoint/2010/main" val="4289871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Arc 33">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9EC008-85D9-4D37-9372-975F7A377457}"/>
              </a:ext>
            </a:extLst>
          </p:cNvPr>
          <p:cNvSpPr>
            <a:spLocks noGrp="1"/>
          </p:cNvSpPr>
          <p:nvPr>
            <p:ph type="ctrTitle"/>
          </p:nvPr>
        </p:nvSpPr>
        <p:spPr>
          <a:xfrm>
            <a:off x="5629071" y="2499406"/>
            <a:ext cx="5725470" cy="1489841"/>
          </a:xfrm>
        </p:spPr>
        <p:txBody>
          <a:bodyPr vert="horz" lIns="91440" tIns="45720" rIns="91440" bIns="45720" rtlCol="0">
            <a:normAutofit/>
          </a:bodyPr>
          <a:lstStyle/>
          <a:p>
            <a:pPr algn="r"/>
            <a:r>
              <a:rPr lang="en-US" sz="3600" b="1" kern="1200" dirty="0">
                <a:latin typeface="+mn-lt"/>
                <a:ea typeface="+mj-ea"/>
                <a:cs typeface="+mj-cs"/>
              </a:rPr>
              <a:t>Pornography</a:t>
            </a:r>
            <a:br>
              <a:rPr lang="en-US" sz="2400" kern="1200" dirty="0">
                <a:latin typeface="+mn-lt"/>
                <a:ea typeface="+mj-ea"/>
                <a:cs typeface="+mj-cs"/>
              </a:rPr>
            </a:br>
            <a:r>
              <a:rPr lang="en-US" sz="2000" kern="1200" dirty="0">
                <a:latin typeface="+mn-lt"/>
                <a:ea typeface="+mj-ea"/>
                <a:cs typeface="+mj-cs"/>
              </a:rPr>
              <a:t>A unit of learning for young people aged 14</a:t>
            </a:r>
            <a:r>
              <a:rPr lang="en-US" sz="2000" kern="1200" dirty="0">
                <a:effectLst/>
                <a:latin typeface="+mn-lt"/>
                <a:ea typeface="+mj-ea"/>
                <a:cs typeface="+mj-cs"/>
              </a:rPr>
              <a:t>+</a:t>
            </a:r>
            <a:r>
              <a:rPr lang="en-US" sz="2000" kern="1200" dirty="0">
                <a:latin typeface="+mn-lt"/>
                <a:ea typeface="+mj-ea"/>
                <a:cs typeface="+mj-cs"/>
              </a:rPr>
              <a:t>/16</a:t>
            </a:r>
            <a:r>
              <a:rPr lang="en-US" sz="2000" kern="1200" dirty="0">
                <a:effectLst/>
                <a:latin typeface="+mn-lt"/>
                <a:ea typeface="+mj-ea"/>
                <a:cs typeface="+mj-cs"/>
              </a:rPr>
              <a:t>+</a:t>
            </a:r>
            <a:r>
              <a:rPr lang="en-US" sz="2000" kern="1200" dirty="0">
                <a:latin typeface="+mn-lt"/>
                <a:ea typeface="+mj-ea"/>
                <a:cs typeface="+mj-cs"/>
              </a:rPr>
              <a:t> learning at Curriculum for Excellence Early, First or Second Level</a:t>
            </a:r>
          </a:p>
        </p:txBody>
      </p:sp>
    </p:spTree>
    <p:extLst>
      <p:ext uri="{BB962C8B-B14F-4D97-AF65-F5344CB8AC3E}">
        <p14:creationId xmlns:p14="http://schemas.microsoft.com/office/powerpoint/2010/main" val="380992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3986CA96-B4F0-413D-9DE8-672234E7F4B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AA22E9-132F-4C06-8CAA-5714A05FF3B9}"/>
              </a:ext>
            </a:extLst>
          </p:cNvPr>
          <p:cNvSpPr>
            <a:spLocks noGrp="1"/>
          </p:cNvSpPr>
          <p:nvPr>
            <p:ph type="title"/>
          </p:nvPr>
        </p:nvSpPr>
        <p:spPr>
          <a:xfrm>
            <a:off x="424815" y="2761615"/>
            <a:ext cx="3438144" cy="1125728"/>
          </a:xfrm>
        </p:spPr>
        <p:txBody>
          <a:bodyPr anchor="b">
            <a:noAutofit/>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If you masturbate this must only be in your bedroom, in private.</a:t>
            </a:r>
            <a:endParaRPr lang="en-GB" sz="2800" dirty="0"/>
          </a:p>
        </p:txBody>
      </p:sp>
      <p:sp>
        <p:nvSpPr>
          <p:cNvPr id="79" name="Rectangle 7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40335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Arc 4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36C740-DC3B-4457-8264-40D0FAF2B096}"/>
              </a:ext>
            </a:extLst>
          </p:cNvPr>
          <p:cNvSpPr>
            <a:spLocks noGrp="1"/>
          </p:cNvSpPr>
          <p:nvPr>
            <p:ph type="title"/>
          </p:nvPr>
        </p:nvSpPr>
        <p:spPr>
          <a:xfrm>
            <a:off x="1010420" y="1684496"/>
            <a:ext cx="5085580" cy="2387600"/>
          </a:xfrm>
        </p:spPr>
        <p:txBody>
          <a:bodyPr vert="horz" lIns="91440" tIns="45720" rIns="91440" bIns="45720" rtlCol="0" anchor="b">
            <a:normAutofit/>
          </a:bodyPr>
          <a:lstStyle/>
          <a:p>
            <a:r>
              <a:rPr lang="en-US" sz="3600">
                <a:solidFill>
                  <a:schemeClr val="bg1"/>
                </a:solidFill>
                <a:latin typeface="+mn-lt"/>
              </a:rPr>
              <a:t>Part 3: </a:t>
            </a:r>
            <a:r>
              <a:rPr lang="en-US" sz="3600" b="1">
                <a:solidFill>
                  <a:schemeClr val="bg1"/>
                </a:solidFill>
                <a:effectLst/>
                <a:latin typeface="+mn-lt"/>
              </a:rPr>
              <a:t>Be careful!</a:t>
            </a:r>
            <a:br>
              <a:rPr lang="en-US" sz="3600">
                <a:solidFill>
                  <a:schemeClr val="bg1"/>
                </a:solidFill>
                <a:effectLst/>
                <a:latin typeface="+mn-lt"/>
              </a:rPr>
            </a:br>
            <a:endParaRPr lang="en-US" sz="3600">
              <a:solidFill>
                <a:schemeClr val="bg1"/>
              </a:solidFill>
              <a:latin typeface="+mn-lt"/>
            </a:endParaRPr>
          </a:p>
        </p:txBody>
      </p:sp>
      <p:sp>
        <p:nvSpPr>
          <p:cNvPr id="43" name="Oval 4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descr="Diagram&#10;&#10;Description automatically generated">
            <a:extLst>
              <a:ext uri="{FF2B5EF4-FFF2-40B4-BE49-F238E27FC236}">
                <a16:creationId xmlns:a16="http://schemas.microsoft.com/office/drawing/2014/main" id="{66430A72-73FA-43CC-8D24-6557FE9612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5" name="Rectangle 44">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5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6FF42C2-EA15-4154-B242-E98E88CE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9B1C9A-F8C7-4B6B-8E78-8F3B08211A9A}"/>
              </a:ext>
            </a:extLst>
          </p:cNvPr>
          <p:cNvSpPr>
            <a:spLocks noGrp="1"/>
          </p:cNvSpPr>
          <p:nvPr>
            <p:ph type="title"/>
          </p:nvPr>
        </p:nvSpPr>
        <p:spPr>
          <a:xfrm>
            <a:off x="828519" y="2828369"/>
            <a:ext cx="4056530" cy="1106424"/>
          </a:xfrm>
        </p:spPr>
        <p:txBody>
          <a:bodyPr vert="horz" lIns="91440" tIns="45720" rIns="91440" bIns="45720" rtlCol="0">
            <a:noAutofit/>
          </a:bodyPr>
          <a:lstStyle/>
          <a:p>
            <a:r>
              <a:rPr lang="en-US" sz="2800" dirty="0">
                <a:effectLst/>
                <a:latin typeface="+mn-lt"/>
              </a:rPr>
              <a:t>Some porn can be upsetting because it shows a person being hurt or abused. </a:t>
            </a:r>
            <a:br>
              <a:rPr lang="en-US" sz="2800" dirty="0">
                <a:effectLst/>
                <a:latin typeface="+mn-lt"/>
              </a:rPr>
            </a:br>
            <a:endParaRPr lang="en-US" sz="2800" dirty="0">
              <a:latin typeface="+mn-lt"/>
            </a:endParaRPr>
          </a:p>
        </p:txBody>
      </p:sp>
      <p:sp>
        <p:nvSpPr>
          <p:cNvPr id="26" name="Rectangle 25">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6F23540-CE82-4D13-9E47-22584C28D0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4082" y="566928"/>
            <a:ext cx="2338913" cy="2338913"/>
          </a:xfrm>
          <a:prstGeom prst="rect">
            <a:avLst/>
          </a:prstGeom>
        </p:spPr>
      </p:pic>
      <p:pic>
        <p:nvPicPr>
          <p:cNvPr id="12" name="Content Placeholder 11" descr="A person wearing headphones&#10;&#10;Description automatically generated with medium confidence">
            <a:extLst>
              <a:ext uri="{FF2B5EF4-FFF2-40B4-BE49-F238E27FC236}">
                <a16:creationId xmlns:a16="http://schemas.microsoft.com/office/drawing/2014/main" id="{1E9D704E-917C-4E19-9FF3-FDF18ECB5C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2365" y="775339"/>
            <a:ext cx="2873668" cy="1918173"/>
          </a:xfrm>
          <a:prstGeom prst="rect">
            <a:avLst/>
          </a:prstGeom>
        </p:spPr>
      </p:pic>
      <p:pic>
        <p:nvPicPr>
          <p:cNvPr id="8" name="Picture 7">
            <a:extLst>
              <a:ext uri="{FF2B5EF4-FFF2-40B4-BE49-F238E27FC236}">
                <a16:creationId xmlns:a16="http://schemas.microsoft.com/office/drawing/2014/main" id="{AA776BEE-4D06-4432-9C60-E1A3512008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1374" y="3109523"/>
            <a:ext cx="4579989" cy="3057143"/>
          </a:xfrm>
          <a:prstGeom prst="rect">
            <a:avLst/>
          </a:prstGeom>
        </p:spPr>
      </p:pic>
    </p:spTree>
    <p:extLst>
      <p:ext uri="{BB962C8B-B14F-4D97-AF65-F5344CB8AC3E}">
        <p14:creationId xmlns:p14="http://schemas.microsoft.com/office/powerpoint/2010/main" val="249108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indoor, wall, person&#10;&#10;Description automatically generated">
            <a:extLst>
              <a:ext uri="{FF2B5EF4-FFF2-40B4-BE49-F238E27FC236}">
                <a16:creationId xmlns:a16="http://schemas.microsoft.com/office/drawing/2014/main" id="{25D628A5-42D3-4823-9183-EF335E8059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Content Placeholder 4" descr="A person holding a phone&#10;&#10;Description automatically generated with medium confidence">
            <a:extLst>
              <a:ext uri="{FF2B5EF4-FFF2-40B4-BE49-F238E27FC236}">
                <a16:creationId xmlns:a16="http://schemas.microsoft.com/office/drawing/2014/main" id="{1EC47E02-2C71-4018-B824-5DF1212B1F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6" name="Freeform: Shape 15">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7170EC-317A-4F52-A8A0-D9665EB8AFC2}"/>
              </a:ext>
            </a:extLst>
          </p:cNvPr>
          <p:cNvSpPr>
            <a:spLocks noGrp="1"/>
          </p:cNvSpPr>
          <p:nvPr>
            <p:ph type="title"/>
          </p:nvPr>
        </p:nvSpPr>
        <p:spPr>
          <a:xfrm>
            <a:off x="426697" y="3535370"/>
            <a:ext cx="3150692" cy="1325563"/>
          </a:xfrm>
        </p:spPr>
        <p:txBody>
          <a:bodyPr anchor="ctr">
            <a:noAutofit/>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It is wrong and against the law  for an adult or other young person to show you pornography. If someone shows you porn then tell an adult you trust.</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20" name="Rectangle 19">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5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computer, computer, indoor&#10;&#10;Description automatically generated">
            <a:extLst>
              <a:ext uri="{FF2B5EF4-FFF2-40B4-BE49-F238E27FC236}">
                <a16:creationId xmlns:a16="http://schemas.microsoft.com/office/drawing/2014/main" id="{9F68436B-DA97-4AB7-874F-BFCBD6DF9C99}"/>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2" name="Freeform: Shape 1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15E8C0-C61C-4854-96CD-F7C4C79CCAD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2800" dirty="0">
                <a:effectLst/>
                <a:latin typeface="+mn-lt"/>
              </a:rPr>
              <a:t>If you see something you don’t understand or is upsetting it helps to tell an adult you trust.</a:t>
            </a:r>
            <a:br>
              <a:rPr lang="en-US" sz="2800" dirty="0">
                <a:effectLst/>
                <a:latin typeface="+mn-lt"/>
              </a:rPr>
            </a:br>
            <a:endParaRPr lang="en-US" sz="2800" dirty="0">
              <a:latin typeface="+mn-lt"/>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452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descr="A child holding a computer mouse&#10;&#10;Description automatically generated with low confidence">
            <a:extLst>
              <a:ext uri="{FF2B5EF4-FFF2-40B4-BE49-F238E27FC236}">
                <a16:creationId xmlns:a16="http://schemas.microsoft.com/office/drawing/2014/main" id="{5F76F7D8-AC3A-4417-9C9A-01BDD09D93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0640" y="1156990"/>
            <a:ext cx="6656832" cy="4443435"/>
          </a:xfrm>
          <a:prstGeom prst="rect">
            <a:avLst/>
          </a:prstGeom>
        </p:spPr>
      </p:pic>
      <p:sp>
        <p:nvSpPr>
          <p:cNvPr id="13" name="Title 1">
            <a:extLst>
              <a:ext uri="{FF2B5EF4-FFF2-40B4-BE49-F238E27FC236}">
                <a16:creationId xmlns:a16="http://schemas.microsoft.com/office/drawing/2014/main" id="{F32A5C19-DE97-4A3F-855A-F6288A85EA34}"/>
              </a:ext>
            </a:extLst>
          </p:cNvPr>
          <p:cNvSpPr txBox="1">
            <a:spLocks/>
          </p:cNvSpPr>
          <p:nvPr/>
        </p:nvSpPr>
        <p:spPr>
          <a:xfrm>
            <a:off x="795163" y="2875788"/>
            <a:ext cx="3410712" cy="11064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Calibri" panose="020F0502020204030204" pitchFamily="34" charset="0"/>
                <a:ea typeface="Calibri" panose="020F0502020204030204" pitchFamily="34" charset="0"/>
                <a:cs typeface="Times New Roman" panose="02020603050405020304" pitchFamily="18" charset="0"/>
              </a:rPr>
              <a:t>If someone asks you to take and share photos or film </a:t>
            </a:r>
            <a:r>
              <a:rPr lang="en-GB" sz="2800" i="1" dirty="0">
                <a:latin typeface="Calibri" panose="020F0502020204030204" pitchFamily="34" charset="0"/>
                <a:ea typeface="Calibri" panose="020F0502020204030204" pitchFamily="34" charset="0"/>
                <a:cs typeface="Times New Roman" panose="02020603050405020304" pitchFamily="18" charset="0"/>
              </a:rPr>
              <a:t>of you</a:t>
            </a:r>
            <a:r>
              <a:rPr lang="en-GB" sz="2800" dirty="0">
                <a:latin typeface="Calibri" panose="020F0502020204030204" pitchFamily="34" charset="0"/>
                <a:ea typeface="Calibri" panose="020F0502020204030204" pitchFamily="34" charset="0"/>
                <a:cs typeface="Times New Roman" panose="02020603050405020304" pitchFamily="18" charset="0"/>
              </a:rPr>
              <a:t>, tell an adult you trust.</a:t>
            </a:r>
            <a:br>
              <a:rPr lang="en-GB" sz="2800" dirty="0">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Tree>
    <p:extLst>
      <p:ext uri="{BB962C8B-B14F-4D97-AF65-F5344CB8AC3E}">
        <p14:creationId xmlns:p14="http://schemas.microsoft.com/office/powerpoint/2010/main" val="842263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0835A2-2B2B-4798-85F7-F63031EB6098}"/>
              </a:ext>
            </a:extLst>
          </p:cNvPr>
          <p:cNvSpPr>
            <a:spLocks noGrp="1"/>
          </p:cNvSpPr>
          <p:nvPr>
            <p:ph type="title"/>
          </p:nvPr>
        </p:nvSpPr>
        <p:spPr>
          <a:xfrm>
            <a:off x="819150" y="1122363"/>
            <a:ext cx="3476626" cy="3204134"/>
          </a:xfrm>
        </p:spPr>
        <p:txBody>
          <a:bodyPr vert="horz" lIns="91440" tIns="45720" rIns="91440" bIns="45720" rtlCol="0" anchor="b">
            <a:normAutofit/>
          </a:bodyPr>
          <a:lstStyle/>
          <a:p>
            <a:r>
              <a:rPr lang="en-US" sz="2800" kern="1200" dirty="0">
                <a:solidFill>
                  <a:schemeClr val="tx1"/>
                </a:solidFill>
                <a:effectLst/>
                <a:latin typeface="+mn-lt"/>
                <a:ea typeface="+mj-ea"/>
                <a:cs typeface="+mj-cs"/>
              </a:rPr>
              <a:t>Who can you speak to if you are upset or have a question?</a:t>
            </a:r>
            <a:br>
              <a:rPr lang="en-US" sz="2800" kern="1200" dirty="0">
                <a:solidFill>
                  <a:schemeClr val="tx1"/>
                </a:solidFill>
                <a:effectLst/>
                <a:latin typeface="+mn-lt"/>
                <a:ea typeface="+mj-ea"/>
                <a:cs typeface="+mj-cs"/>
              </a:rPr>
            </a:br>
            <a:endParaRPr lang="en-US" sz="2800" kern="1200" dirty="0">
              <a:solidFill>
                <a:schemeClr val="tx1"/>
              </a:solidFill>
              <a:latin typeface="+mn-lt"/>
              <a:ea typeface="+mj-ea"/>
              <a:cs typeface="+mj-cs"/>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close up of a logo&#10;&#10;Description automatically generated">
            <a:extLst>
              <a:ext uri="{FF2B5EF4-FFF2-40B4-BE49-F238E27FC236}">
                <a16:creationId xmlns:a16="http://schemas.microsoft.com/office/drawing/2014/main" id="{4AD55A1A-051C-4ED5-AAD7-45E2B2B085CD}"/>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tretch/>
        </p:blipFill>
        <p:spPr>
          <a:xfrm>
            <a:off x="5949534" y="625684"/>
            <a:ext cx="5338479" cy="5455380"/>
          </a:xfrm>
          <a:prstGeom prst="rect">
            <a:avLst/>
          </a:prstGeom>
        </p:spPr>
      </p:pic>
    </p:spTree>
    <p:extLst>
      <p:ext uri="{BB962C8B-B14F-4D97-AF65-F5344CB8AC3E}">
        <p14:creationId xmlns:p14="http://schemas.microsoft.com/office/powerpoint/2010/main" val="1424105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6F1553F-A96D-403F-BE52-0EE7A1602EE5}"/>
              </a:ext>
            </a:extLst>
          </p:cNvPr>
          <p:cNvSpPr>
            <a:spLocks noGrp="1"/>
          </p:cNvSpPr>
          <p:nvPr>
            <p:ph type="title"/>
          </p:nvPr>
        </p:nvSpPr>
        <p:spPr>
          <a:xfrm>
            <a:off x="3121281" y="2172242"/>
            <a:ext cx="5561938" cy="2513516"/>
          </a:xfrm>
        </p:spPr>
        <p:txBody>
          <a:bodyPr vert="horz" lIns="91440" tIns="45720" rIns="91440" bIns="45720" rtlCol="0" anchor="b">
            <a:normAutofit fontScale="90000"/>
          </a:bodyPr>
          <a:lstStyle/>
          <a:p>
            <a:pPr algn="ctr"/>
            <a:r>
              <a:rPr lang="en-US" sz="3800" kern="1200" dirty="0">
                <a:solidFill>
                  <a:schemeClr val="tx1"/>
                </a:solidFill>
                <a:latin typeface="+mn-lt"/>
                <a:ea typeface="+mj-ea"/>
                <a:cs typeface="+mj-cs"/>
              </a:rPr>
              <a:t>Part 4: </a:t>
            </a:r>
            <a:r>
              <a:rPr lang="en-US" sz="3800" b="1" kern="1200" dirty="0">
                <a:solidFill>
                  <a:schemeClr val="tx1"/>
                </a:solidFill>
                <a:effectLst/>
                <a:latin typeface="+mn-lt"/>
                <a:ea typeface="+mj-ea"/>
                <a:cs typeface="+mj-cs"/>
              </a:rPr>
              <a:t>The people and the sex you see in pornography is different from real life</a:t>
            </a:r>
            <a:r>
              <a:rPr lang="en-US" sz="3800" kern="1200" dirty="0">
                <a:solidFill>
                  <a:schemeClr val="tx1"/>
                </a:solidFill>
                <a:effectLst/>
                <a:latin typeface="+mn-lt"/>
                <a:ea typeface="+mj-ea"/>
                <a:cs typeface="+mj-cs"/>
              </a:rPr>
              <a:t>.</a:t>
            </a:r>
            <a:br>
              <a:rPr lang="en-US" sz="3800" kern="1200" dirty="0">
                <a:solidFill>
                  <a:schemeClr val="tx1"/>
                </a:solidFill>
                <a:effectLst/>
                <a:latin typeface="+mn-lt"/>
                <a:ea typeface="+mj-ea"/>
                <a:cs typeface="+mj-cs"/>
              </a:rPr>
            </a:br>
            <a:endParaRPr lang="en-US" sz="3800" kern="1200" dirty="0">
              <a:solidFill>
                <a:schemeClr val="tx1"/>
              </a:solidFill>
              <a:latin typeface="+mn-lt"/>
              <a:ea typeface="+mj-ea"/>
              <a:cs typeface="+mj-cs"/>
            </a:endParaRPr>
          </a:p>
        </p:txBody>
      </p:sp>
      <p:sp>
        <p:nvSpPr>
          <p:cNvPr id="52" name="Arc 5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Oval 53">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66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32495F0-C5CB-4823-AE70-EED61EBAB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063DA4-B0B5-45D1-8DF5-9AB6CE1ECE08}"/>
              </a:ext>
            </a:extLst>
          </p:cNvPr>
          <p:cNvSpPr>
            <a:spLocks noGrp="1"/>
          </p:cNvSpPr>
          <p:nvPr>
            <p:ph type="title"/>
          </p:nvPr>
        </p:nvSpPr>
        <p:spPr>
          <a:xfrm>
            <a:off x="924593" y="3219450"/>
            <a:ext cx="4846320" cy="2898648"/>
          </a:xfrm>
        </p:spPr>
        <p:txBody>
          <a:bodyPr vert="horz" lIns="91440" tIns="45720" rIns="91440" bIns="45720" rtlCol="0" anchor="b">
            <a:normAutofit/>
          </a:bodyPr>
          <a:lstStyle/>
          <a:p>
            <a:r>
              <a:rPr lang="en-US" sz="2800" dirty="0">
                <a:effectLst/>
                <a:latin typeface="+mn-lt"/>
              </a:rPr>
              <a:t>When you look at pornography you see real people, but they are acting.</a:t>
            </a:r>
            <a:br>
              <a:rPr lang="en-US" sz="2800" dirty="0">
                <a:effectLst/>
                <a:latin typeface="+mn-lt"/>
              </a:rPr>
            </a:br>
            <a:endParaRPr lang="en-US" sz="2800" dirty="0">
              <a:latin typeface="+mn-lt"/>
            </a:endParaRPr>
          </a:p>
        </p:txBody>
      </p:sp>
      <p:sp>
        <p:nvSpPr>
          <p:cNvPr id="24" name="Rectangle 23">
            <a:extLst>
              <a:ext uri="{FF2B5EF4-FFF2-40B4-BE49-F238E27FC236}">
                <a16:creationId xmlns:a16="http://schemas.microsoft.com/office/drawing/2014/main" id="{CB8B9C25-D80D-48EC-B83A-231219A80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82975"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a:extLst>
              <a:ext uri="{FF2B5EF4-FFF2-40B4-BE49-F238E27FC236}">
                <a16:creationId xmlns:a16="http://schemas.microsoft.com/office/drawing/2014/main" id="{B77FE961-4823-4221-862F-3CF5B2689F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7178" y="866560"/>
            <a:ext cx="3075797" cy="2962299"/>
          </a:xfrm>
          <a:prstGeom prst="rect">
            <a:avLst/>
          </a:prstGeom>
        </p:spPr>
      </p:pic>
      <p:sp>
        <p:nvSpPr>
          <p:cNvPr id="26" name="Rectangle 25">
            <a:extLst>
              <a:ext uri="{FF2B5EF4-FFF2-40B4-BE49-F238E27FC236}">
                <a16:creationId xmlns:a16="http://schemas.microsoft.com/office/drawing/2014/main" id="{601CC70B-8875-45A1-8AFD-7D546E3C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897" y="4177748"/>
            <a:ext cx="4824407"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indoor, person, bed&#10;&#10;Description automatically generated">
            <a:extLst>
              <a:ext uri="{FF2B5EF4-FFF2-40B4-BE49-F238E27FC236}">
                <a16:creationId xmlns:a16="http://schemas.microsoft.com/office/drawing/2014/main" id="{2000E481-4E06-43B6-9C7B-21F42182C6A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965853" y="485478"/>
            <a:ext cx="4031207" cy="6039262"/>
          </a:xfrm>
          <a:prstGeom prst="rect">
            <a:avLst/>
          </a:prstGeom>
        </p:spPr>
      </p:pic>
    </p:spTree>
    <p:extLst>
      <p:ext uri="{BB962C8B-B14F-4D97-AF65-F5344CB8AC3E}">
        <p14:creationId xmlns:p14="http://schemas.microsoft.com/office/powerpoint/2010/main" val="331544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picture containing person, clothing, posing, young&#10;&#10;Description automatically generated">
            <a:extLst>
              <a:ext uri="{FF2B5EF4-FFF2-40B4-BE49-F238E27FC236}">
                <a16:creationId xmlns:a16="http://schemas.microsoft.com/office/drawing/2014/main" id="{7A9FD985-AECA-4109-9B82-EFA19EC036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7" name="Content Placeholder 3" descr="See the source image">
            <a:extLst>
              <a:ext uri="{FF2B5EF4-FFF2-40B4-BE49-F238E27FC236}">
                <a16:creationId xmlns:a16="http://schemas.microsoft.com/office/drawing/2014/main" id="{43278325-DEB3-4980-958E-AB9F8DB9111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auto">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p:spPr>
      </p:pic>
      <p:sp useBgFill="1">
        <p:nvSpPr>
          <p:cNvPr id="20" name="Freeform: Shape 19">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14">
            <a:extLst>
              <a:ext uri="{FF2B5EF4-FFF2-40B4-BE49-F238E27FC236}">
                <a16:creationId xmlns:a16="http://schemas.microsoft.com/office/drawing/2014/main" id="{98B5705D-BCFC-4557-85E3-8A9182CF49BE}"/>
              </a:ext>
            </a:extLst>
          </p:cNvPr>
          <p:cNvSpPr>
            <a:spLocks noGrp="1"/>
          </p:cNvSpPr>
          <p:nvPr>
            <p:ph idx="1"/>
          </p:nvPr>
        </p:nvSpPr>
        <p:spPr>
          <a:xfrm>
            <a:off x="469048" y="2108229"/>
            <a:ext cx="2804504" cy="3918792"/>
          </a:xfrm>
        </p:spPr>
        <p:txBody>
          <a:bodyPr>
            <a:noAutofit/>
          </a:bodyPr>
          <a:lstStyle/>
          <a:p>
            <a:pPr marL="0" indent="0">
              <a:buNone/>
            </a:pPr>
            <a:r>
              <a:rPr lang="en-GB" dirty="0">
                <a:effectLst/>
                <a:latin typeface="Calibri" panose="020F0502020204030204" pitchFamily="34" charset="0"/>
                <a:ea typeface="Calibri" panose="020F0502020204030204" pitchFamily="34" charset="0"/>
                <a:cs typeface="Times New Roman" panose="02020603050405020304" pitchFamily="18" charset="0"/>
              </a:rPr>
              <a:t>The people in pornography have different bodies from most people. </a:t>
            </a:r>
          </a:p>
          <a:p>
            <a:pPr marL="0" indent="0">
              <a:buNone/>
            </a:pPr>
            <a:r>
              <a:rPr lang="en-GB" dirty="0">
                <a:effectLst/>
                <a:latin typeface="Calibri" panose="020F0502020204030204" pitchFamily="34" charset="0"/>
                <a:ea typeface="Calibri" panose="020F0502020204030204" pitchFamily="34" charset="0"/>
                <a:cs typeface="Times New Roman" panose="02020603050405020304" pitchFamily="18" charset="0"/>
              </a:rPr>
              <a:t>The men might have big muscles or big penises. </a:t>
            </a:r>
          </a:p>
          <a:p>
            <a:pPr marL="0" indent="0">
              <a:buNone/>
            </a:pPr>
            <a:br>
              <a:rPr lang="en-GB"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5662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Arc 5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81BD42-559A-42AD-9FC3-2860728A634C}"/>
              </a:ext>
            </a:extLst>
          </p:cNvPr>
          <p:cNvSpPr>
            <a:spLocks noGrp="1"/>
          </p:cNvSpPr>
          <p:nvPr>
            <p:ph type="title"/>
          </p:nvPr>
        </p:nvSpPr>
        <p:spPr>
          <a:xfrm>
            <a:off x="533621" y="1812054"/>
            <a:ext cx="5783604" cy="2387600"/>
          </a:xfrm>
        </p:spPr>
        <p:txBody>
          <a:bodyPr vert="horz" lIns="91440" tIns="45720" rIns="91440" bIns="45720" rtlCol="0" anchor="b">
            <a:normAutofit/>
          </a:bodyPr>
          <a:lstStyle/>
          <a:p>
            <a:r>
              <a:rPr lang="en-US" sz="3600" dirty="0">
                <a:solidFill>
                  <a:schemeClr val="bg1"/>
                </a:solidFill>
                <a:latin typeface="+mn-lt"/>
              </a:rPr>
              <a:t>Part 1: </a:t>
            </a:r>
            <a:r>
              <a:rPr lang="en-US" sz="3600" b="1" dirty="0">
                <a:solidFill>
                  <a:schemeClr val="bg1"/>
                </a:solidFill>
                <a:latin typeface="+mn-lt"/>
              </a:rPr>
              <a:t>What is pornography?</a:t>
            </a:r>
          </a:p>
        </p:txBody>
      </p:sp>
      <p:sp>
        <p:nvSpPr>
          <p:cNvPr id="54" name="Oval 5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Content Placeholder 7" descr="A person wearing glasses&#10;&#10;Description automatically generated with medium confidence">
            <a:extLst>
              <a:ext uri="{FF2B5EF4-FFF2-40B4-BE49-F238E27FC236}">
                <a16:creationId xmlns:a16="http://schemas.microsoft.com/office/drawing/2014/main" id="{0FA0B90F-DAC1-455A-BCB9-5255C63B7A3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56" name="Rectangle 5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77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picture containing person, clothing, posing, young&#10;&#10;Description automatically generated">
            <a:extLst>
              <a:ext uri="{FF2B5EF4-FFF2-40B4-BE49-F238E27FC236}">
                <a16:creationId xmlns:a16="http://schemas.microsoft.com/office/drawing/2014/main" id="{7A9FD985-AECA-4109-9B82-EFA19EC036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7" name="Content Placeholder 3" descr="See the source image">
            <a:extLst>
              <a:ext uri="{FF2B5EF4-FFF2-40B4-BE49-F238E27FC236}">
                <a16:creationId xmlns:a16="http://schemas.microsoft.com/office/drawing/2014/main" id="{43278325-DEB3-4980-958E-AB9F8DB9111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auto">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p:spPr>
      </p:pic>
      <p:sp useBgFill="1">
        <p:nvSpPr>
          <p:cNvPr id="20" name="Freeform: Shape 19">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14">
            <a:extLst>
              <a:ext uri="{FF2B5EF4-FFF2-40B4-BE49-F238E27FC236}">
                <a16:creationId xmlns:a16="http://schemas.microsoft.com/office/drawing/2014/main" id="{98B5705D-BCFC-4557-85E3-8A9182CF49BE}"/>
              </a:ext>
            </a:extLst>
          </p:cNvPr>
          <p:cNvSpPr>
            <a:spLocks noGrp="1"/>
          </p:cNvSpPr>
          <p:nvPr>
            <p:ph idx="1"/>
          </p:nvPr>
        </p:nvSpPr>
        <p:spPr>
          <a:xfrm>
            <a:off x="506907" y="2238756"/>
            <a:ext cx="2804504" cy="3918792"/>
          </a:xfrm>
        </p:spPr>
        <p:txBody>
          <a:bodyPr>
            <a:noAutofit/>
          </a:bodyPr>
          <a:lstStyle/>
          <a:p>
            <a:pPr marL="0" indent="0">
              <a:buNone/>
            </a:pPr>
            <a:r>
              <a:rPr lang="en-GB" dirty="0">
                <a:effectLst/>
                <a:latin typeface="Calibri" panose="020F0502020204030204" pitchFamily="34" charset="0"/>
                <a:ea typeface="Calibri" panose="020F0502020204030204" pitchFamily="34" charset="0"/>
                <a:cs typeface="Times New Roman" panose="02020603050405020304" pitchFamily="18" charset="0"/>
              </a:rPr>
              <a:t>The women might be thin, have no hair on their vulva and have big breasts. </a:t>
            </a:r>
          </a:p>
          <a:p>
            <a:pPr marL="0" indent="0">
              <a:buNone/>
            </a:pPr>
            <a:r>
              <a:rPr lang="en-GB" dirty="0">
                <a:effectLst/>
                <a:latin typeface="Calibri" panose="020F0502020204030204" pitchFamily="34" charset="0"/>
                <a:ea typeface="Calibri" panose="020F0502020204030204" pitchFamily="34" charset="0"/>
                <a:cs typeface="Times New Roman" panose="02020603050405020304" pitchFamily="18" charset="0"/>
              </a:rPr>
              <a:t>It’s okay not to look like the people in porn. </a:t>
            </a:r>
            <a:br>
              <a:rPr lang="en-GB"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791820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FA6546-17E9-4969-A7ED-58A7905D7DCB}"/>
              </a:ext>
            </a:extLst>
          </p:cNvPr>
          <p:cNvSpPr>
            <a:spLocks noGrp="1"/>
          </p:cNvSpPr>
          <p:nvPr>
            <p:ph type="title"/>
          </p:nvPr>
        </p:nvSpPr>
        <p:spPr>
          <a:xfrm>
            <a:off x="895224" y="506351"/>
            <a:ext cx="5001768" cy="1371600"/>
          </a:xfrm>
        </p:spPr>
        <p:txBody>
          <a:bodyPr vert="horz" lIns="91440" tIns="45720" rIns="91440" bIns="45720" rtlCol="0" anchor="ctr">
            <a:noAutofit/>
          </a:bodyPr>
          <a:lstStyle/>
          <a:p>
            <a:r>
              <a:rPr lang="en-US" sz="2800" kern="1200" dirty="0">
                <a:solidFill>
                  <a:schemeClr val="tx1"/>
                </a:solidFill>
                <a:effectLst/>
                <a:latin typeface="+mn-lt"/>
                <a:ea typeface="+mj-ea"/>
                <a:cs typeface="+mj-cs"/>
              </a:rPr>
              <a:t>In pornography the sex can be rough or violent</a:t>
            </a:r>
            <a:r>
              <a:rPr lang="en-US" sz="2800" dirty="0">
                <a:effectLst/>
                <a:latin typeface="+mn-lt"/>
              </a:rPr>
              <a:t>. </a:t>
            </a:r>
            <a:br>
              <a:rPr lang="en-US" sz="2800" dirty="0">
                <a:effectLst/>
                <a:latin typeface="+mn-lt"/>
              </a:rPr>
            </a:br>
            <a:endParaRPr lang="en-US" sz="2800" dirty="0">
              <a:latin typeface="+mn-lt"/>
            </a:endParaRPr>
          </a:p>
        </p:txBody>
      </p:sp>
      <p:sp>
        <p:nvSpPr>
          <p:cNvPr id="27" name="Rectangle 26">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EF02579-A9B9-4468-AC12-C2363DF596DE}"/>
              </a:ext>
            </a:extLst>
          </p:cNvPr>
          <p:cNvSpPr txBox="1"/>
          <p:nvPr/>
        </p:nvSpPr>
        <p:spPr>
          <a:xfrm>
            <a:off x="6320173" y="565679"/>
            <a:ext cx="4571929" cy="954107"/>
          </a:xfrm>
          <a:prstGeom prst="rect">
            <a:avLst/>
          </a:prstGeom>
          <a:noFill/>
        </p:spPr>
        <p:txBody>
          <a:bodyPr wrap="square">
            <a:spAutoFit/>
          </a:bodyPr>
          <a:lstStyle/>
          <a:p>
            <a:r>
              <a:rPr lang="en-US" sz="2800" kern="1200" dirty="0">
                <a:solidFill>
                  <a:schemeClr val="tx1"/>
                </a:solidFill>
                <a:effectLst/>
                <a:ea typeface="+mj-ea"/>
                <a:cs typeface="+mj-cs"/>
              </a:rPr>
              <a:t>This is not what sex should be like in real life</a:t>
            </a:r>
            <a:r>
              <a:rPr lang="en-US" sz="2800" dirty="0">
                <a:effectLst/>
              </a:rPr>
              <a:t>.</a:t>
            </a:r>
            <a:endParaRPr lang="en-GB" sz="2800" dirty="0"/>
          </a:p>
        </p:txBody>
      </p:sp>
      <p:pic>
        <p:nvPicPr>
          <p:cNvPr id="12" name="Picture 4">
            <a:extLst>
              <a:ext uri="{FF2B5EF4-FFF2-40B4-BE49-F238E27FC236}">
                <a16:creationId xmlns:a16="http://schemas.microsoft.com/office/drawing/2014/main" id="{BA8E80FA-0D9B-49ED-AA0B-E2F102C4528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45724" y="2410449"/>
            <a:ext cx="5256340" cy="3523678"/>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a:extLst>
              <a:ext uri="{FF2B5EF4-FFF2-40B4-BE49-F238E27FC236}">
                <a16:creationId xmlns:a16="http://schemas.microsoft.com/office/drawing/2014/main" id="{7F0B1A5A-A90B-420D-8BC8-0495D8A0266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608610" y="1940983"/>
            <a:ext cx="4328674" cy="4351338"/>
          </a:xfrm>
        </p:spPr>
      </p:pic>
    </p:spTree>
    <p:extLst>
      <p:ext uri="{BB962C8B-B14F-4D97-AF65-F5344CB8AC3E}">
        <p14:creationId xmlns:p14="http://schemas.microsoft.com/office/powerpoint/2010/main" val="2270505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FA6546-17E9-4969-A7ED-58A7905D7DCB}"/>
              </a:ext>
            </a:extLst>
          </p:cNvPr>
          <p:cNvSpPr>
            <a:spLocks noGrp="1"/>
          </p:cNvSpPr>
          <p:nvPr>
            <p:ph type="title"/>
          </p:nvPr>
        </p:nvSpPr>
        <p:spPr>
          <a:xfrm>
            <a:off x="895224" y="506351"/>
            <a:ext cx="5001768" cy="1371600"/>
          </a:xfrm>
        </p:spPr>
        <p:txBody>
          <a:bodyPr vert="horz" lIns="91440" tIns="45720" rIns="91440" bIns="45720" rtlCol="0" anchor="ctr">
            <a:noAutofit/>
          </a:bodyPr>
          <a:lstStyle/>
          <a:p>
            <a:r>
              <a:rPr lang="en-US" sz="2800" dirty="0">
                <a:effectLst/>
                <a:latin typeface="+mn-lt"/>
              </a:rPr>
              <a:t>In pornography the men often don’t use condoms. </a:t>
            </a:r>
            <a:br>
              <a:rPr lang="en-US" sz="2800" dirty="0">
                <a:effectLst/>
                <a:latin typeface="+mn-lt"/>
              </a:rPr>
            </a:br>
            <a:endParaRPr lang="en-US" sz="2800" dirty="0">
              <a:latin typeface="+mn-lt"/>
            </a:endParaRPr>
          </a:p>
        </p:txBody>
      </p:sp>
      <p:sp>
        <p:nvSpPr>
          <p:cNvPr id="27" name="Rectangle 26">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picture containing furniture, seat, chair&#10;&#10;Description automatically generated">
            <a:extLst>
              <a:ext uri="{FF2B5EF4-FFF2-40B4-BE49-F238E27FC236}">
                <a16:creationId xmlns:a16="http://schemas.microsoft.com/office/drawing/2014/main" id="{E25F8BDC-9E49-4880-AE5C-C2AFDB87395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64484" y="2091095"/>
            <a:ext cx="4400683" cy="4206240"/>
          </a:xfrm>
          <a:prstGeom prst="rect">
            <a:avLst/>
          </a:prstGeom>
        </p:spPr>
      </p:pic>
      <p:pic>
        <p:nvPicPr>
          <p:cNvPr id="7" name="Content Placeholder 3">
            <a:extLst>
              <a:ext uri="{FF2B5EF4-FFF2-40B4-BE49-F238E27FC236}">
                <a16:creationId xmlns:a16="http://schemas.microsoft.com/office/drawing/2014/main" id="{5C96BDCD-960C-4512-A9AB-1DE38A5DDC7F}"/>
              </a:ext>
            </a:extLst>
          </p:cNvPr>
          <p:cNvPicPr>
            <a:picLocks noGrp="1"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26839" y="2086081"/>
            <a:ext cx="4400674" cy="4206240"/>
          </a:xfrm>
          <a:prstGeom prst="rect">
            <a:avLst/>
          </a:prstGeom>
        </p:spPr>
      </p:pic>
      <p:sp>
        <p:nvSpPr>
          <p:cNvPr id="15" name="TextBox 14">
            <a:extLst>
              <a:ext uri="{FF2B5EF4-FFF2-40B4-BE49-F238E27FC236}">
                <a16:creationId xmlns:a16="http://schemas.microsoft.com/office/drawing/2014/main" id="{2EF02579-A9B9-4468-AC12-C2363DF596DE}"/>
              </a:ext>
            </a:extLst>
          </p:cNvPr>
          <p:cNvSpPr txBox="1"/>
          <p:nvPr/>
        </p:nvSpPr>
        <p:spPr>
          <a:xfrm>
            <a:off x="6320173" y="565679"/>
            <a:ext cx="4571929" cy="954107"/>
          </a:xfrm>
          <a:prstGeom prst="rect">
            <a:avLst/>
          </a:prstGeom>
          <a:noFill/>
        </p:spPr>
        <p:txBody>
          <a:bodyPr wrap="square">
            <a:spAutoFit/>
          </a:bodyPr>
          <a:lstStyle/>
          <a:p>
            <a:r>
              <a:rPr lang="en-US" sz="2800" dirty="0">
                <a:effectLst/>
                <a:latin typeface="+mn-lt"/>
              </a:rPr>
              <a:t>You should always use a condom in real life.</a:t>
            </a:r>
            <a:endParaRPr lang="en-GB" sz="2800" dirty="0"/>
          </a:p>
        </p:txBody>
      </p:sp>
    </p:spTree>
    <p:extLst>
      <p:ext uri="{BB962C8B-B14F-4D97-AF65-F5344CB8AC3E}">
        <p14:creationId xmlns:p14="http://schemas.microsoft.com/office/powerpoint/2010/main" val="384687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32495F0-C5CB-4823-AE70-EED61EBAB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F9682-0F06-4723-B778-97431CCB1E9E}"/>
              </a:ext>
            </a:extLst>
          </p:cNvPr>
          <p:cNvSpPr>
            <a:spLocks noGrp="1"/>
          </p:cNvSpPr>
          <p:nvPr>
            <p:ph type="title"/>
          </p:nvPr>
        </p:nvSpPr>
        <p:spPr>
          <a:xfrm>
            <a:off x="888644" y="3228975"/>
            <a:ext cx="4846320" cy="2898648"/>
          </a:xfrm>
        </p:spPr>
        <p:txBody>
          <a:bodyPr vert="horz" lIns="91440" tIns="45720" rIns="91440" bIns="45720" rtlCol="0" anchor="b">
            <a:noAutofit/>
          </a:bodyPr>
          <a:lstStyle/>
          <a:p>
            <a:r>
              <a:rPr lang="en-US" sz="2800" dirty="0">
                <a:effectLst/>
                <a:latin typeface="+mn-lt"/>
              </a:rPr>
              <a:t>In pornography people don’t ask their partner if they want to have sex or do something sexual. </a:t>
            </a:r>
            <a:br>
              <a:rPr lang="en-US" sz="2800" dirty="0">
                <a:effectLst/>
                <a:latin typeface="+mn-lt"/>
              </a:rPr>
            </a:br>
            <a:br>
              <a:rPr lang="en-US" sz="2800" dirty="0">
                <a:effectLst/>
                <a:latin typeface="+mn-lt"/>
              </a:rPr>
            </a:br>
            <a:br>
              <a:rPr lang="en-US" sz="2800" dirty="0">
                <a:effectLst/>
                <a:latin typeface="+mn-lt"/>
              </a:rPr>
            </a:br>
            <a:r>
              <a:rPr lang="en-US" sz="2800" dirty="0">
                <a:effectLst/>
                <a:latin typeface="+mn-lt"/>
              </a:rPr>
              <a:t>When you ask this is called consent. In real life you must always ask and have consent.</a:t>
            </a:r>
            <a:br>
              <a:rPr lang="en-US" sz="2800" dirty="0">
                <a:effectLst/>
                <a:latin typeface="+mn-lt"/>
              </a:rPr>
            </a:br>
            <a:endParaRPr lang="en-US" sz="2800" dirty="0">
              <a:latin typeface="+mn-lt"/>
            </a:endParaRPr>
          </a:p>
        </p:txBody>
      </p:sp>
      <p:sp>
        <p:nvSpPr>
          <p:cNvPr id="18" name="Rectangle 17">
            <a:extLst>
              <a:ext uri="{FF2B5EF4-FFF2-40B4-BE49-F238E27FC236}">
                <a16:creationId xmlns:a16="http://schemas.microsoft.com/office/drawing/2014/main" id="{CB8B9C25-D80D-48EC-B83A-231219A80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82975"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descr="A picture containing toy, room&#10;&#10;Description automatically generated">
            <a:extLst>
              <a:ext uri="{FF2B5EF4-FFF2-40B4-BE49-F238E27FC236}">
                <a16:creationId xmlns:a16="http://schemas.microsoft.com/office/drawing/2014/main" id="{F4EE42DA-B0FE-4FAF-A9F0-62DED26BC731}"/>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7272836" y="191959"/>
            <a:ext cx="3417241" cy="3143860"/>
          </a:xfrm>
          <a:prstGeom prst="rect">
            <a:avLst/>
          </a:prstGeom>
        </p:spPr>
      </p:pic>
      <p:sp>
        <p:nvSpPr>
          <p:cNvPr id="20" name="Rectangle 19">
            <a:extLst>
              <a:ext uri="{FF2B5EF4-FFF2-40B4-BE49-F238E27FC236}">
                <a16:creationId xmlns:a16="http://schemas.microsoft.com/office/drawing/2014/main" id="{601CC70B-8875-45A1-8AFD-7D546E3C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897" y="4177748"/>
            <a:ext cx="4824407"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close up of a cow&#10;&#10;Description automatically generated">
            <a:extLst>
              <a:ext uri="{FF2B5EF4-FFF2-40B4-BE49-F238E27FC236}">
                <a16:creationId xmlns:a16="http://schemas.microsoft.com/office/drawing/2014/main" id="{98EDACA9-933C-43B7-8F87-55E92349267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7409526" y="3522180"/>
            <a:ext cx="3143861" cy="3143861"/>
          </a:xfrm>
          <a:prstGeom prst="rect">
            <a:avLst/>
          </a:prstGeom>
        </p:spPr>
      </p:pic>
    </p:spTree>
    <p:extLst>
      <p:ext uri="{BB962C8B-B14F-4D97-AF65-F5344CB8AC3E}">
        <p14:creationId xmlns:p14="http://schemas.microsoft.com/office/powerpoint/2010/main" val="3658080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Arc 33">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71587B-8A42-4AE3-822B-6AD10F1B0303}"/>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3600" kern="1200" dirty="0">
                <a:solidFill>
                  <a:schemeClr val="tx1"/>
                </a:solidFill>
                <a:latin typeface="+mn-lt"/>
                <a:ea typeface="+mj-ea"/>
                <a:cs typeface="+mj-cs"/>
              </a:rPr>
              <a:t>Part 5: </a:t>
            </a:r>
            <a:r>
              <a:rPr lang="en-US" sz="3600" b="1" kern="1200" dirty="0">
                <a:solidFill>
                  <a:schemeClr val="tx1"/>
                </a:solidFill>
                <a:effectLst/>
                <a:latin typeface="+mn-lt"/>
                <a:ea typeface="+mj-ea"/>
                <a:cs typeface="+mj-cs"/>
              </a:rPr>
              <a:t>If you choose to watch pornography</a:t>
            </a:r>
            <a:br>
              <a:rPr lang="en-US" sz="3600" kern="1200" dirty="0">
                <a:solidFill>
                  <a:schemeClr val="tx1"/>
                </a:solidFill>
                <a:effectLst/>
                <a:latin typeface="+mn-lt"/>
                <a:ea typeface="+mj-ea"/>
                <a:cs typeface="+mj-cs"/>
              </a:rPr>
            </a:br>
            <a:endParaRPr lang="en-US" sz="3600" kern="1200" dirty="0">
              <a:solidFill>
                <a:schemeClr val="tx1"/>
              </a:solidFill>
              <a:latin typeface="+mn-lt"/>
              <a:ea typeface="+mj-ea"/>
              <a:cs typeface="+mj-cs"/>
            </a:endParaRPr>
          </a:p>
        </p:txBody>
      </p:sp>
    </p:spTree>
    <p:extLst>
      <p:ext uri="{BB962C8B-B14F-4D97-AF65-F5344CB8AC3E}">
        <p14:creationId xmlns:p14="http://schemas.microsoft.com/office/powerpoint/2010/main" val="424328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33D240C-2220-494F-90F6-2A8A57C05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E791B-40EE-4546-A290-E17AFA2C9E31}"/>
              </a:ext>
            </a:extLst>
          </p:cNvPr>
          <p:cNvSpPr>
            <a:spLocks noGrp="1"/>
          </p:cNvSpPr>
          <p:nvPr>
            <p:ph type="title"/>
          </p:nvPr>
        </p:nvSpPr>
        <p:spPr>
          <a:xfrm>
            <a:off x="5330952" y="1078992"/>
            <a:ext cx="6272784" cy="1536192"/>
          </a:xfrm>
        </p:spPr>
        <p:txBody>
          <a:bodyPr anchor="b">
            <a:normAutofit/>
          </a:bodyPr>
          <a:lstStyle/>
          <a:p>
            <a:r>
              <a:rPr lang="en-GB" sz="2900">
                <a:effectLst/>
                <a:latin typeface="Calibri" panose="020F0502020204030204" pitchFamily="34" charset="0"/>
                <a:ea typeface="Calibri" panose="020F0502020204030204" pitchFamily="34" charset="0"/>
                <a:cs typeface="Times New Roman" panose="02020603050405020304" pitchFamily="18" charset="0"/>
              </a:rPr>
              <a:t>Some people do not like pornography. Some people watch it. </a:t>
            </a:r>
            <a:br>
              <a:rPr lang="en-GB" sz="2900">
                <a:effectLst/>
                <a:latin typeface="Calibri" panose="020F0502020204030204" pitchFamily="34" charset="0"/>
                <a:ea typeface="Calibri" panose="020F0502020204030204" pitchFamily="34" charset="0"/>
                <a:cs typeface="Times New Roman" panose="02020603050405020304" pitchFamily="18" charset="0"/>
              </a:rPr>
            </a:br>
            <a:endParaRPr lang="en-GB" sz="2900"/>
          </a:p>
        </p:txBody>
      </p:sp>
      <p:pic>
        <p:nvPicPr>
          <p:cNvPr id="5" name="Content Placeholder 4" descr="A person holding his hand up&#10;&#10;Description automatically generated with medium confidence">
            <a:extLst>
              <a:ext uri="{FF2B5EF4-FFF2-40B4-BE49-F238E27FC236}">
                <a16:creationId xmlns:a16="http://schemas.microsoft.com/office/drawing/2014/main" id="{D8629706-95F3-48FF-BC12-282CFDB3E6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1546" y="19263"/>
            <a:ext cx="4711516" cy="2934566"/>
          </a:xfrm>
          <a:prstGeom prst="rect">
            <a:avLst/>
          </a:prstGeom>
        </p:spPr>
      </p:pic>
      <p:sp>
        <p:nvSpPr>
          <p:cNvPr id="16" name="Rectangle 15">
            <a:extLst>
              <a:ext uri="{FF2B5EF4-FFF2-40B4-BE49-F238E27FC236}">
                <a16:creationId xmlns:a16="http://schemas.microsoft.com/office/drawing/2014/main" id="{82F8B5D5-EDD3-466C-9CFA-C8A8B1C7F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0840" y="361188"/>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FC6858B-B383-4FB7-AAFA-9CBB9215D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095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text, indoor, monitor, person&#10;&#10;Description automatically generated">
            <a:extLst>
              <a:ext uri="{FF2B5EF4-FFF2-40B4-BE49-F238E27FC236}">
                <a16:creationId xmlns:a16="http://schemas.microsoft.com/office/drawing/2014/main" id="{8E5468D3-C054-4E29-BB48-3C12F251863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158643" y="3172569"/>
            <a:ext cx="4552898" cy="3561357"/>
          </a:xfrm>
          <a:prstGeom prst="rect">
            <a:avLst/>
          </a:prstGeom>
        </p:spPr>
      </p:pic>
      <p:pic>
        <p:nvPicPr>
          <p:cNvPr id="9" name="Picture 2">
            <a:extLst>
              <a:ext uri="{FF2B5EF4-FFF2-40B4-BE49-F238E27FC236}">
                <a16:creationId xmlns:a16="http://schemas.microsoft.com/office/drawing/2014/main" id="{1912D3AA-9104-419D-9BF6-E54199E2C7D0}"/>
              </a:ext>
            </a:extLst>
          </p:cNvPr>
          <p:cNvPicPr>
            <a:picLocks noGrp="1" noChangeAspect="1" noChangeArrowheads="1"/>
          </p:cNvPicPr>
          <p:nvPr>
            <p:ph idx="1"/>
          </p:nvPr>
        </p:nvPicPr>
        <p:blipFill rotWithShape="1">
          <a:blip r:embed="rId4" cstate="print">
            <a:extLst>
              <a:ext uri="{28A0092B-C50C-407E-A947-70E740481C1C}">
                <a14:useLocalDpi xmlns:a14="http://schemas.microsoft.com/office/drawing/2010/main"/>
              </a:ext>
            </a:extLst>
          </a:blip>
          <a:srcRect b="-1"/>
          <a:stretch/>
        </p:blipFill>
        <p:spPr bwMode="auto">
          <a:xfrm>
            <a:off x="4903062" y="3169879"/>
            <a:ext cx="5031513" cy="356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16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DC2EA-7F9D-4CCF-87CE-DB5AE01273D7}"/>
              </a:ext>
            </a:extLst>
          </p:cNvPr>
          <p:cNvSpPr>
            <a:spLocks noGrp="1"/>
          </p:cNvSpPr>
          <p:nvPr>
            <p:ph type="title"/>
          </p:nvPr>
        </p:nvSpPr>
        <p:spPr>
          <a:xfrm>
            <a:off x="363109" y="3790950"/>
            <a:ext cx="4485861" cy="1088136"/>
          </a:xfrm>
        </p:spPr>
        <p:txBody>
          <a:bodyPr anchor="b">
            <a:noAutofit/>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If you watch it you must only do this in your private place such as in your bedroom.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Where is your private place?</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13" name="Rectangle 1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descr="A person is using his cell phone&#10;&#10;Description automatically generated">
            <a:extLst>
              <a:ext uri="{FF2B5EF4-FFF2-40B4-BE49-F238E27FC236}">
                <a16:creationId xmlns:a16="http://schemas.microsoft.com/office/drawing/2014/main" id="{57B51B9B-A370-4DED-8EE2-1056002FF8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364190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Rectangle 80">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5BC9FB-84F5-4AD1-A49B-ADF9E79067F5}"/>
              </a:ext>
            </a:extLst>
          </p:cNvPr>
          <p:cNvSpPr>
            <a:spLocks noGrp="1"/>
          </p:cNvSpPr>
          <p:nvPr>
            <p:ph type="title"/>
          </p:nvPr>
        </p:nvSpPr>
        <p:spPr>
          <a:xfrm>
            <a:off x="4532536" y="4532042"/>
            <a:ext cx="6526750" cy="1645920"/>
          </a:xfrm>
        </p:spPr>
        <p:txBody>
          <a:bodyPr>
            <a:noAutofit/>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You must </a:t>
            </a:r>
            <a:r>
              <a:rPr lang="en-GB" sz="2800" b="1" dirty="0">
                <a:effectLst/>
                <a:latin typeface="Calibri" panose="020F0502020204030204" pitchFamily="34" charset="0"/>
                <a:ea typeface="Calibri" panose="020F0502020204030204" pitchFamily="34" charset="0"/>
                <a:cs typeface="Times New Roman" panose="02020603050405020304" pitchFamily="18" charset="0"/>
              </a:rPr>
              <a:t>never </a:t>
            </a:r>
            <a:r>
              <a:rPr lang="en-GB" sz="2800" dirty="0">
                <a:effectLst/>
                <a:latin typeface="Calibri" panose="020F0502020204030204" pitchFamily="34" charset="0"/>
                <a:ea typeface="Calibri" panose="020F0502020204030204" pitchFamily="34" charset="0"/>
                <a:cs typeface="Times New Roman" panose="02020603050405020304" pitchFamily="18" charset="0"/>
              </a:rPr>
              <a:t>watch pornography at school or college, when you are in a bus or car or when you are in a public place like a shop, library or on the street.</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pic>
        <p:nvPicPr>
          <p:cNvPr id="3074" name="Picture 2" descr="Girl, Teen, Smartphone, Russian, Coffee Shop">
            <a:extLst>
              <a:ext uri="{FF2B5EF4-FFF2-40B4-BE49-F238E27FC236}">
                <a16:creationId xmlns:a16="http://schemas.microsoft.com/office/drawing/2014/main" id="{1DFAA5C0-804C-4406-B1D7-B59916A10D77}"/>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2"/>
          <a:stretch/>
        </p:blipFill>
        <p:spPr bwMode="auto">
          <a:xfrm>
            <a:off x="20" y="-6"/>
            <a:ext cx="3931900" cy="40050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le, Texting, Smart Phone, Text, Phone, Technology">
            <a:extLst>
              <a:ext uri="{FF2B5EF4-FFF2-40B4-BE49-F238E27FC236}">
                <a16:creationId xmlns:a16="http://schemas.microsoft.com/office/drawing/2014/main" id="{9964B720-9ABC-4FEB-B19F-1E3C69704AF9}"/>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2"/>
          <a:stretch/>
        </p:blipFill>
        <p:spPr bwMode="auto">
          <a:xfrm>
            <a:off x="4130040" y="6"/>
            <a:ext cx="3931920" cy="400507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descr="A hand holding a bag&#10;&#10;Description automatically generated">
            <a:extLst>
              <a:ext uri="{FF2B5EF4-FFF2-40B4-BE49-F238E27FC236}">
                <a16:creationId xmlns:a16="http://schemas.microsoft.com/office/drawing/2014/main" id="{2D61E473-DF86-41B2-98BA-9D6E4E4437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0080" y="-1"/>
            <a:ext cx="3931920" cy="4005072"/>
          </a:xfrm>
          <a:prstGeom prst="rect">
            <a:avLst/>
          </a:prstGeom>
        </p:spPr>
      </p:pic>
      <p:sp>
        <p:nvSpPr>
          <p:cNvPr id="83" name="Rectangle 82">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971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65E82-D77E-4CFD-893B-0FBF003B55E9}"/>
              </a:ext>
            </a:extLst>
          </p:cNvPr>
          <p:cNvSpPr>
            <a:spLocks noGrp="1"/>
          </p:cNvSpPr>
          <p:nvPr>
            <p:ph type="title"/>
          </p:nvPr>
        </p:nvSpPr>
        <p:spPr>
          <a:xfrm>
            <a:off x="429768" y="411480"/>
            <a:ext cx="11201400" cy="1106424"/>
          </a:xfrm>
        </p:spPr>
        <p:txBody>
          <a:bodyPr vert="horz" lIns="91440" tIns="45720" rIns="91440" bIns="45720" rtlCol="0">
            <a:noAutofit/>
          </a:bodyPr>
          <a:lstStyle/>
          <a:p>
            <a:r>
              <a:rPr lang="en-US" sz="2800" dirty="0">
                <a:effectLst/>
                <a:latin typeface="+mn-lt"/>
              </a:rPr>
              <a:t>You must never show another young person what you are watching. </a:t>
            </a:r>
            <a:br>
              <a:rPr lang="en-US" sz="2800" dirty="0">
                <a:effectLst/>
                <a:latin typeface="+mn-lt"/>
              </a:rPr>
            </a:br>
            <a:r>
              <a:rPr lang="en-US" sz="2800" dirty="0">
                <a:effectLst/>
                <a:latin typeface="+mn-lt"/>
              </a:rPr>
              <a:t>It is against the law to share what you watch with another young person.</a:t>
            </a:r>
            <a:br>
              <a:rPr lang="en-US" sz="2800" dirty="0">
                <a:effectLst/>
                <a:latin typeface="+mn-lt"/>
              </a:rPr>
            </a:br>
            <a:endParaRPr lang="en-US" sz="2800" dirty="0">
              <a:latin typeface="+mn-lt"/>
            </a:endParaRPr>
          </a:p>
        </p:txBody>
      </p:sp>
      <p:sp>
        <p:nvSpPr>
          <p:cNvPr id="26" name="Rectangle 25">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group of men sitting on a couch playing video games&#10;&#10;Description automatically generated with medium confidence">
            <a:extLst>
              <a:ext uri="{FF2B5EF4-FFF2-40B4-BE49-F238E27FC236}">
                <a16:creationId xmlns:a16="http://schemas.microsoft.com/office/drawing/2014/main" id="{50A271F9-EEE8-4847-8EC0-7D6A5A3AE4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9768" y="1721922"/>
            <a:ext cx="6704891" cy="4520559"/>
          </a:xfrm>
          <a:prstGeom prst="rect">
            <a:avLst/>
          </a:prstGeom>
        </p:spPr>
      </p:pic>
      <p:sp useBgFill="1">
        <p:nvSpPr>
          <p:cNvPr id="28" name="Rectangle 27">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Content Placeholder 3">
            <a:extLst>
              <a:ext uri="{FF2B5EF4-FFF2-40B4-BE49-F238E27FC236}">
                <a16:creationId xmlns:a16="http://schemas.microsoft.com/office/drawing/2014/main" id="{731C0451-29A2-4B86-BD55-349C70AEA06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805738" y="1984159"/>
            <a:ext cx="3454400" cy="3454400"/>
          </a:xfrm>
          <a:prstGeom prst="rect">
            <a:avLst/>
          </a:prstGeom>
        </p:spPr>
      </p:pic>
    </p:spTree>
    <p:extLst>
      <p:ext uri="{BB962C8B-B14F-4D97-AF65-F5344CB8AC3E}">
        <p14:creationId xmlns:p14="http://schemas.microsoft.com/office/powerpoint/2010/main" val="3772040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picture containing text&#10;&#10;Description automatically generated">
            <a:extLst>
              <a:ext uri="{FF2B5EF4-FFF2-40B4-BE49-F238E27FC236}">
                <a16:creationId xmlns:a16="http://schemas.microsoft.com/office/drawing/2014/main" id="{65A39520-AA08-411E-90C6-15FB5F006F62}"/>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33347" y="190510"/>
            <a:ext cx="12191980" cy="6857990"/>
          </a:xfrm>
          <a:prstGeom prst="rect">
            <a:avLst/>
          </a:prstGeom>
        </p:spPr>
      </p:pic>
      <p:sp>
        <p:nvSpPr>
          <p:cNvPr id="46" name="Rectangle 3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78CB8F-CAAA-4A34-85E4-79498CD08B3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800" dirty="0">
                <a:solidFill>
                  <a:schemeClr val="tx1">
                    <a:lumMod val="85000"/>
                    <a:lumOff val="15000"/>
                  </a:schemeClr>
                </a:solidFill>
                <a:latin typeface="+mn-lt"/>
              </a:rPr>
              <a:t>Pornography is sometimes called porn</a:t>
            </a:r>
          </a:p>
        </p:txBody>
      </p:sp>
      <p:cxnSp>
        <p:nvCxnSpPr>
          <p:cNvPr id="47" name="Straight Connector 3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244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D731904-7733-45B0-902C-289497204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504E6397-35D7-4AEC-9DA9-B7F6B12B8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A86064-58D7-4C49-8417-78DD36252716}"/>
              </a:ext>
            </a:extLst>
          </p:cNvPr>
          <p:cNvSpPr>
            <a:spLocks noGrp="1"/>
          </p:cNvSpPr>
          <p:nvPr>
            <p:ph type="title"/>
          </p:nvPr>
        </p:nvSpPr>
        <p:spPr>
          <a:xfrm>
            <a:off x="1051560" y="4440602"/>
            <a:ext cx="3538728" cy="1645920"/>
          </a:xfrm>
        </p:spPr>
        <p:txBody>
          <a:bodyPr>
            <a:no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Pornography is a photograph, image, film or words that are about something sexual.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endParaRPr lang="en-GB" sz="2400" dirty="0"/>
          </a:p>
        </p:txBody>
      </p:sp>
      <p:pic>
        <p:nvPicPr>
          <p:cNvPr id="5" name="Content Placeholder 4" descr="A picture containing text&#10;&#10;Description automatically generated">
            <a:extLst>
              <a:ext uri="{FF2B5EF4-FFF2-40B4-BE49-F238E27FC236}">
                <a16:creationId xmlns:a16="http://schemas.microsoft.com/office/drawing/2014/main" id="{C8ADED51-9345-45F9-A96F-22517BF9B76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
          <a:stretch/>
        </p:blipFill>
        <p:spPr>
          <a:xfrm>
            <a:off x="6" y="10"/>
            <a:ext cx="4884383" cy="3995918"/>
          </a:xfrm>
          <a:prstGeom prst="rect">
            <a:avLst/>
          </a:prstGeom>
        </p:spPr>
      </p:pic>
      <p:pic>
        <p:nvPicPr>
          <p:cNvPr id="7" name="Picture 6" descr="A picture containing text, screenshot&#10;&#10;Description automatically generated">
            <a:extLst>
              <a:ext uri="{FF2B5EF4-FFF2-40B4-BE49-F238E27FC236}">
                <a16:creationId xmlns:a16="http://schemas.microsoft.com/office/drawing/2014/main" id="{4B44F815-7244-4452-ACB7-2D0604E285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74877" y="10"/>
            <a:ext cx="7117118" cy="3995918"/>
          </a:xfrm>
          <a:prstGeom prst="rect">
            <a:avLst/>
          </a:prstGeom>
        </p:spPr>
      </p:pic>
      <p:sp>
        <p:nvSpPr>
          <p:cNvPr id="27" name="Rectangle 26">
            <a:extLst>
              <a:ext uri="{FF2B5EF4-FFF2-40B4-BE49-F238E27FC236}">
                <a16:creationId xmlns:a16="http://schemas.microsoft.com/office/drawing/2014/main" id="{62C5A04F-2AEB-4631-8314-A8B812E1E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9" name="Rectangle 28">
            <a:extLst>
              <a:ext uri="{FF2B5EF4-FFF2-40B4-BE49-F238E27FC236}">
                <a16:creationId xmlns:a16="http://schemas.microsoft.com/office/drawing/2014/main" id="{4B2B1C70-BF3F-41BD-871B-63D8F911F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3F06DF3D-47A0-4D4F-AB83-85457156E270}"/>
              </a:ext>
            </a:extLst>
          </p:cNvPr>
          <p:cNvSpPr>
            <a:spLocks noGrp="1"/>
          </p:cNvSpPr>
          <p:nvPr>
            <p:ph idx="1"/>
          </p:nvPr>
        </p:nvSpPr>
        <p:spPr>
          <a:xfrm>
            <a:off x="5349240" y="4440602"/>
            <a:ext cx="6007608" cy="1645920"/>
          </a:xfrm>
        </p:spPr>
        <p:txBody>
          <a:bodyPr anchor="ctr">
            <a:normAutofit/>
          </a:bodyPr>
          <a:lstStyle/>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Porn can show people’s sexual body parts or show people having sex.</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b="1" dirty="0"/>
          </a:p>
        </p:txBody>
      </p:sp>
    </p:spTree>
    <p:extLst>
      <p:ext uri="{BB962C8B-B14F-4D97-AF65-F5344CB8AC3E}">
        <p14:creationId xmlns:p14="http://schemas.microsoft.com/office/powerpoint/2010/main" val="283943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887B79-FB4C-4D97-8919-486BD80D4BE7}"/>
              </a:ext>
            </a:extLst>
          </p:cNvPr>
          <p:cNvSpPr>
            <a:spLocks noGrp="1"/>
          </p:cNvSpPr>
          <p:nvPr>
            <p:ph type="title"/>
          </p:nvPr>
        </p:nvSpPr>
        <p:spPr>
          <a:xfrm>
            <a:off x="838200" y="4435052"/>
            <a:ext cx="3093720" cy="1645920"/>
          </a:xfrm>
        </p:spPr>
        <p:txBody>
          <a:bodyPr>
            <a:norm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Most people find pornography on the internet. </a:t>
            </a:r>
            <a:endParaRPr lang="en-GB" sz="2200" dirty="0"/>
          </a:p>
        </p:txBody>
      </p:sp>
      <p:pic>
        <p:nvPicPr>
          <p:cNvPr id="5" name="Content Placeholder 4" descr="A close-up of a television&#10;&#10;Description automatically generated with medium confidence">
            <a:extLst>
              <a:ext uri="{FF2B5EF4-FFF2-40B4-BE49-F238E27FC236}">
                <a16:creationId xmlns:a16="http://schemas.microsoft.com/office/drawing/2014/main" id="{D9B5E23D-200E-401E-A802-98E734B5CA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6"/>
            <a:ext cx="3931900" cy="4005072"/>
          </a:xfrm>
          <a:prstGeom prst="rect">
            <a:avLst/>
          </a:prstGeom>
        </p:spPr>
      </p:pic>
      <p:pic>
        <p:nvPicPr>
          <p:cNvPr id="7" name="Picture 6" descr="A picture containing text, graffiti, sign, brick&#10;&#10;Description automatically generated">
            <a:extLst>
              <a:ext uri="{FF2B5EF4-FFF2-40B4-BE49-F238E27FC236}">
                <a16:creationId xmlns:a16="http://schemas.microsoft.com/office/drawing/2014/main" id="{65588698-DCF2-4882-ABA2-1E90EF99C35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a:off x="4130040" y="6"/>
            <a:ext cx="3931920" cy="4005071"/>
          </a:xfrm>
          <a:prstGeom prst="rect">
            <a:avLst/>
          </a:prstGeom>
        </p:spPr>
      </p:pic>
      <p:pic>
        <p:nvPicPr>
          <p:cNvPr id="1026" name="Picture 2" descr="Business, Businessman, Chip Card">
            <a:extLst>
              <a:ext uri="{FF2B5EF4-FFF2-40B4-BE49-F238E27FC236}">
                <a16:creationId xmlns:a16="http://schemas.microsoft.com/office/drawing/2014/main" id="{4D4A6FA1-577A-4F38-9E7E-C12C13DA6AD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260080" y="-1"/>
            <a:ext cx="3931920" cy="400507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0" name="Content Placeholder 1029">
            <a:extLst>
              <a:ext uri="{FF2B5EF4-FFF2-40B4-BE49-F238E27FC236}">
                <a16:creationId xmlns:a16="http://schemas.microsoft.com/office/drawing/2014/main" id="{13B09E5D-988F-4501-A625-9F5B1F264D8F}"/>
              </a:ext>
            </a:extLst>
          </p:cNvPr>
          <p:cNvSpPr>
            <a:spLocks noGrp="1"/>
          </p:cNvSpPr>
          <p:nvPr>
            <p:ph idx="1"/>
          </p:nvPr>
        </p:nvSpPr>
        <p:spPr>
          <a:xfrm>
            <a:off x="4380266" y="4435052"/>
            <a:ext cx="7104188" cy="1645920"/>
          </a:xfrm>
        </p:spPr>
        <p:txBody>
          <a:bodyPr anchor="ctr">
            <a:normAutofit/>
          </a:bodyPr>
          <a:lstStyle/>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This can be free</a:t>
            </a:r>
            <a:r>
              <a:rPr lang="en-GB" sz="2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But some websites ask you to pay to watch.</a:t>
            </a:r>
            <a:endParaRPr lang="en-US" sz="2400" dirty="0"/>
          </a:p>
        </p:txBody>
      </p:sp>
    </p:spTree>
    <p:extLst>
      <p:ext uri="{BB962C8B-B14F-4D97-AF65-F5344CB8AC3E}">
        <p14:creationId xmlns:p14="http://schemas.microsoft.com/office/powerpoint/2010/main" val="375066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03E444-51AC-492C-9E0F-47653BFC4B55}"/>
              </a:ext>
            </a:extLst>
          </p:cNvPr>
          <p:cNvSpPr>
            <a:spLocks noGrp="1"/>
          </p:cNvSpPr>
          <p:nvPr>
            <p:ph type="title"/>
          </p:nvPr>
        </p:nvSpPr>
        <p:spPr>
          <a:xfrm>
            <a:off x="838200" y="4435052"/>
            <a:ext cx="3093720" cy="1645920"/>
          </a:xfrm>
        </p:spPr>
        <p:txBody>
          <a:bodyPr>
            <a:norm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There are different types of pornography. </a:t>
            </a:r>
            <a:br>
              <a:rPr lang="en-GB" sz="1400" dirty="0">
                <a:effectLst/>
                <a:latin typeface="Calibri" panose="020F0502020204030204" pitchFamily="34" charset="0"/>
                <a:ea typeface="Calibri" panose="020F0502020204030204" pitchFamily="34" charset="0"/>
                <a:cs typeface="Times New Roman" panose="02020603050405020304" pitchFamily="18" charset="0"/>
              </a:rPr>
            </a:br>
            <a:endParaRPr lang="en-GB" sz="1400" dirty="0"/>
          </a:p>
        </p:txBody>
      </p:sp>
      <p:pic>
        <p:nvPicPr>
          <p:cNvPr id="5" name="Content Placeholder 4" descr="A picture containing text, underpants&#10;&#10;Description automatically generated">
            <a:extLst>
              <a:ext uri="{FF2B5EF4-FFF2-40B4-BE49-F238E27FC236}">
                <a16:creationId xmlns:a16="http://schemas.microsoft.com/office/drawing/2014/main" id="{208693B9-B021-4E80-8334-F622A9E001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89943" y="213833"/>
            <a:ext cx="3931920" cy="4005072"/>
          </a:xfrm>
          <a:prstGeom prst="rect">
            <a:avLst/>
          </a:prstGeom>
        </p:spPr>
      </p:pic>
      <p:sp>
        <p:nvSpPr>
          <p:cNvPr id="22" name="Rectangle 21">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14">
            <a:extLst>
              <a:ext uri="{FF2B5EF4-FFF2-40B4-BE49-F238E27FC236}">
                <a16:creationId xmlns:a16="http://schemas.microsoft.com/office/drawing/2014/main" id="{4619B770-0E8D-44F7-A239-9AEBD687F5FB}"/>
              </a:ext>
            </a:extLst>
          </p:cNvPr>
          <p:cNvSpPr>
            <a:spLocks noGrp="1"/>
          </p:cNvSpPr>
          <p:nvPr>
            <p:ph idx="1"/>
          </p:nvPr>
        </p:nvSpPr>
        <p:spPr>
          <a:xfrm>
            <a:off x="4380266" y="4435052"/>
            <a:ext cx="7104188" cy="1645920"/>
          </a:xfrm>
        </p:spPr>
        <p:txBody>
          <a:bodyPr anchor="ctr">
            <a:normAutofit/>
          </a:bodyPr>
          <a:lstStyle/>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Some shows a man and a woman having sex. Some shows two men having sex. Some shows two women having sex. Some shows a group of people having sex.</a:t>
            </a:r>
            <a:endParaRPr lang="en-US" sz="2400" dirty="0"/>
          </a:p>
        </p:txBody>
      </p:sp>
      <p:pic>
        <p:nvPicPr>
          <p:cNvPr id="4" name="Picture 3" descr="A picture containing person, person&#10;&#10;Description automatically generated">
            <a:extLst>
              <a:ext uri="{FF2B5EF4-FFF2-40B4-BE49-F238E27FC236}">
                <a16:creationId xmlns:a16="http://schemas.microsoft.com/office/drawing/2014/main" id="{2B8C7605-0D52-42EE-996A-58DFE51E3B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6694" y="580356"/>
            <a:ext cx="2039815" cy="3058194"/>
          </a:xfrm>
          <a:prstGeom prst="rect">
            <a:avLst/>
          </a:prstGeom>
        </p:spPr>
      </p:pic>
      <p:pic>
        <p:nvPicPr>
          <p:cNvPr id="1026" name="Picture 2" descr="Nobody is immune to the neck kiss Shot of a young couple sharing an intimate moment in bed couple in bed stock pictures, royalty-free photos &amp; images">
            <a:extLst>
              <a:ext uri="{FF2B5EF4-FFF2-40B4-BE49-F238E27FC236}">
                <a16:creationId xmlns:a16="http://schemas.microsoft.com/office/drawing/2014/main" id="{637BDBF4-5A43-4B09-ADFE-2F214DD1AA3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4325" y="895896"/>
            <a:ext cx="3961419" cy="264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11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rain&#10;&#10;Description automatically generated">
            <a:extLst>
              <a:ext uri="{FF2B5EF4-FFF2-40B4-BE49-F238E27FC236}">
                <a16:creationId xmlns:a16="http://schemas.microsoft.com/office/drawing/2014/main" id="{B35FC42D-B667-4741-9457-880B677CF43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78784" y="136153"/>
            <a:ext cx="4472425" cy="6585694"/>
          </a:xfrm>
          <a:prstGeom prst="rect">
            <a:avLst/>
          </a:prstGeom>
        </p:spPr>
      </p:pic>
      <p:sp>
        <p:nvSpPr>
          <p:cNvPr id="35" name="Freeform: Shape 34">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38977E1-2906-4494-A894-41CBB47F07FD}"/>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sz="3600" kern="1200" dirty="0">
                <a:solidFill>
                  <a:srgbClr val="FFFFFF"/>
                </a:solidFill>
                <a:latin typeface="+mn-lt"/>
                <a:ea typeface="+mj-ea"/>
                <a:cs typeface="+mj-cs"/>
              </a:rPr>
              <a:t>Part 2: </a:t>
            </a:r>
            <a:r>
              <a:rPr lang="en-US" sz="3600" b="1" kern="1200" dirty="0">
                <a:solidFill>
                  <a:srgbClr val="FFFFFF"/>
                </a:solidFill>
                <a:effectLst/>
                <a:latin typeface="+mn-lt"/>
                <a:ea typeface="+mj-ea"/>
                <a:cs typeface="+mj-cs"/>
              </a:rPr>
              <a:t>Why do people watch pornography?</a:t>
            </a:r>
            <a:endParaRPr lang="en-US" sz="3600" kern="1200" dirty="0">
              <a:solidFill>
                <a:srgbClr val="FFFFFF"/>
              </a:solidFill>
              <a:latin typeface="+mn-lt"/>
              <a:ea typeface="+mj-ea"/>
              <a:cs typeface="+mj-cs"/>
            </a:endParaRPr>
          </a:p>
        </p:txBody>
      </p:sp>
      <p:sp>
        <p:nvSpPr>
          <p:cNvPr id="37"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13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C813968-0A48-4036-811D-64965DED7F89}"/>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1"/>
          <a:stretch/>
        </p:blipFill>
        <p:spPr bwMode="auto">
          <a:xfrm>
            <a:off x="-3047"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F275F6-93E1-48C2-B4F6-BE96E6974BBA}"/>
              </a:ext>
            </a:extLst>
          </p:cNvPr>
          <p:cNvSpPr>
            <a:spLocks noGrp="1"/>
          </p:cNvSpPr>
          <p:nvPr>
            <p:ph type="title"/>
          </p:nvPr>
        </p:nvSpPr>
        <p:spPr>
          <a:xfrm>
            <a:off x="8658508" y="2117725"/>
            <a:ext cx="2756538" cy="1899912"/>
          </a:xfrm>
        </p:spPr>
        <p:txBody>
          <a:bodyPr>
            <a:no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Developing sexual feelings is a normal part of growing up.</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latin typeface="Calibri" panose="020F0502020204030204" pitchFamily="34" charset="0"/>
                <a:ea typeface="Calibri" panose="020F0502020204030204" pitchFamily="34" charset="0"/>
                <a:cs typeface="Times New Roman" panose="02020603050405020304" pitchFamily="18" charset="0"/>
              </a:rPr>
              <a:t>A person might watch pornography because they want to see something sexy.</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endParaRPr lang="en-GB" sz="2400" dirty="0"/>
          </a:p>
        </p:txBody>
      </p:sp>
    </p:spTree>
    <p:extLst>
      <p:ext uri="{BB962C8B-B14F-4D97-AF65-F5344CB8AC3E}">
        <p14:creationId xmlns:p14="http://schemas.microsoft.com/office/powerpoint/2010/main" val="308093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3">
            <a:extLst>
              <a:ext uri="{FF2B5EF4-FFF2-40B4-BE49-F238E27FC236}">
                <a16:creationId xmlns:a16="http://schemas.microsoft.com/office/drawing/2014/main" id="{8F8AAABF-193E-4661-945E-C429586E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solidFill>
            <a:schemeClr val="bg1">
              <a:alpha val="20000"/>
            </a:schemeClr>
          </a:solidFill>
          <a:ln w="6350" cap="sq" cmpd="sng" algn="ctr">
            <a:solidFill>
              <a:schemeClr val="tx1">
                <a:lumMod val="75000"/>
                <a:lumOff val="25000"/>
              </a:schemeClr>
            </a:solidFill>
            <a:prstDash val="solid"/>
            <a:miter lim="800000"/>
          </a:ln>
          <a:effectLst/>
        </p:spPr>
      </p:sp>
      <p:pic>
        <p:nvPicPr>
          <p:cNvPr id="13" name="Content Placeholder 4" descr="A picture containing text&#10;&#10;Description automatically generated">
            <a:extLst>
              <a:ext uri="{FF2B5EF4-FFF2-40B4-BE49-F238E27FC236}">
                <a16:creationId xmlns:a16="http://schemas.microsoft.com/office/drawing/2014/main" id="{3EEFC144-83D5-4524-B059-60D4A318C22B}"/>
              </a:ext>
            </a:extLst>
          </p:cNvPr>
          <p:cNvPicPr>
            <a:picLocks/>
          </p:cNvPicPr>
          <p:nvPr/>
        </p:nvPicPr>
        <p:blipFill rotWithShape="1">
          <a:blip r:embed="rId2" cstate="print">
            <a:extLst>
              <a:ext uri="{28A0092B-C50C-407E-A947-70E740481C1C}">
                <a14:useLocalDpi xmlns:a14="http://schemas.microsoft.com/office/drawing/2010/main"/>
              </a:ext>
            </a:extLst>
          </a:blip>
          <a:srcRect r="-3"/>
          <a:stretch/>
        </p:blipFill>
        <p:spPr bwMode="auto">
          <a:xfrm>
            <a:off x="962025" y="1000125"/>
            <a:ext cx="6254750" cy="3203575"/>
          </a:xfrm>
          <a:prstGeom prst="rect">
            <a:avLst/>
          </a:prstGeom>
          <a:extLst>
            <a:ext uri="{53640926-AAD7-44D8-BBD7-CCE9431645EC}">
              <a14:shadowObscured xmlns:a14="http://schemas.microsoft.com/office/drawing/2010/main"/>
            </a:ext>
          </a:extLst>
        </p:spPr>
      </p:pic>
      <p:pic>
        <p:nvPicPr>
          <p:cNvPr id="9" name="Picture 8" descr="A person sitting on a couch using a computer&#10;&#10;Description automatically generated with low confidence">
            <a:extLst>
              <a:ext uri="{FF2B5EF4-FFF2-40B4-BE49-F238E27FC236}">
                <a16:creationId xmlns:a16="http://schemas.microsoft.com/office/drawing/2014/main" id="{1F4B802B-2504-4713-9D68-674AC847D3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2025" y="4262438"/>
            <a:ext cx="3097213" cy="1573213"/>
          </a:xfrm>
          <a:prstGeom prst="rect">
            <a:avLst/>
          </a:prstGeom>
        </p:spPr>
      </p:pic>
      <p:pic>
        <p:nvPicPr>
          <p:cNvPr id="7" name="Picture 6" descr="A picture containing person, person, indoor, bed&#10;&#10;Description automatically generated">
            <a:extLst>
              <a:ext uri="{FF2B5EF4-FFF2-40B4-BE49-F238E27FC236}">
                <a16:creationId xmlns:a16="http://schemas.microsoft.com/office/drawing/2014/main" id="{7E7DC335-F5EC-42E2-A8FD-6ABB5E9D92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17975" y="4262438"/>
            <a:ext cx="3098800" cy="1573213"/>
          </a:xfrm>
          <a:prstGeom prst="rect">
            <a:avLst/>
          </a:prstGeom>
        </p:spPr>
      </p:pic>
      <p:sp>
        <p:nvSpPr>
          <p:cNvPr id="2" name="Title 1">
            <a:extLst>
              <a:ext uri="{FF2B5EF4-FFF2-40B4-BE49-F238E27FC236}">
                <a16:creationId xmlns:a16="http://schemas.microsoft.com/office/drawing/2014/main" id="{C7DA3EC9-8CDF-4E18-9CB5-81E61B48030C}"/>
              </a:ext>
            </a:extLst>
          </p:cNvPr>
          <p:cNvSpPr>
            <a:spLocks noGrp="1"/>
          </p:cNvSpPr>
          <p:nvPr>
            <p:ph type="title"/>
          </p:nvPr>
        </p:nvSpPr>
        <p:spPr>
          <a:xfrm>
            <a:off x="7772400" y="961509"/>
            <a:ext cx="3581400" cy="4745785"/>
          </a:xfrm>
        </p:spPr>
        <p:txBody>
          <a:bodyPr vert="horz" lIns="91440" tIns="45720" rIns="91440" bIns="45720" rtlCol="0" anchor="ctr">
            <a:normAutofit/>
          </a:bodyPr>
          <a:lstStyle/>
          <a:p>
            <a:r>
              <a:rPr lang="en-US" sz="2400" kern="1200" dirty="0">
                <a:effectLst/>
                <a:latin typeface="+mn-lt"/>
                <a:ea typeface="+mj-ea"/>
                <a:cs typeface="+mj-cs"/>
              </a:rPr>
              <a:t>If someone feels sexy, they might touch their private parts.</a:t>
            </a:r>
            <a:br>
              <a:rPr lang="en-US" sz="2400" kern="1200" dirty="0">
                <a:effectLst/>
                <a:latin typeface="+mn-lt"/>
                <a:ea typeface="+mj-ea"/>
                <a:cs typeface="+mj-cs"/>
              </a:rPr>
            </a:br>
            <a:r>
              <a:rPr lang="en-US" sz="2400" kern="1200" dirty="0">
                <a:effectLst/>
                <a:latin typeface="+mn-lt"/>
                <a:ea typeface="+mj-ea"/>
                <a:cs typeface="+mj-cs"/>
              </a:rPr>
              <a:t> </a:t>
            </a:r>
            <a:br>
              <a:rPr lang="en-US" sz="2400" kern="1200" dirty="0">
                <a:effectLst/>
                <a:latin typeface="+mn-lt"/>
                <a:ea typeface="+mj-ea"/>
                <a:cs typeface="+mj-cs"/>
              </a:rPr>
            </a:br>
            <a:r>
              <a:rPr lang="en-US" sz="2400" kern="1200" dirty="0">
                <a:effectLst/>
                <a:latin typeface="+mn-lt"/>
                <a:ea typeface="+mj-ea"/>
                <a:cs typeface="+mj-cs"/>
              </a:rPr>
              <a:t>This is called masturbation. </a:t>
            </a:r>
            <a:br>
              <a:rPr lang="en-US" sz="2400" kern="1200" dirty="0">
                <a:effectLst/>
                <a:latin typeface="+mn-lt"/>
                <a:ea typeface="+mj-ea"/>
                <a:cs typeface="+mj-cs"/>
              </a:rPr>
            </a:br>
            <a:endParaRPr lang="en-US" sz="2400" kern="1200" dirty="0">
              <a:latin typeface="+mn-lt"/>
              <a:ea typeface="+mj-ea"/>
              <a:cs typeface="+mj-cs"/>
            </a:endParaRPr>
          </a:p>
        </p:txBody>
      </p:sp>
    </p:spTree>
    <p:extLst>
      <p:ext uri="{BB962C8B-B14F-4D97-AF65-F5344CB8AC3E}">
        <p14:creationId xmlns:p14="http://schemas.microsoft.com/office/powerpoint/2010/main" val="3687961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601</Words>
  <Application>Microsoft Macintosh PowerPoint</Application>
  <PresentationFormat>Widescreen</PresentationFormat>
  <Paragraphs>37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Pornography A unit of learning for young people aged 14+/16+ learning at Curriculum for Excellence Early, First or Second Level</vt:lpstr>
      <vt:lpstr>Part 1: What is pornography?</vt:lpstr>
      <vt:lpstr>Pornography is sometimes called porn</vt:lpstr>
      <vt:lpstr>Pornography is a photograph, image, film or words that are about something sexual.  </vt:lpstr>
      <vt:lpstr>Most people find pornography on the internet. </vt:lpstr>
      <vt:lpstr>There are different types of pornography.  </vt:lpstr>
      <vt:lpstr>Part 2: Why do people watch pornography?</vt:lpstr>
      <vt:lpstr>Developing sexual feelings is a normal part of growing up.  A person might watch pornography because they want to see something sexy. </vt:lpstr>
      <vt:lpstr>If someone feels sexy, they might touch their private parts.   This is called masturbation.  </vt:lpstr>
      <vt:lpstr>If you masturbate this must only be in your bedroom, in private.</vt:lpstr>
      <vt:lpstr>Part 3: Be careful! </vt:lpstr>
      <vt:lpstr>Some porn can be upsetting because it shows a person being hurt or abused.  </vt:lpstr>
      <vt:lpstr>It is wrong and against the law  for an adult or other young person to show you pornography. If someone shows you porn then tell an adult you trust. </vt:lpstr>
      <vt:lpstr>If you see something you don’t understand or is upsetting it helps to tell an adult you trust. </vt:lpstr>
      <vt:lpstr>PowerPoint Presentation</vt:lpstr>
      <vt:lpstr>Who can you speak to if you are upset or have a question? </vt:lpstr>
      <vt:lpstr>Part 4: The people and the sex you see in pornography is different from real life. </vt:lpstr>
      <vt:lpstr>When you look at pornography you see real people, but they are acting. </vt:lpstr>
      <vt:lpstr>PowerPoint Presentation</vt:lpstr>
      <vt:lpstr>PowerPoint Presentation</vt:lpstr>
      <vt:lpstr>In pornography the sex can be rough or violent.  </vt:lpstr>
      <vt:lpstr>In pornography the men often don’t use condoms.  </vt:lpstr>
      <vt:lpstr>In pornography people don’t ask their partner if they want to have sex or do something sexual.    When you ask this is called consent. In real life you must always ask and have consent. </vt:lpstr>
      <vt:lpstr>Part 5: If you choose to watch pornography </vt:lpstr>
      <vt:lpstr>Some people do not like pornography. Some people watch it.  </vt:lpstr>
      <vt:lpstr>If you watch it you must only do this in your private place such as in your bedroom.   Where is your private place? </vt:lpstr>
      <vt:lpstr>You must never watch pornography at school or college, when you are in a bus or car or when you are in a public place like a shop, library or on the street. </vt:lpstr>
      <vt:lpstr>You must never show another young person what you are watching.  It is against the law to share what you watch with another young person.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Pornography</dc:title>
  <dc:creator>Colin Morrison</dc:creator>
  <cp:lastModifiedBy>Ross Robertson</cp:lastModifiedBy>
  <cp:revision>9</cp:revision>
  <dcterms:created xsi:type="dcterms:W3CDTF">2021-09-01T10:28:27Z</dcterms:created>
  <dcterms:modified xsi:type="dcterms:W3CDTF">2022-03-17T10:35:16Z</dcterms:modified>
</cp:coreProperties>
</file>