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1" r:id="rId5"/>
    <p:sldId id="262" r:id="rId6"/>
    <p:sldId id="264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345110-72D1-C541-A134-AB46661562B1}" v="1" dt="2021-11-04T12:21:43.4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54B60-75E9-4B81-A02D-8DB1E0531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1EE84D-34E7-43E8-AECD-9B5C11DD1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FCB23-569D-4288-A7F8-8A6C6CEAC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698-0C8B-4CC0-B977-1C955A5598AE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4E126-ED21-42C8-9CC5-0F8E91950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E63BC-F556-4DAA-A4CF-B6145A24F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5E0F1-1E51-477A-B4B0-378B26B5B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54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C2B7D-713E-4006-9840-387BBED1D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80EA5C-A5D9-426A-A18A-D3F1D630C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32F5D-DC58-4DD0-8C6A-CA7C525CE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698-0C8B-4CC0-B977-1C955A5598AE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E7F96-9525-46E7-A38C-20C49B406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82219-A55F-4D1C-B441-EC5C25510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5E0F1-1E51-477A-B4B0-378B26B5B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768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5823E2-0D9B-4757-8794-B7DD1DA21F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F748A3-37BC-4750-BEBD-94752DAC5A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89D3C-8F3E-4099-8B5D-AA99A09DF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698-0C8B-4CC0-B977-1C955A5598AE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A698F-1C6E-46A9-B08F-040047F91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6E603-3F30-48EE-B031-6F3557F78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5E0F1-1E51-477A-B4B0-378B26B5B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52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853E-83E4-4508-B5FA-8C82C5412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DAB9F-8954-4384-A248-1347D433D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D39FD-2A7B-4907-B7D0-25331C38B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698-0C8B-4CC0-B977-1C955A5598AE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86FE5-6737-407A-BAA0-DC7793F22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D38BC-BA62-4A10-A0B9-E4F34077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5E0F1-1E51-477A-B4B0-378B26B5B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125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FD3B4-1E41-4CD2-96D5-FB2135EA9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3949D3-D61B-4AF4-9AF5-F2A6A2BDD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A0C85-1B17-49E9-8775-92271F90D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698-0C8B-4CC0-B977-1C955A5598AE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EDBFC-1E65-430A-9114-9B8C555D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F1A53-937A-4760-A1C4-5C8AB548B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5E0F1-1E51-477A-B4B0-378B26B5B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396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93414-79A1-451E-86FD-5D89AC99C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53F26-E281-41AA-98D6-7CF293760B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0D548-72B7-4893-B8A8-438B9DF41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1374A-5DF2-4B69-9525-32764D841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698-0C8B-4CC0-B977-1C955A5598AE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37323-53ED-45AA-B96A-8F95FD887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3AB66-B3DC-40A8-869B-8EC918836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5E0F1-1E51-477A-B4B0-378B26B5B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677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42F6B-AA66-49AD-99F2-D0CF09029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7363AA-05D6-474F-A504-A1951BCEE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D7AFE5-852C-4FE1-BE6F-E6739C5A3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BF95A9-95BF-4DE2-9C56-1BB981472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D8FC8A-0A6E-408F-B939-CA42B7038B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60BF4B-C513-4EE9-8832-8F45F80E8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698-0C8B-4CC0-B977-1C955A5598AE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257E85-6644-4250-BDBC-5E286C56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A97358-F7B3-4C14-ACD9-025259EDB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5E0F1-1E51-477A-B4B0-378B26B5B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6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0F160-968B-4986-81DC-8749A2906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B52CBB-AD0F-42B9-8F33-B72D9747E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698-0C8B-4CC0-B977-1C955A5598AE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4226A4-C095-4028-A08F-0EE8E1B3A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7C3CD1-E9E5-4A09-8F14-B1E43FC4D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5E0F1-1E51-477A-B4B0-378B26B5B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13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1C32B5-33A5-4471-9554-1403BE93C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698-0C8B-4CC0-B977-1C955A5598AE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EF7B69-3941-4B9F-A76F-E365BB6A9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77D0E-18F0-4052-9A51-D08C4EC38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5E0F1-1E51-477A-B4B0-378B26B5B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70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43F18-AD41-48F5-BD03-0EF8C42C8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3EE1A-99C7-4DE5-9511-FFCA93B9F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57409A-ECED-42C9-8C1A-D7949DCEEA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81CF13-EB67-4069-8D57-BF1F6F031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698-0C8B-4CC0-B977-1C955A5598AE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4AC4E-92A1-4A1D-BCF9-8873D0619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310F24-9DAF-4073-8624-A0119639A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5E0F1-1E51-477A-B4B0-378B26B5B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463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87117-2E60-4D83-8C39-BF236A212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F838A7-8274-493E-BC96-03421D17C5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6A63C4-E9B9-4450-AD1D-B3448A875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47ABE-DA7C-4E4C-9E1C-779124611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698-0C8B-4CC0-B977-1C955A5598AE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C3C19A-BE22-4D78-AC94-955373241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1C7E2F-5C2D-40EF-957F-A821942A1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5E0F1-1E51-477A-B4B0-378B26B5B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80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A58A55-63A2-4D9B-99AE-6BF72D5ED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0ED412-CF95-4651-B068-7A94243C0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E6ED7-CC44-4801-882C-A800E6CF2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EC698-0C8B-4CC0-B977-1C955A5598AE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00891-8399-47D0-991F-55DDBEE4E7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1951F-6181-4EE9-A69C-DCDE4979F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5E0F1-1E51-477A-B4B0-378B26B5B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67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89E1B4-6A03-4DC6-9FDD-C47C423672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61212" y="724153"/>
            <a:ext cx="7644627" cy="2751086"/>
          </a:xfrm>
        </p:spPr>
        <p:txBody>
          <a:bodyPr>
            <a:normAutofit/>
          </a:bodyPr>
          <a:lstStyle/>
          <a:p>
            <a:pPr algn="r"/>
            <a:br>
              <a:rPr lang="en-GB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THEMATIC UNIT: SEX/SEXUAL INTERCOURSE</a:t>
            </a:r>
            <a:br>
              <a:rPr lang="en-GB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kern="1200" dirty="0">
                <a:latin typeface="+mn-lt"/>
                <a:ea typeface="+mj-ea"/>
                <a:cs typeface="+mj-cs"/>
              </a:rPr>
              <a:t>A unit of learning for young people aged 14</a:t>
            </a:r>
            <a:r>
              <a:rPr lang="en-US" sz="2000" kern="1200" dirty="0">
                <a:effectLst/>
                <a:latin typeface="+mn-lt"/>
                <a:ea typeface="+mj-ea"/>
                <a:cs typeface="+mj-cs"/>
              </a:rPr>
              <a:t>+</a:t>
            </a:r>
            <a:r>
              <a:rPr lang="en-US" sz="2000" kern="1200" dirty="0">
                <a:latin typeface="+mn-lt"/>
                <a:ea typeface="+mj-ea"/>
                <a:cs typeface="+mj-cs"/>
              </a:rPr>
              <a:t>/16</a:t>
            </a:r>
            <a:r>
              <a:rPr lang="en-US" sz="2000" kern="1200" dirty="0">
                <a:effectLst/>
                <a:latin typeface="+mn-lt"/>
                <a:ea typeface="+mj-ea"/>
                <a:cs typeface="+mj-cs"/>
              </a:rPr>
              <a:t>+</a:t>
            </a:r>
            <a:r>
              <a:rPr lang="en-US" sz="2000" kern="1200" dirty="0">
                <a:latin typeface="+mn-lt"/>
                <a:ea typeface="+mj-ea"/>
                <a:cs typeface="+mj-cs"/>
              </a:rPr>
              <a:t> learning at Curriculum for Excellence Early, First or Second Level</a:t>
            </a:r>
            <a:endParaRPr lang="en-GB" sz="20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E2B88E-D60C-448B-B7C9-71620143A9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4483" y="3919447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 things about sex</a:t>
            </a:r>
            <a:br>
              <a:rPr lang="en-GB" sz="36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59398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312BB-CA61-480E-A7BF-58FD6C829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6894576" cy="348386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law says you must be 16 years or older to have sex. </a:t>
            </a:r>
          </a:p>
          <a:p>
            <a:pPr marL="0" lvl="0" indent="0"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y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 should not have sex </a:t>
            </a:r>
            <a:r>
              <a:rPr lang="en-GB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 because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you are 16 or older.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person wearing a blue dress&#10;&#10;Description automatically generated">
            <a:extLst>
              <a:ext uri="{FF2B5EF4-FFF2-40B4-BE49-F238E27FC236}">
                <a16:creationId xmlns:a16="http://schemas.microsoft.com/office/drawing/2014/main" id="{C8AD1B5C-CF39-4DE4-9A12-92CC07698B1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89324" y="329183"/>
            <a:ext cx="3563247" cy="3429969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187C6BB1-3227-4320-B3D0-0968E22C665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48640" y="4079193"/>
            <a:ext cx="2826327" cy="217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95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12C63567-9A18-430B-817B-152D609F5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person, wall, person, posing&#10;&#10;Description automatically generated">
            <a:extLst>
              <a:ext uri="{FF2B5EF4-FFF2-40B4-BE49-F238E27FC236}">
                <a16:creationId xmlns:a16="http://schemas.microsoft.com/office/drawing/2014/main" id="{0F2484E1-2F66-4283-93B2-6C4DD12E7D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3003103" cy="3912881"/>
          </a:xfrm>
          <a:prstGeom prst="rect">
            <a:avLst/>
          </a:prstGeom>
        </p:spPr>
      </p:pic>
      <p:pic>
        <p:nvPicPr>
          <p:cNvPr id="5" name="Picture 4" descr="A person and person cuddling on a bed&#10;&#10;Description automatically generated with medium confidence">
            <a:extLst>
              <a:ext uri="{FF2B5EF4-FFF2-40B4-BE49-F238E27FC236}">
                <a16:creationId xmlns:a16="http://schemas.microsoft.com/office/drawing/2014/main" id="{6EE58340-010B-43C0-9943-B269DB9A49B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 b="-1"/>
          <a:stretch/>
        </p:blipFill>
        <p:spPr>
          <a:xfrm>
            <a:off x="3180257" y="10"/>
            <a:ext cx="3016307" cy="2223328"/>
          </a:xfrm>
          <a:prstGeom prst="rect">
            <a:avLst/>
          </a:prstGeom>
        </p:spPr>
      </p:pic>
      <p:pic>
        <p:nvPicPr>
          <p:cNvPr id="10" name="Picture 9" descr="A picture containing person&#10;&#10;Description automatically generated">
            <a:extLst>
              <a:ext uri="{FF2B5EF4-FFF2-40B4-BE49-F238E27FC236}">
                <a16:creationId xmlns:a16="http://schemas.microsoft.com/office/drawing/2014/main" id="{CC24A145-4954-4370-893B-6EB2D835555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4079988"/>
            <a:ext cx="3003123" cy="2778013"/>
          </a:xfrm>
          <a:prstGeom prst="rect">
            <a:avLst/>
          </a:prstGeom>
        </p:spPr>
      </p:pic>
      <p:pic>
        <p:nvPicPr>
          <p:cNvPr id="7" name="Picture 6" descr="A picture containing person, indoor, person, bed&#10;&#10;Description automatically generated">
            <a:extLst>
              <a:ext uri="{FF2B5EF4-FFF2-40B4-BE49-F238E27FC236}">
                <a16:creationId xmlns:a16="http://schemas.microsoft.com/office/drawing/2014/main" id="{FADB9D10-67FF-4EA2-B146-1157C44F576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0256" y="2395057"/>
            <a:ext cx="3016307" cy="2055326"/>
          </a:xfrm>
          <a:prstGeom prst="rect">
            <a:avLst/>
          </a:prstGeom>
        </p:spPr>
      </p:pic>
      <p:pic>
        <p:nvPicPr>
          <p:cNvPr id="8" name="Picture 7" descr="A person holding a heart&#10;&#10;Description automatically generated with low confidence">
            <a:extLst>
              <a:ext uri="{FF2B5EF4-FFF2-40B4-BE49-F238E27FC236}">
                <a16:creationId xmlns:a16="http://schemas.microsoft.com/office/drawing/2014/main" id="{7FE4EEE4-EAB0-451F-B50D-97D4B7392AD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5"/>
          <a:stretch/>
        </p:blipFill>
        <p:spPr>
          <a:xfrm>
            <a:off x="3180257" y="4629236"/>
            <a:ext cx="3016307" cy="222876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312BB-CA61-480E-A7BF-58FD6C829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6310" y="1755099"/>
            <a:ext cx="4789763" cy="371389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 should feel nice. </a:t>
            </a:r>
          </a:p>
          <a:p>
            <a:pPr marL="0" lvl="0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Adults learn what they like and don’t like.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4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231BF440-39FA-4087-84CC-2EEC0BBDA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D59DCE-1103-40AC-B163-281A4DAFD16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7E05FDAF-D07D-4C4C-9630-0A427F9B5E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 bwMode="auto">
          <a:xfrm>
            <a:off x="4883025" y="3493008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37" name="Freeform: Shape 136">
            <a:extLst>
              <a:ext uri="{FF2B5EF4-FFF2-40B4-BE49-F238E27FC236}">
                <a16:creationId xmlns:a16="http://schemas.microsoft.com/office/drawing/2014/main" id="{F04E4CBA-303B-48BD-8451-C2701CB0E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9" name="Freeform: Shape 138">
            <a:extLst>
              <a:ext uri="{FF2B5EF4-FFF2-40B4-BE49-F238E27FC236}">
                <a16:creationId xmlns:a16="http://schemas.microsoft.com/office/drawing/2014/main" id="{F6CA58B3-AFCC-4A40-9882-50D508087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43" name="Rectangle 142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CA00AE6B-AA30-4CF8-BA6F-339B780AD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312BB-CA61-480E-A7BF-58FD6C829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2512611"/>
            <a:ext cx="4832803" cy="366435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say </a:t>
            </a:r>
            <a:r>
              <a:rPr lang="en-GB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kissing. </a:t>
            </a:r>
          </a:p>
          <a:p>
            <a:pPr marL="0" lvl="0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can other people.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5598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4C2AC11E-3162-4990-A36E-92B07ECF1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9073D962-D3D2-4A72-8593-65C213CBFF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4" y="633619"/>
            <a:ext cx="4520912" cy="5495925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387511B-F6E1-4929-AC90-94FB8B6B0F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5" y="1181536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A58F78C-27AB-465F-AA33-15E08AF267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6" y="2185416"/>
            <a:ext cx="3683187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312BB-CA61-480E-A7BF-58FD6C829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8296"/>
            <a:ext cx="3721608" cy="350215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say </a:t>
            </a:r>
            <a:r>
              <a:rPr lang="en-GB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touching. </a:t>
            </a:r>
          </a:p>
          <a:p>
            <a:pPr marL="0" lvl="0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can other people.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B252EAB-4554-4B29-96EF-9502B3A0709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0486" y="633619"/>
            <a:ext cx="3242663" cy="268833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2862A33-C6FD-4A0D-B516-38CDBA07315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82547" y="991567"/>
            <a:ext cx="4276806" cy="2168274"/>
          </a:xfrm>
          <a:prstGeom prst="rect">
            <a:avLst/>
          </a:prstGeom>
        </p:spPr>
      </p:pic>
      <p:pic>
        <p:nvPicPr>
          <p:cNvPr id="7" name="Picture 6" descr="A person holding his hand up&#10;&#10;Description automatically generated with medium confidence">
            <a:extLst>
              <a:ext uri="{FF2B5EF4-FFF2-40B4-BE49-F238E27FC236}">
                <a16:creationId xmlns:a16="http://schemas.microsoft.com/office/drawing/2014/main" id="{3BB3C2EA-DB7B-4E2F-913B-DC29D117B035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1343" y="3698159"/>
            <a:ext cx="3248352" cy="21682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6FFDA5-9A95-4913-A734-A230D8DBFB2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42894" y="3762668"/>
            <a:ext cx="3756111" cy="203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933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6FF42C2-EA15-4154-B242-E98E88CED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79DE9F7-28C4-4856-BA57-D696E124C1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927413" cy="5495925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1F9ED9C-121B-44C6-A308-5824769C4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043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A5F8185-F27B-4E99-A06C-007336FE3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121408"/>
            <a:ext cx="395865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312BB-CA61-480E-A7BF-58FD6C829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59152"/>
            <a:ext cx="4056530" cy="3429000"/>
          </a:xfrm>
        </p:spPr>
        <p:txBody>
          <a:bodyPr>
            <a:normAutofit/>
          </a:bodyPr>
          <a:lstStyle/>
          <a:p>
            <a:pPr marL="0" lvl="0" indent="0">
              <a:spcAft>
                <a:spcPts val="800"/>
              </a:spcAft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say </a:t>
            </a:r>
            <a:r>
              <a:rPr lang="en-GB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sex. So can other people.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say </a:t>
            </a:r>
            <a:r>
              <a:rPr lang="en-GB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sex even if you have said yes before. So can other people.</a:t>
            </a:r>
          </a:p>
          <a:p>
            <a:pPr marL="0" lvl="0" indent="0">
              <a:spcAft>
                <a:spcPts val="800"/>
              </a:spcAft>
              <a:buNone/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Picture 6" descr="A group of people holding a sign&#10;&#10;Description automatically generated with medium confidence">
            <a:extLst>
              <a:ext uri="{FF2B5EF4-FFF2-40B4-BE49-F238E27FC236}">
                <a16:creationId xmlns:a16="http://schemas.microsoft.com/office/drawing/2014/main" id="{76AECA45-54E8-422B-BFD9-18A0419844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0560" y="3038155"/>
            <a:ext cx="4046887" cy="3308329"/>
          </a:xfrm>
          <a:prstGeom prst="rect">
            <a:avLst/>
          </a:prstGeom>
        </p:spPr>
      </p:pic>
      <p:pic>
        <p:nvPicPr>
          <p:cNvPr id="9" name="Picture 8" descr="A person holding his hand up&#10;&#10;Description automatically generated with medium confidence">
            <a:extLst>
              <a:ext uri="{FF2B5EF4-FFF2-40B4-BE49-F238E27FC236}">
                <a16:creationId xmlns:a16="http://schemas.microsoft.com/office/drawing/2014/main" id="{4123615C-620A-4D78-A25B-9525B9CB1D6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4410" y="511516"/>
            <a:ext cx="4046887" cy="270129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8DBBC77-AA26-4629-9B23-3E2020C3706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76976" y="511516"/>
            <a:ext cx="3316161" cy="274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558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312BB-CA61-480E-A7BF-58FD6C829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5998845" cy="348386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Adults should only have sex when both of them want to. </a:t>
            </a:r>
          </a:p>
          <a:p>
            <a:pPr marL="0" lvl="0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No-one should ever make another person have sex.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Picture 6" descr="A group of people holding a sign&#10;&#10;Description automatically generated with medium confidence">
            <a:extLst>
              <a:ext uri="{FF2B5EF4-FFF2-40B4-BE49-F238E27FC236}">
                <a16:creationId xmlns:a16="http://schemas.microsoft.com/office/drawing/2014/main" id="{76AECA45-54E8-422B-BFD9-18A0419844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5675" y="281850"/>
            <a:ext cx="4458081" cy="364447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8DBBC77-AA26-4629-9B23-3E2020C3706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07245" y="3620000"/>
            <a:ext cx="3100515" cy="2570488"/>
          </a:xfrm>
          <a:prstGeom prst="rect">
            <a:avLst/>
          </a:prstGeom>
        </p:spPr>
      </p:pic>
      <p:pic>
        <p:nvPicPr>
          <p:cNvPr id="9" name="Picture 8" descr="A person holding his hand up&#10;&#10;Description automatically generated with medium confidence">
            <a:extLst>
              <a:ext uri="{FF2B5EF4-FFF2-40B4-BE49-F238E27FC236}">
                <a16:creationId xmlns:a16="http://schemas.microsoft.com/office/drawing/2014/main" id="{4123615C-620A-4D78-A25B-9525B9CB1D6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1150" y="3926328"/>
            <a:ext cx="3394543" cy="226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419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156</Words>
  <Application>Microsoft Macintosh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 THEMATIC UNIT: SEX/SEXUAL INTERCOURSE A unit of learning for young people aged 14+/16+ learning at Curriculum for Excellence Early, First or Second Level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things about sex</dc:title>
  <dc:creator>Colin Morrison</dc:creator>
  <cp:lastModifiedBy>Ross Robertson</cp:lastModifiedBy>
  <cp:revision>9</cp:revision>
  <dcterms:created xsi:type="dcterms:W3CDTF">2021-09-07T08:45:53Z</dcterms:created>
  <dcterms:modified xsi:type="dcterms:W3CDTF">2021-11-04T12:21:47Z</dcterms:modified>
</cp:coreProperties>
</file>