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98CE3-5CAF-744E-A61D-6CCD1E759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A309D-5676-5A4C-AC9E-72CB6A926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BFE3A-FAD0-FC48-9DE7-D30003DB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6C2C9-E0F1-A94F-A9EC-A41396E11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407E6-8704-9441-999C-B554ADF7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4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B30C5-6D0A-8044-80D8-6AC866A80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AF3A7-D77A-4040-99A0-2BD843397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2430C-CC43-6A45-8995-8774F964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5196B-21DA-5B45-9F2C-AACEB471D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A932B-CCB1-694E-A04B-E0C288FE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AB8D52-50F4-384A-B1B1-C3F1DD52B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F7D1-18CB-2843-AC0E-7EA30B51C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CEE31-3B96-A348-850E-8934CF1A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80E02-6BB5-EC4D-BF22-FAD8671FD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C8D85-3108-DC43-8213-7333BB2B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9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4055-6177-8449-804B-356CBAE7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BF516-9CBD-3649-B5D5-F82A48D36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01F79-76FC-A74E-9D03-8CE727F1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53276-8AE9-EF41-9E12-5C5D6F7FC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71386-CB00-E840-8254-03F53451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2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4B975-A168-0647-BF25-85C033B2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64B8D-00EB-1444-8453-F9B5242BF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9F1B-6F98-D341-B3C4-871541457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EF9EA-CEF7-124B-915B-11AE03D9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45FB0-4950-154D-B57F-7CA268BF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0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FB0F9-7D2D-294B-BF9A-767904DEB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704B1-B235-2647-97ED-1A9C56DC3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2E5A7-651B-674D-8B90-D6B72389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D4BA9-26F0-8B40-8BF4-9CBBC562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C0DA0-25F1-4B47-8819-3379DD074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0EC73-DBD5-234C-A661-ABC0BB1B9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5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5D22E-4596-6A44-ADF0-E076C944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830D0-FA7D-EE4E-9F85-E4782BD6C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6B3C30-D650-5041-8B51-0244D9277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E271C2-28F0-0947-97DE-8EC75B839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5851A6-613D-E44E-8311-33D6DF696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028B6E-4A80-7244-8266-30D45315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C5C690-B458-F341-92D3-17942569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835382-C6AA-2A47-A9C0-85922C40B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5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755C0-FF95-CD44-86EF-847738C28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B0F05C-4A17-E642-8E31-AD3A29B43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57537-A8E1-2E4D-8A23-444FED5B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9CD2A-810B-EA45-9985-11B845FBE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0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C09EF5-619F-4B4F-BEB0-FED9C8C33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F329FD-3A14-E448-9535-294A69E1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91E37-0DA7-004A-A9E1-84C00BB7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3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0325C-0554-7E4F-9CB6-96DD57DA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D9F2E-5DEF-4C4E-8D30-D983AE8ED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1C3CF-E46C-614A-82E0-DC296FF06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685EF-8D6C-1944-984F-88DE3D66D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C7753-3DA8-8348-B754-54F900C6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037BF-BC55-E24E-BFC3-385D3C8D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9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1346B-5BD5-B342-BF33-025A958B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D68D40-74C6-0D4E-A6A8-520CD46B9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8D9B0-A5A8-9944-9435-BA3F3E5D8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0D0C5-393A-AD4A-B2A6-16C01AA7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D6D0E-0B45-DA42-B09F-21378DE9A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4D17A-06DE-884C-B0A1-F1A4C60E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8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DED40A-E5D5-E14A-8C0C-9CFC44F9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3736A-3868-F44E-88E7-A3488C07B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6DAC5-B8A0-D343-B270-C26F183BF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DBFB2-51AD-4940-90A5-6AE3C7B48DA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B1CD1-DBA2-934C-A926-BDC51EF9C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36B5A-296E-F14F-B2C8-978ED5A5C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7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7A4F0E-8B6D-7B4E-A97C-FCED3A981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8" y="0"/>
            <a:ext cx="12180722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42B678-4634-C94F-B74F-072BD9023083}"/>
              </a:ext>
            </a:extLst>
          </p:cNvPr>
          <p:cNvSpPr/>
          <p:nvPr/>
        </p:nvSpPr>
        <p:spPr>
          <a:xfrm>
            <a:off x="159994" y="203182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When you like someone that’s okay.</a:t>
            </a:r>
          </a:p>
        </p:txBody>
      </p:sp>
    </p:spTree>
    <p:extLst>
      <p:ext uri="{BB962C8B-B14F-4D97-AF65-F5344CB8AC3E}">
        <p14:creationId xmlns:p14="http://schemas.microsoft.com/office/powerpoint/2010/main" val="1611114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019BF5-44F6-E145-B8B8-7BE06005B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42B678-4634-C94F-B74F-072BD9023083}"/>
              </a:ext>
            </a:extLst>
          </p:cNvPr>
          <p:cNvSpPr/>
          <p:nvPr/>
        </p:nvSpPr>
        <p:spPr>
          <a:xfrm>
            <a:off x="159994" y="203182"/>
            <a:ext cx="1142812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You must not make someone be your girlfriend or boyfriend. That would make them sad and unhappy.</a:t>
            </a:r>
          </a:p>
        </p:txBody>
      </p:sp>
    </p:spTree>
    <p:extLst>
      <p:ext uri="{BB962C8B-B14F-4D97-AF65-F5344CB8AC3E}">
        <p14:creationId xmlns:p14="http://schemas.microsoft.com/office/powerpoint/2010/main" val="183984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7AC8B2-27DF-3642-BD8C-8452FCEE9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42B678-4634-C94F-B74F-072BD9023083}"/>
              </a:ext>
            </a:extLst>
          </p:cNvPr>
          <p:cNvSpPr/>
          <p:nvPr/>
        </p:nvSpPr>
        <p:spPr>
          <a:xfrm>
            <a:off x="159994" y="203182"/>
            <a:ext cx="948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When you like someone you might want them to be your girlfriend or boyfriend.</a:t>
            </a:r>
          </a:p>
        </p:txBody>
      </p:sp>
    </p:spTree>
    <p:extLst>
      <p:ext uri="{BB962C8B-B14F-4D97-AF65-F5344CB8AC3E}">
        <p14:creationId xmlns:p14="http://schemas.microsoft.com/office/powerpoint/2010/main" val="343794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8B9A14-86ED-9040-8116-3049CF8D3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42B678-4634-C94F-B74F-072BD9023083}"/>
              </a:ext>
            </a:extLst>
          </p:cNvPr>
          <p:cNvSpPr/>
          <p:nvPr/>
        </p:nvSpPr>
        <p:spPr>
          <a:xfrm>
            <a:off x="159994" y="203182"/>
            <a:ext cx="11727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When you like someone they might like you back. They might want to be your girlfriend or boyfriend.</a:t>
            </a:r>
          </a:p>
        </p:txBody>
      </p:sp>
    </p:spTree>
    <p:extLst>
      <p:ext uri="{BB962C8B-B14F-4D97-AF65-F5344CB8AC3E}">
        <p14:creationId xmlns:p14="http://schemas.microsoft.com/office/powerpoint/2010/main" val="409535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DCC8BC-72E9-2542-926D-F96BB3D88A03}"/>
              </a:ext>
            </a:extLst>
          </p:cNvPr>
          <p:cNvSpPr/>
          <p:nvPr/>
        </p:nvSpPr>
        <p:spPr>
          <a:xfrm>
            <a:off x="-1" y="0"/>
            <a:ext cx="12187065" cy="6858000"/>
          </a:xfrm>
          <a:prstGeom prst="rect">
            <a:avLst/>
          </a:prstGeom>
          <a:solidFill>
            <a:srgbClr val="EB5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5DF9F3-2B8A-A342-8074-4FB21CB45AE2}"/>
              </a:ext>
            </a:extLst>
          </p:cNvPr>
          <p:cNvSpPr/>
          <p:nvPr/>
        </p:nvSpPr>
        <p:spPr>
          <a:xfrm>
            <a:off x="159994" y="203182"/>
            <a:ext cx="2549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You can hold hands.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EC3126-ABE9-E044-A3B1-7CB308F45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88" b="16417"/>
          <a:stretch/>
        </p:blipFill>
        <p:spPr>
          <a:xfrm>
            <a:off x="254000" y="694791"/>
            <a:ext cx="11727890" cy="596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18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634E89-0BF1-9845-A6C3-C6FCFFE5D554}"/>
              </a:ext>
            </a:extLst>
          </p:cNvPr>
          <p:cNvSpPr/>
          <p:nvPr/>
        </p:nvSpPr>
        <p:spPr>
          <a:xfrm>
            <a:off x="-1" y="0"/>
            <a:ext cx="12187065" cy="6858000"/>
          </a:xfrm>
          <a:prstGeom prst="rect">
            <a:avLst/>
          </a:prstGeom>
          <a:solidFill>
            <a:srgbClr val="EB5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C2FE36-C307-4D4E-BF3B-8F4540B53FB6}"/>
              </a:ext>
            </a:extLst>
          </p:cNvPr>
          <p:cNvSpPr/>
          <p:nvPr/>
        </p:nvSpPr>
        <p:spPr>
          <a:xfrm>
            <a:off x="159994" y="203182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You can talk.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20FEDF-8F13-C544-951B-041A704BF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23" b="11923"/>
          <a:stretch/>
        </p:blipFill>
        <p:spPr>
          <a:xfrm>
            <a:off x="254000" y="694791"/>
            <a:ext cx="11727890" cy="596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4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E9C3CC-08FF-C649-9DCE-E342B8B1BE0A}"/>
              </a:ext>
            </a:extLst>
          </p:cNvPr>
          <p:cNvSpPr/>
          <p:nvPr/>
        </p:nvSpPr>
        <p:spPr>
          <a:xfrm>
            <a:off x="-1" y="0"/>
            <a:ext cx="12187065" cy="6858000"/>
          </a:xfrm>
          <a:prstGeom prst="rect">
            <a:avLst/>
          </a:prstGeom>
          <a:solidFill>
            <a:srgbClr val="EB5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4F36EA-0EB0-7D49-BFC5-2BE1EBC317A2}"/>
              </a:ext>
            </a:extLst>
          </p:cNvPr>
          <p:cNvSpPr/>
          <p:nvPr/>
        </p:nvSpPr>
        <p:spPr>
          <a:xfrm>
            <a:off x="159994" y="203182"/>
            <a:ext cx="3645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You can message each other.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1A3966-5297-9745-A57A-2EE258096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855" y="694791"/>
            <a:ext cx="3973351" cy="596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9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F17AA9-E969-B84D-AEFB-8263FA54D858}"/>
              </a:ext>
            </a:extLst>
          </p:cNvPr>
          <p:cNvSpPr/>
          <p:nvPr/>
        </p:nvSpPr>
        <p:spPr>
          <a:xfrm>
            <a:off x="-1" y="0"/>
            <a:ext cx="12187065" cy="6858000"/>
          </a:xfrm>
          <a:prstGeom prst="rect">
            <a:avLst/>
          </a:prstGeom>
          <a:solidFill>
            <a:srgbClr val="EB5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A6B191-7319-A445-AD4C-DC361364DF46}"/>
              </a:ext>
            </a:extLst>
          </p:cNvPr>
          <p:cNvSpPr/>
          <p:nvPr/>
        </p:nvSpPr>
        <p:spPr>
          <a:xfrm>
            <a:off x="159994" y="203182"/>
            <a:ext cx="1675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You can kiss.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187B54-A345-0745-9A2A-2DF7512F4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715" y="692990"/>
            <a:ext cx="7191632" cy="595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43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830179-191C-DE4F-B25B-D5C3C88939BD}"/>
              </a:ext>
            </a:extLst>
          </p:cNvPr>
          <p:cNvSpPr/>
          <p:nvPr/>
        </p:nvSpPr>
        <p:spPr>
          <a:xfrm>
            <a:off x="-1" y="0"/>
            <a:ext cx="12187065" cy="6858000"/>
          </a:xfrm>
          <a:prstGeom prst="rect">
            <a:avLst/>
          </a:prstGeom>
          <a:solidFill>
            <a:srgbClr val="EB5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46F640-E986-1A48-9432-B9041B5175C9}"/>
              </a:ext>
            </a:extLst>
          </p:cNvPr>
          <p:cNvSpPr/>
          <p:nvPr/>
        </p:nvSpPr>
        <p:spPr>
          <a:xfrm>
            <a:off x="159994" y="203182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You can hug.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4D417-6519-E74C-8D86-2A0914D78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888" y="679622"/>
            <a:ext cx="4589285" cy="593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78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971E68-74D7-CE4F-9E23-8A23C7EA5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42B678-4634-C94F-B74F-072BD9023083}"/>
              </a:ext>
            </a:extLst>
          </p:cNvPr>
          <p:cNvSpPr/>
          <p:nvPr/>
        </p:nvSpPr>
        <p:spPr>
          <a:xfrm>
            <a:off x="159994" y="203182"/>
            <a:ext cx="890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When you like someone they might not feel the same way. That’s okay too.</a:t>
            </a:r>
          </a:p>
        </p:txBody>
      </p:sp>
    </p:spTree>
    <p:extLst>
      <p:ext uri="{BB962C8B-B14F-4D97-AF65-F5344CB8AC3E}">
        <p14:creationId xmlns:p14="http://schemas.microsoft.com/office/powerpoint/2010/main" val="1611293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S</dc:creator>
  <cp:lastModifiedBy>Colin Morrison</cp:lastModifiedBy>
  <cp:revision>8</cp:revision>
  <dcterms:created xsi:type="dcterms:W3CDTF">2021-03-29T16:21:08Z</dcterms:created>
  <dcterms:modified xsi:type="dcterms:W3CDTF">2022-02-01T14:26:08Z</dcterms:modified>
</cp:coreProperties>
</file>