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8CE3-5CAF-744E-A61D-6CCD1E75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A309D-5676-5A4C-AC9E-72CB6A926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BFE3A-FAD0-FC48-9DE7-D30003D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C2C9-E0F1-A94F-A9EC-A41396E1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07E6-8704-9441-999C-B554ADF7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30C5-6D0A-8044-80D8-6AC866A8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F3A7-D77A-4040-99A0-2BD843397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430C-CC43-6A45-8995-8774F964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5196B-21DA-5B45-9F2C-AACEB471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A932B-CCB1-694E-A04B-E0C288FE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B8D52-50F4-384A-B1B1-C3F1DD52B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F7D1-18CB-2843-AC0E-7EA30B51C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EE31-3B96-A348-850E-8934CF1A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0E02-6BB5-EC4D-BF22-FAD8671F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8D85-3108-DC43-8213-7333BB2B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4055-6177-8449-804B-356CBAE7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F516-9CBD-3649-B5D5-F82A48D36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01F79-76FC-A74E-9D03-8CE727F1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3276-8AE9-EF41-9E12-5C5D6F7F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1386-CB00-E840-8254-03F53451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2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B975-A168-0647-BF25-85C033B2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64B8D-00EB-1444-8453-F9B5242BF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9F1B-6F98-D341-B3C4-87154145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F9EA-CEF7-124B-915B-11AE03D9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5FB0-4950-154D-B57F-7CA268BF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B0F9-7D2D-294B-BF9A-767904DE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04B1-B235-2647-97ED-1A9C56DC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2E5A7-651B-674D-8B90-D6B72389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4BA9-26F0-8B40-8BF4-9CBBC562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0DA0-25F1-4B47-8819-3379DD07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EC73-DBD5-234C-A661-ABC0BB1B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D22E-4596-6A44-ADF0-E076C944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830D0-FA7D-EE4E-9F85-E4782BD6C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B3C30-D650-5041-8B51-0244D9277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271C2-28F0-0947-97DE-8EC75B839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851A6-613D-E44E-8311-33D6DF69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28B6E-4A80-7244-8266-30D45315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5C690-B458-F341-92D3-17942569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35382-C6AA-2A47-A9C0-85922C40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55C0-FF95-CD44-86EF-847738C2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0F05C-4A17-E642-8E31-AD3A29B4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57537-A8E1-2E4D-8A23-444FED5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9CD2A-810B-EA45-9985-11B845FB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09EF5-619F-4B4F-BEB0-FED9C8C3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329FD-3A14-E448-9535-294A69E1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1E37-0DA7-004A-A9E1-84C00BB7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325C-0554-7E4F-9CB6-96DD57DA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9F2E-5DEF-4C4E-8D30-D983AE8E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1C3CF-E46C-614A-82E0-DC296FF06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85EF-8D6C-1944-984F-88DE3D66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C7753-3DA8-8348-B754-54F900C6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37BF-BC55-E24E-BFC3-385D3C8D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9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346B-5BD5-B342-BF33-025A958B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68D40-74C6-0D4E-A6A8-520CD46B9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D9B0-A5A8-9944-9435-BA3F3E5D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0D0C5-393A-AD4A-B2A6-16C01AA7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6D0E-0B45-DA42-B09F-21378DE9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D17A-06DE-884C-B0A1-F1A4C60E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ED40A-E5D5-E14A-8C0C-9CFC44F9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736A-3868-F44E-88E7-A3488C07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AC5-B8A0-D343-B270-C26F183BF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BFB2-51AD-4940-90A5-6AE3C7B48DA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1CD1-DBA2-934C-A926-BDC51EF9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6B5A-296E-F14F-B2C8-978ED5A5C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9E1F-3E68-8D43-8E36-E64FE1F8B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30A8C-E892-2443-9419-C1C6C5B5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645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Menstruation - I am growing up. My body is changing.</a:t>
            </a:r>
          </a:p>
        </p:txBody>
      </p:sp>
    </p:spTree>
    <p:extLst>
      <p:ext uri="{BB962C8B-B14F-4D97-AF65-F5344CB8AC3E}">
        <p14:creationId xmlns:p14="http://schemas.microsoft.com/office/powerpoint/2010/main" val="161111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742CD0-F23D-9B44-A159-A3C2497A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678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Menstruation - I will have my period. This is a good thing.</a:t>
            </a:r>
          </a:p>
        </p:txBody>
      </p:sp>
    </p:spTree>
    <p:extLst>
      <p:ext uri="{BB962C8B-B14F-4D97-AF65-F5344CB8AC3E}">
        <p14:creationId xmlns:p14="http://schemas.microsoft.com/office/powerpoint/2010/main" val="283347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E3778-2B1C-7E4B-9C18-89FDA589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83801" y="0"/>
            <a:ext cx="10833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Menstruation - With my period I will have some blood come out of my vagina. This is normal. </a:t>
            </a:r>
          </a:p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This happens for 2 to 7 days.</a:t>
            </a:r>
          </a:p>
        </p:txBody>
      </p:sp>
    </p:spTree>
    <p:extLst>
      <p:ext uri="{BB962C8B-B14F-4D97-AF65-F5344CB8AC3E}">
        <p14:creationId xmlns:p14="http://schemas.microsoft.com/office/powerpoint/2010/main" val="137665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547A1-9DDF-9B45-A068-85B9D676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652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Menstruation - I will wear a sanitary towel in my pants.</a:t>
            </a:r>
          </a:p>
        </p:txBody>
      </p:sp>
    </p:spTree>
    <p:extLst>
      <p:ext uri="{BB962C8B-B14F-4D97-AF65-F5344CB8AC3E}">
        <p14:creationId xmlns:p14="http://schemas.microsoft.com/office/powerpoint/2010/main" val="360599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54BFD-CE08-1A4C-BA9B-2EA6A3CF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47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Menstruation - I will wear period pants.</a:t>
            </a:r>
          </a:p>
        </p:txBody>
      </p:sp>
    </p:spTree>
    <p:extLst>
      <p:ext uri="{BB962C8B-B14F-4D97-AF65-F5344CB8AC3E}">
        <p14:creationId xmlns:p14="http://schemas.microsoft.com/office/powerpoint/2010/main" val="260188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66946-23BD-3B43-BC8B-D1395208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2B678-4634-C94F-B74F-072BD9023083}"/>
              </a:ext>
            </a:extLst>
          </p:cNvPr>
          <p:cNvSpPr/>
          <p:nvPr/>
        </p:nvSpPr>
        <p:spPr>
          <a:xfrm>
            <a:off x="159994" y="203182"/>
            <a:ext cx="6607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Menstruation - I can talk about my periods if I am upset.</a:t>
            </a:r>
          </a:p>
        </p:txBody>
      </p:sp>
    </p:spTree>
    <p:extLst>
      <p:ext uri="{BB962C8B-B14F-4D97-AF65-F5344CB8AC3E}">
        <p14:creationId xmlns:p14="http://schemas.microsoft.com/office/powerpoint/2010/main" val="110074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</dc:creator>
  <cp:lastModifiedBy>Colin Morrison</cp:lastModifiedBy>
  <cp:revision>14</cp:revision>
  <dcterms:created xsi:type="dcterms:W3CDTF">2021-03-29T16:21:08Z</dcterms:created>
  <dcterms:modified xsi:type="dcterms:W3CDTF">2022-02-01T14:17:24Z</dcterms:modified>
</cp:coreProperties>
</file>