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4" r:id="rId9"/>
    <p:sldId id="260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1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1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9T15:50:49.553" idx="1">
    <p:pos x="3151" y="1614"/>
    <p:text>Gobbledegaelic</p:text>
    <p:extLst>
      <p:ext uri="{C676402C-5697-4E1C-873F-D02D1690AC5C}">
        <p15:threadingInfo xmlns:p15="http://schemas.microsoft.com/office/powerpoint/2012/main" timeZoneBias="-60"/>
      </p:ext>
    </p:extLst>
  </p:cm>
  <p:cm authorId="2" dt="2021-08-19T16:38:37.338" idx="1">
    <p:pos x="3151" y="1750"/>
    <p:text>Dìreach a' smaoineachadh an gabhadh dad dèanamh leis an abair - cuir riut fhèin e. ...a' ciallachadh suidheachadh neach eile a chur riut fhèin? ...smaoineachadh ort fhèin ann an suidheachadh neach eile?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DF8D9-7F52-4619-B185-69842AA4EC3C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F59B6C-74DE-485D-92DE-5480286F28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 err="1"/>
            <a:t>Coibhneas</a:t>
          </a:r>
          <a:endParaRPr lang="en-US" dirty="0"/>
        </a:p>
      </dgm:t>
    </dgm:pt>
    <dgm:pt modelId="{76A94715-F510-4F6A-94FF-A60747BCC60A}" type="parTrans" cxnId="{181A4690-9886-435D-89A0-70CAF5905D4C}">
      <dgm:prSet/>
      <dgm:spPr/>
      <dgm:t>
        <a:bodyPr/>
        <a:lstStyle/>
        <a:p>
          <a:endParaRPr lang="en-US"/>
        </a:p>
      </dgm:t>
    </dgm:pt>
    <dgm:pt modelId="{76671D7C-3025-49D8-ADE6-C78AFA20E030}" type="sibTrans" cxnId="{181A4690-9886-435D-89A0-70CAF5905D4C}">
      <dgm:prSet/>
      <dgm:spPr/>
      <dgm:t>
        <a:bodyPr/>
        <a:lstStyle/>
        <a:p>
          <a:endParaRPr lang="en-US"/>
        </a:p>
      </dgm:t>
    </dgm:pt>
    <dgm:pt modelId="{F6963E6D-FB7A-475F-BF43-431B121494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3200" cap="none" dirty="0" err="1"/>
            <a:t>Dè</a:t>
          </a:r>
          <a:r>
            <a:rPr lang="en-GB" sz="3200" cap="none" dirty="0"/>
            <a:t> tha </a:t>
          </a:r>
          <a:r>
            <a:rPr lang="en-GB" sz="3200" cap="none" dirty="0" err="1"/>
            <a:t>coibhneas</a:t>
          </a:r>
          <a:r>
            <a:rPr lang="en-GB" sz="3200" cap="none" dirty="0"/>
            <a:t> a’ </a:t>
          </a:r>
          <a:r>
            <a:rPr lang="en-GB" sz="3200" cap="none" dirty="0" err="1"/>
            <a:t>ciallachadh</a:t>
          </a:r>
          <a:r>
            <a:rPr lang="en-GB" sz="3200" cap="none" dirty="0"/>
            <a:t> </a:t>
          </a:r>
          <a:r>
            <a:rPr lang="en-GB" sz="3200" cap="none" dirty="0" err="1"/>
            <a:t>dhutsa</a:t>
          </a:r>
          <a:r>
            <a:rPr lang="en-GB" sz="3200" cap="none" dirty="0"/>
            <a:t>?</a:t>
          </a:r>
          <a:endParaRPr lang="en-US" sz="3200" cap="none" dirty="0"/>
        </a:p>
      </dgm:t>
    </dgm:pt>
    <dgm:pt modelId="{14CA0C97-67FD-4827-9EC2-38CC103DEE43}" type="parTrans" cxnId="{52E8F91E-EB2D-47C3-972A-BE9130EAC9F6}">
      <dgm:prSet/>
      <dgm:spPr/>
      <dgm:t>
        <a:bodyPr/>
        <a:lstStyle/>
        <a:p>
          <a:endParaRPr lang="en-US"/>
        </a:p>
      </dgm:t>
    </dgm:pt>
    <dgm:pt modelId="{CFA13010-4660-4EC0-9305-2008AD7CD56B}" type="sibTrans" cxnId="{52E8F91E-EB2D-47C3-972A-BE9130EAC9F6}">
      <dgm:prSet/>
      <dgm:spPr/>
      <dgm:t>
        <a:bodyPr/>
        <a:lstStyle/>
        <a:p>
          <a:endParaRPr lang="en-US"/>
        </a:p>
      </dgm:t>
    </dgm:pt>
    <dgm:pt modelId="{27E822BC-B4BE-481E-B14F-C2EAF6C8F603}" type="pres">
      <dgm:prSet presAssocID="{95BDF8D9-7F52-4619-B185-69842AA4EC3C}" presName="root" presStyleCnt="0">
        <dgm:presLayoutVars>
          <dgm:dir/>
          <dgm:resizeHandles val="exact"/>
        </dgm:presLayoutVars>
      </dgm:prSet>
      <dgm:spPr/>
    </dgm:pt>
    <dgm:pt modelId="{BC3B648B-4623-4024-AA31-8D95E13173A0}" type="pres">
      <dgm:prSet presAssocID="{11F59B6C-74DE-485D-92DE-5480286F28A5}" presName="compNode" presStyleCnt="0"/>
      <dgm:spPr/>
    </dgm:pt>
    <dgm:pt modelId="{92BA65DB-0969-4066-B3E6-7D1BD4A93DF0}" type="pres">
      <dgm:prSet presAssocID="{11F59B6C-74DE-485D-92DE-5480286F28A5}" presName="iconBgRect" presStyleLbl="bgShp" presStyleIdx="0" presStyleCnt="2"/>
      <dgm:spPr/>
    </dgm:pt>
    <dgm:pt modelId="{A84C48F8-02A2-4BAC-91FC-B7E18EED3823}" type="pres">
      <dgm:prSet presAssocID="{11F59B6C-74DE-485D-92DE-5480286F28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8E7DED0A-745B-4C6C-BDDE-62BB7D949BDF}" type="pres">
      <dgm:prSet presAssocID="{11F59B6C-74DE-485D-92DE-5480286F28A5}" presName="spaceRect" presStyleCnt="0"/>
      <dgm:spPr/>
    </dgm:pt>
    <dgm:pt modelId="{9D52F257-CB59-4E92-A186-0A2906C6B549}" type="pres">
      <dgm:prSet presAssocID="{11F59B6C-74DE-485D-92DE-5480286F28A5}" presName="textRect" presStyleLbl="revTx" presStyleIdx="0" presStyleCnt="2">
        <dgm:presLayoutVars>
          <dgm:chMax val="1"/>
          <dgm:chPref val="1"/>
        </dgm:presLayoutVars>
      </dgm:prSet>
      <dgm:spPr/>
    </dgm:pt>
    <dgm:pt modelId="{30F4B0F6-3675-4E59-B3E1-F1CDC864E589}" type="pres">
      <dgm:prSet presAssocID="{76671D7C-3025-49D8-ADE6-C78AFA20E030}" presName="sibTrans" presStyleCnt="0"/>
      <dgm:spPr/>
    </dgm:pt>
    <dgm:pt modelId="{4CA05E02-160B-4F11-9251-9B7164981A0C}" type="pres">
      <dgm:prSet presAssocID="{F6963E6D-FB7A-475F-BF43-431B1214942F}" presName="compNode" presStyleCnt="0"/>
      <dgm:spPr/>
    </dgm:pt>
    <dgm:pt modelId="{688058ED-C5C8-4242-AE82-B79404254F66}" type="pres">
      <dgm:prSet presAssocID="{F6963E6D-FB7A-475F-BF43-431B1214942F}" presName="iconBgRect" presStyleLbl="bgShp" presStyleIdx="1" presStyleCnt="2"/>
      <dgm:spPr/>
    </dgm:pt>
    <dgm:pt modelId="{68A09BFF-A575-46D5-9535-C7AF6C1A3541}" type="pres">
      <dgm:prSet presAssocID="{F6963E6D-FB7A-475F-BF43-431B121494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630A417-6DD0-4B25-BDEF-A73DED582752}" type="pres">
      <dgm:prSet presAssocID="{F6963E6D-FB7A-475F-BF43-431B1214942F}" presName="spaceRect" presStyleCnt="0"/>
      <dgm:spPr/>
    </dgm:pt>
    <dgm:pt modelId="{F6F9E3D9-0CA0-4774-95EA-30FDAC1E576E}" type="pres">
      <dgm:prSet presAssocID="{F6963E6D-FB7A-475F-BF43-431B1214942F}" presName="textRect" presStyleLbl="revTx" presStyleIdx="1" presStyleCnt="2" custScaleX="110431">
        <dgm:presLayoutVars>
          <dgm:chMax val="1"/>
          <dgm:chPref val="1"/>
        </dgm:presLayoutVars>
      </dgm:prSet>
      <dgm:spPr/>
    </dgm:pt>
  </dgm:ptLst>
  <dgm:cxnLst>
    <dgm:cxn modelId="{52E8F91E-EB2D-47C3-972A-BE9130EAC9F6}" srcId="{95BDF8D9-7F52-4619-B185-69842AA4EC3C}" destId="{F6963E6D-FB7A-475F-BF43-431B1214942F}" srcOrd="1" destOrd="0" parTransId="{14CA0C97-67FD-4827-9EC2-38CC103DEE43}" sibTransId="{CFA13010-4660-4EC0-9305-2008AD7CD56B}"/>
    <dgm:cxn modelId="{A067DE38-ACF4-4636-BFE5-0487713FAB0C}" type="presOf" srcId="{F6963E6D-FB7A-475F-BF43-431B1214942F}" destId="{F6F9E3D9-0CA0-4774-95EA-30FDAC1E576E}" srcOrd="0" destOrd="0" presId="urn:microsoft.com/office/officeart/2018/5/layout/IconCircleLabelList"/>
    <dgm:cxn modelId="{181A4690-9886-435D-89A0-70CAF5905D4C}" srcId="{95BDF8D9-7F52-4619-B185-69842AA4EC3C}" destId="{11F59B6C-74DE-485D-92DE-5480286F28A5}" srcOrd="0" destOrd="0" parTransId="{76A94715-F510-4F6A-94FF-A60747BCC60A}" sibTransId="{76671D7C-3025-49D8-ADE6-C78AFA20E030}"/>
    <dgm:cxn modelId="{F30C62B0-B8E9-49CA-925F-AA194F4499BD}" type="presOf" srcId="{95BDF8D9-7F52-4619-B185-69842AA4EC3C}" destId="{27E822BC-B4BE-481E-B14F-C2EAF6C8F603}" srcOrd="0" destOrd="0" presId="urn:microsoft.com/office/officeart/2018/5/layout/IconCircleLabelList"/>
    <dgm:cxn modelId="{8E9E12F4-C8C0-49E9-80CE-454579F9B1B9}" type="presOf" srcId="{11F59B6C-74DE-485D-92DE-5480286F28A5}" destId="{9D52F257-CB59-4E92-A186-0A2906C6B549}" srcOrd="0" destOrd="0" presId="urn:microsoft.com/office/officeart/2018/5/layout/IconCircleLabelList"/>
    <dgm:cxn modelId="{F5092952-3248-4F8C-B9AE-2805877A6172}" type="presParOf" srcId="{27E822BC-B4BE-481E-B14F-C2EAF6C8F603}" destId="{BC3B648B-4623-4024-AA31-8D95E13173A0}" srcOrd="0" destOrd="0" presId="urn:microsoft.com/office/officeart/2018/5/layout/IconCircleLabelList"/>
    <dgm:cxn modelId="{902CBF0C-B7FF-4D7E-84E8-3EAEACE6E485}" type="presParOf" srcId="{BC3B648B-4623-4024-AA31-8D95E13173A0}" destId="{92BA65DB-0969-4066-B3E6-7D1BD4A93DF0}" srcOrd="0" destOrd="0" presId="urn:microsoft.com/office/officeart/2018/5/layout/IconCircleLabelList"/>
    <dgm:cxn modelId="{B8974D0F-26B3-454F-B75C-323813D80F0D}" type="presParOf" srcId="{BC3B648B-4623-4024-AA31-8D95E13173A0}" destId="{A84C48F8-02A2-4BAC-91FC-B7E18EED3823}" srcOrd="1" destOrd="0" presId="urn:microsoft.com/office/officeart/2018/5/layout/IconCircleLabelList"/>
    <dgm:cxn modelId="{41880C29-BB31-40EB-AF15-0B153DF4C30B}" type="presParOf" srcId="{BC3B648B-4623-4024-AA31-8D95E13173A0}" destId="{8E7DED0A-745B-4C6C-BDDE-62BB7D949BDF}" srcOrd="2" destOrd="0" presId="urn:microsoft.com/office/officeart/2018/5/layout/IconCircleLabelList"/>
    <dgm:cxn modelId="{637DD03E-4786-4B9D-80EC-023AC60963F5}" type="presParOf" srcId="{BC3B648B-4623-4024-AA31-8D95E13173A0}" destId="{9D52F257-CB59-4E92-A186-0A2906C6B549}" srcOrd="3" destOrd="0" presId="urn:microsoft.com/office/officeart/2018/5/layout/IconCircleLabelList"/>
    <dgm:cxn modelId="{800BD5ED-C6E4-4E33-88DA-2D791A7F617B}" type="presParOf" srcId="{27E822BC-B4BE-481E-B14F-C2EAF6C8F603}" destId="{30F4B0F6-3675-4E59-B3E1-F1CDC864E589}" srcOrd="1" destOrd="0" presId="urn:microsoft.com/office/officeart/2018/5/layout/IconCircleLabelList"/>
    <dgm:cxn modelId="{2F4A9498-9B50-4EA6-B464-8B135B39BA54}" type="presParOf" srcId="{27E822BC-B4BE-481E-B14F-C2EAF6C8F603}" destId="{4CA05E02-160B-4F11-9251-9B7164981A0C}" srcOrd="2" destOrd="0" presId="urn:microsoft.com/office/officeart/2018/5/layout/IconCircleLabelList"/>
    <dgm:cxn modelId="{C5A5BBCD-620C-4A93-898E-501E77B6B98A}" type="presParOf" srcId="{4CA05E02-160B-4F11-9251-9B7164981A0C}" destId="{688058ED-C5C8-4242-AE82-B79404254F66}" srcOrd="0" destOrd="0" presId="urn:microsoft.com/office/officeart/2018/5/layout/IconCircleLabelList"/>
    <dgm:cxn modelId="{8E4AC74A-3E23-42A8-925A-EF20172814DC}" type="presParOf" srcId="{4CA05E02-160B-4F11-9251-9B7164981A0C}" destId="{68A09BFF-A575-46D5-9535-C7AF6C1A3541}" srcOrd="1" destOrd="0" presId="urn:microsoft.com/office/officeart/2018/5/layout/IconCircleLabelList"/>
    <dgm:cxn modelId="{941B6F1D-94F0-428E-9CBD-61DE10A0F426}" type="presParOf" srcId="{4CA05E02-160B-4F11-9251-9B7164981A0C}" destId="{D630A417-6DD0-4B25-BDEF-A73DED582752}" srcOrd="2" destOrd="0" presId="urn:microsoft.com/office/officeart/2018/5/layout/IconCircleLabelList"/>
    <dgm:cxn modelId="{882A0B71-57C9-4E96-8930-C65006132117}" type="presParOf" srcId="{4CA05E02-160B-4F11-9251-9B7164981A0C}" destId="{F6F9E3D9-0CA0-4774-95EA-30FDAC1E57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555CC-FAFF-45E9-8095-3EC7AE299BB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986D24F-7231-4060-804F-3FD33D5D32FD}">
      <dgm:prSet custT="1"/>
      <dgm:spPr/>
      <dgm:t>
        <a:bodyPr/>
        <a:lstStyle/>
        <a:p>
          <a:pPr>
            <a:defRPr cap="all"/>
          </a:pPr>
          <a:r>
            <a:rPr lang="en-GB" sz="4400" b="1" dirty="0"/>
            <a:t>EARBSA</a:t>
          </a:r>
          <a:endParaRPr lang="en-US" sz="4400" dirty="0"/>
        </a:p>
      </dgm:t>
    </dgm:pt>
    <dgm:pt modelId="{82BA4914-7847-424F-BF47-6A77C3E1ECDC}" type="parTrans" cxnId="{DF13F2CA-B6BF-4844-BEDC-9129BA9D5782}">
      <dgm:prSet/>
      <dgm:spPr/>
      <dgm:t>
        <a:bodyPr/>
        <a:lstStyle/>
        <a:p>
          <a:endParaRPr lang="en-US"/>
        </a:p>
      </dgm:t>
    </dgm:pt>
    <dgm:pt modelId="{4343ACE9-6BC8-4CA9-9378-3AD735EAF649}" type="sibTrans" cxnId="{DF13F2CA-B6BF-4844-BEDC-9129BA9D5782}">
      <dgm:prSet/>
      <dgm:spPr/>
      <dgm:t>
        <a:bodyPr/>
        <a:lstStyle/>
        <a:p>
          <a:endParaRPr lang="en-US"/>
        </a:p>
      </dgm:t>
    </dgm:pt>
    <dgm:pt modelId="{55F86CC7-B5F1-4EC4-9265-3EEAA7F0B801}">
      <dgm:prSet custT="1"/>
      <dgm:spPr/>
      <dgm:t>
        <a:bodyPr/>
        <a:lstStyle/>
        <a:p>
          <a:pPr>
            <a:defRPr cap="all"/>
          </a:pPr>
          <a:r>
            <a:rPr lang="en-GB" sz="3600" cap="none" dirty="0" err="1"/>
            <a:t>Dè</a:t>
          </a:r>
          <a:r>
            <a:rPr lang="en-GB" sz="3600" cap="none" dirty="0"/>
            <a:t> tha </a:t>
          </a:r>
          <a:r>
            <a:rPr lang="en-GB" sz="3600" cap="none" dirty="0" err="1"/>
            <a:t>earbsa</a:t>
          </a:r>
          <a:r>
            <a:rPr lang="en-GB" sz="3600" cap="none" dirty="0"/>
            <a:t> </a:t>
          </a:r>
        </a:p>
        <a:p>
          <a:pPr>
            <a:defRPr cap="all"/>
          </a:pPr>
          <a:r>
            <a:rPr lang="en-GB" sz="3600" cap="none" dirty="0"/>
            <a:t>a’ </a:t>
          </a:r>
          <a:r>
            <a:rPr lang="en-GB" sz="3600" cap="none" dirty="0" err="1"/>
            <a:t>ciallachadh</a:t>
          </a:r>
          <a:r>
            <a:rPr lang="en-GB" sz="3600" cap="none" dirty="0"/>
            <a:t> </a:t>
          </a:r>
          <a:r>
            <a:rPr lang="en-GB" sz="3600" cap="none" dirty="0" err="1"/>
            <a:t>dhutsa</a:t>
          </a:r>
          <a:r>
            <a:rPr lang="en-GB" sz="3600" cap="none" dirty="0"/>
            <a:t>?</a:t>
          </a:r>
          <a:endParaRPr lang="en-US" sz="3600" cap="none" dirty="0"/>
        </a:p>
      </dgm:t>
    </dgm:pt>
    <dgm:pt modelId="{C7C85FCA-1FC2-408C-86F5-A4360F766F28}" type="parTrans" cxnId="{2FEBBCC9-3812-49E3-9F46-507315894C2A}">
      <dgm:prSet/>
      <dgm:spPr/>
      <dgm:t>
        <a:bodyPr/>
        <a:lstStyle/>
        <a:p>
          <a:endParaRPr lang="en-US"/>
        </a:p>
      </dgm:t>
    </dgm:pt>
    <dgm:pt modelId="{DF862912-8B74-451C-BC86-6EC2D245AB89}" type="sibTrans" cxnId="{2FEBBCC9-3812-49E3-9F46-507315894C2A}">
      <dgm:prSet/>
      <dgm:spPr/>
      <dgm:t>
        <a:bodyPr/>
        <a:lstStyle/>
        <a:p>
          <a:endParaRPr lang="en-US"/>
        </a:p>
      </dgm:t>
    </dgm:pt>
    <dgm:pt modelId="{B564BDAC-0AC6-4433-9D08-7B7CA1EE54C4}" type="pres">
      <dgm:prSet presAssocID="{F10555CC-FAFF-45E9-8095-3EC7AE299BB2}" presName="root" presStyleCnt="0">
        <dgm:presLayoutVars>
          <dgm:dir/>
          <dgm:resizeHandles val="exact"/>
        </dgm:presLayoutVars>
      </dgm:prSet>
      <dgm:spPr/>
    </dgm:pt>
    <dgm:pt modelId="{4AD475BD-9E3C-4044-95DE-FA125BF2F1D9}" type="pres">
      <dgm:prSet presAssocID="{E986D24F-7231-4060-804F-3FD33D5D32FD}" presName="compNode" presStyleCnt="0"/>
      <dgm:spPr/>
    </dgm:pt>
    <dgm:pt modelId="{A5828CCE-D7FA-4CD2-9829-D5AB7B1F88AD}" type="pres">
      <dgm:prSet presAssocID="{E986D24F-7231-4060-804F-3FD33D5D32FD}" presName="iconBgRect" presStyleLbl="bgShp" presStyleIdx="0" presStyleCnt="2"/>
      <dgm:spPr/>
    </dgm:pt>
    <dgm:pt modelId="{A2CF1FDD-D4F9-4ABD-B1F9-A3B19A3B4576}" type="pres">
      <dgm:prSet presAssocID="{E986D24F-7231-4060-804F-3FD33D5D32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F8F9872-B0DF-4848-9AF0-AEBA6070D602}" type="pres">
      <dgm:prSet presAssocID="{E986D24F-7231-4060-804F-3FD33D5D32FD}" presName="spaceRect" presStyleCnt="0"/>
      <dgm:spPr/>
    </dgm:pt>
    <dgm:pt modelId="{8251F836-CA4C-4B87-86FC-450541ABA45C}" type="pres">
      <dgm:prSet presAssocID="{E986D24F-7231-4060-804F-3FD33D5D32FD}" presName="textRect" presStyleLbl="revTx" presStyleIdx="0" presStyleCnt="2">
        <dgm:presLayoutVars>
          <dgm:chMax val="1"/>
          <dgm:chPref val="1"/>
        </dgm:presLayoutVars>
      </dgm:prSet>
      <dgm:spPr/>
    </dgm:pt>
    <dgm:pt modelId="{3A834D46-1BF0-46B1-8082-2156B7CF2EA9}" type="pres">
      <dgm:prSet presAssocID="{4343ACE9-6BC8-4CA9-9378-3AD735EAF649}" presName="sibTrans" presStyleCnt="0"/>
      <dgm:spPr/>
    </dgm:pt>
    <dgm:pt modelId="{43D11B7B-9500-4959-B824-0C14BED84DB3}" type="pres">
      <dgm:prSet presAssocID="{55F86CC7-B5F1-4EC4-9265-3EEAA7F0B801}" presName="compNode" presStyleCnt="0"/>
      <dgm:spPr/>
    </dgm:pt>
    <dgm:pt modelId="{2F7DF8BB-23BE-472E-9392-E01484A7C8BC}" type="pres">
      <dgm:prSet presAssocID="{55F86CC7-B5F1-4EC4-9265-3EEAA7F0B801}" presName="iconBgRect" presStyleLbl="bgShp" presStyleIdx="1" presStyleCnt="2"/>
      <dgm:spPr/>
    </dgm:pt>
    <dgm:pt modelId="{0E35D9B4-928C-4C39-B546-FF8506C715F2}" type="pres">
      <dgm:prSet presAssocID="{55F86CC7-B5F1-4EC4-9265-3EEAA7F0B8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C394507-2403-4261-8577-300CFA23C64A}" type="pres">
      <dgm:prSet presAssocID="{55F86CC7-B5F1-4EC4-9265-3EEAA7F0B801}" presName="spaceRect" presStyleCnt="0"/>
      <dgm:spPr/>
    </dgm:pt>
    <dgm:pt modelId="{2548E2DD-B777-4FA5-8CCD-F8EE9F09F28B}" type="pres">
      <dgm:prSet presAssocID="{55F86CC7-B5F1-4EC4-9265-3EEAA7F0B801}" presName="textRect" presStyleLbl="revTx" presStyleIdx="1" presStyleCnt="2" custScaleX="132684">
        <dgm:presLayoutVars>
          <dgm:chMax val="1"/>
          <dgm:chPref val="1"/>
        </dgm:presLayoutVars>
      </dgm:prSet>
      <dgm:spPr/>
    </dgm:pt>
  </dgm:ptLst>
  <dgm:cxnLst>
    <dgm:cxn modelId="{2F113A5C-88AF-4155-A61E-EF42F002A056}" type="presOf" srcId="{E986D24F-7231-4060-804F-3FD33D5D32FD}" destId="{8251F836-CA4C-4B87-86FC-450541ABA45C}" srcOrd="0" destOrd="0" presId="urn:microsoft.com/office/officeart/2018/5/layout/IconCircleLabelList"/>
    <dgm:cxn modelId="{2B3DC7B0-D2E0-4F8A-B7FC-382D5E56F473}" type="presOf" srcId="{F10555CC-FAFF-45E9-8095-3EC7AE299BB2}" destId="{B564BDAC-0AC6-4433-9D08-7B7CA1EE54C4}" srcOrd="0" destOrd="0" presId="urn:microsoft.com/office/officeart/2018/5/layout/IconCircleLabelList"/>
    <dgm:cxn modelId="{2FEBBCC9-3812-49E3-9F46-507315894C2A}" srcId="{F10555CC-FAFF-45E9-8095-3EC7AE299BB2}" destId="{55F86CC7-B5F1-4EC4-9265-3EEAA7F0B801}" srcOrd="1" destOrd="0" parTransId="{C7C85FCA-1FC2-408C-86F5-A4360F766F28}" sibTransId="{DF862912-8B74-451C-BC86-6EC2D245AB89}"/>
    <dgm:cxn modelId="{DF13F2CA-B6BF-4844-BEDC-9129BA9D5782}" srcId="{F10555CC-FAFF-45E9-8095-3EC7AE299BB2}" destId="{E986D24F-7231-4060-804F-3FD33D5D32FD}" srcOrd="0" destOrd="0" parTransId="{82BA4914-7847-424F-BF47-6A77C3E1ECDC}" sibTransId="{4343ACE9-6BC8-4CA9-9378-3AD735EAF649}"/>
    <dgm:cxn modelId="{7C8C7CD7-DBB8-40F6-B37F-A44C6822DA72}" type="presOf" srcId="{55F86CC7-B5F1-4EC4-9265-3EEAA7F0B801}" destId="{2548E2DD-B777-4FA5-8CCD-F8EE9F09F28B}" srcOrd="0" destOrd="0" presId="urn:microsoft.com/office/officeart/2018/5/layout/IconCircleLabelList"/>
    <dgm:cxn modelId="{3E9F6F9B-BAA2-43EC-85C5-F07D154B4977}" type="presParOf" srcId="{B564BDAC-0AC6-4433-9D08-7B7CA1EE54C4}" destId="{4AD475BD-9E3C-4044-95DE-FA125BF2F1D9}" srcOrd="0" destOrd="0" presId="urn:microsoft.com/office/officeart/2018/5/layout/IconCircleLabelList"/>
    <dgm:cxn modelId="{9115EBB8-F7B4-4F30-B4B7-AF6F08EC0044}" type="presParOf" srcId="{4AD475BD-9E3C-4044-95DE-FA125BF2F1D9}" destId="{A5828CCE-D7FA-4CD2-9829-D5AB7B1F88AD}" srcOrd="0" destOrd="0" presId="urn:microsoft.com/office/officeart/2018/5/layout/IconCircleLabelList"/>
    <dgm:cxn modelId="{C3D16A7E-0760-4C13-A0BD-9E10DE5C1ADC}" type="presParOf" srcId="{4AD475BD-9E3C-4044-95DE-FA125BF2F1D9}" destId="{A2CF1FDD-D4F9-4ABD-B1F9-A3B19A3B4576}" srcOrd="1" destOrd="0" presId="urn:microsoft.com/office/officeart/2018/5/layout/IconCircleLabelList"/>
    <dgm:cxn modelId="{76A50E38-0EE2-427A-9E11-F74EDB0FDE26}" type="presParOf" srcId="{4AD475BD-9E3C-4044-95DE-FA125BF2F1D9}" destId="{7F8F9872-B0DF-4848-9AF0-AEBA6070D602}" srcOrd="2" destOrd="0" presId="urn:microsoft.com/office/officeart/2018/5/layout/IconCircleLabelList"/>
    <dgm:cxn modelId="{C3424C72-C9FA-4BD0-BD88-2FCD44F44B84}" type="presParOf" srcId="{4AD475BD-9E3C-4044-95DE-FA125BF2F1D9}" destId="{8251F836-CA4C-4B87-86FC-450541ABA45C}" srcOrd="3" destOrd="0" presId="urn:microsoft.com/office/officeart/2018/5/layout/IconCircleLabelList"/>
    <dgm:cxn modelId="{DFFF7115-26C3-4897-9E94-334E48605652}" type="presParOf" srcId="{B564BDAC-0AC6-4433-9D08-7B7CA1EE54C4}" destId="{3A834D46-1BF0-46B1-8082-2156B7CF2EA9}" srcOrd="1" destOrd="0" presId="urn:microsoft.com/office/officeart/2018/5/layout/IconCircleLabelList"/>
    <dgm:cxn modelId="{4DD5DB30-E1A9-4A14-B119-A98FFDB84E45}" type="presParOf" srcId="{B564BDAC-0AC6-4433-9D08-7B7CA1EE54C4}" destId="{43D11B7B-9500-4959-B824-0C14BED84DB3}" srcOrd="2" destOrd="0" presId="urn:microsoft.com/office/officeart/2018/5/layout/IconCircleLabelList"/>
    <dgm:cxn modelId="{DD28F00C-37AA-43F7-9953-D260372B681A}" type="presParOf" srcId="{43D11B7B-9500-4959-B824-0C14BED84DB3}" destId="{2F7DF8BB-23BE-472E-9392-E01484A7C8BC}" srcOrd="0" destOrd="0" presId="urn:microsoft.com/office/officeart/2018/5/layout/IconCircleLabelList"/>
    <dgm:cxn modelId="{A85AF269-98CC-4E32-8031-42F1F0F6B04E}" type="presParOf" srcId="{43D11B7B-9500-4959-B824-0C14BED84DB3}" destId="{0E35D9B4-928C-4C39-B546-FF8506C715F2}" srcOrd="1" destOrd="0" presId="urn:microsoft.com/office/officeart/2018/5/layout/IconCircleLabelList"/>
    <dgm:cxn modelId="{5A857018-B4D2-415E-A76B-57BD105B347A}" type="presParOf" srcId="{43D11B7B-9500-4959-B824-0C14BED84DB3}" destId="{4C394507-2403-4261-8577-300CFA23C64A}" srcOrd="2" destOrd="0" presId="urn:microsoft.com/office/officeart/2018/5/layout/IconCircleLabelList"/>
    <dgm:cxn modelId="{F3C1D356-F810-4811-B368-1AE66126AE75}" type="presParOf" srcId="{43D11B7B-9500-4959-B824-0C14BED84DB3}" destId="{2548E2DD-B777-4FA5-8CCD-F8EE9F09F2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DA3C0-9183-42B6-92F9-3C1DFA16D244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B1E3B546-B349-4D03-A8B2-897B2CE044A3}">
      <dgm:prSet custT="1"/>
      <dgm:spPr/>
      <dgm:t>
        <a:bodyPr/>
        <a:lstStyle/>
        <a:p>
          <a:pPr>
            <a:defRPr cap="all"/>
          </a:pPr>
          <a:r>
            <a:rPr lang="en-GB" sz="4000" b="1" dirty="0"/>
            <a:t>Co-</a:t>
          </a:r>
          <a:r>
            <a:rPr lang="en-GB" sz="4000" b="1" dirty="0" err="1"/>
            <a:t>fhaireachdainn</a:t>
          </a:r>
          <a:endParaRPr lang="en-US" sz="4000" b="1" dirty="0"/>
        </a:p>
      </dgm:t>
    </dgm:pt>
    <dgm:pt modelId="{8563CE9C-20AC-4350-A661-F20F4BB316DF}" type="parTrans" cxnId="{9724D315-1E68-437C-AEB2-AD297D85CBA1}">
      <dgm:prSet/>
      <dgm:spPr/>
      <dgm:t>
        <a:bodyPr/>
        <a:lstStyle/>
        <a:p>
          <a:endParaRPr lang="en-US"/>
        </a:p>
      </dgm:t>
    </dgm:pt>
    <dgm:pt modelId="{9A9E4A9C-2AD5-4224-9F19-32D6572C870A}" type="sibTrans" cxnId="{9724D315-1E68-437C-AEB2-AD297D85CBA1}">
      <dgm:prSet/>
      <dgm:spPr/>
      <dgm:t>
        <a:bodyPr/>
        <a:lstStyle/>
        <a:p>
          <a:endParaRPr lang="en-US"/>
        </a:p>
      </dgm:t>
    </dgm:pt>
    <dgm:pt modelId="{2B9EFA68-9743-4910-A7E5-2B8172F042D6}">
      <dgm:prSet custT="1"/>
      <dgm:spPr/>
      <dgm:t>
        <a:bodyPr/>
        <a:lstStyle/>
        <a:p>
          <a:pPr>
            <a:defRPr cap="all"/>
          </a:pPr>
          <a:r>
            <a:rPr lang="en-GB" sz="3200" cap="none" dirty="0" err="1"/>
            <a:t>Dè</a:t>
          </a:r>
          <a:r>
            <a:rPr lang="en-GB" sz="3200" cap="none" dirty="0"/>
            <a:t> tha co-</a:t>
          </a:r>
          <a:r>
            <a:rPr lang="en-GB" sz="3200" cap="none" dirty="0" err="1"/>
            <a:t>fhaireachdainn</a:t>
          </a:r>
          <a:r>
            <a:rPr lang="en-GB" sz="3200" cap="none" dirty="0"/>
            <a:t> </a:t>
          </a:r>
        </a:p>
        <a:p>
          <a:pPr>
            <a:defRPr cap="all"/>
          </a:pPr>
          <a:r>
            <a:rPr lang="en-GB" sz="3200" cap="none" dirty="0"/>
            <a:t>a’ </a:t>
          </a:r>
          <a:r>
            <a:rPr lang="en-GB" sz="3200" cap="none" dirty="0" err="1"/>
            <a:t>ciallachadh</a:t>
          </a:r>
          <a:r>
            <a:rPr lang="en-GB" sz="3200" cap="none" dirty="0"/>
            <a:t> </a:t>
          </a:r>
          <a:r>
            <a:rPr lang="en-GB" sz="3200" cap="none" dirty="0" err="1"/>
            <a:t>dhutsa</a:t>
          </a:r>
          <a:r>
            <a:rPr lang="en-GB" sz="3200" cap="none" dirty="0"/>
            <a:t>?</a:t>
          </a:r>
          <a:endParaRPr lang="en-US" sz="3200" cap="none" dirty="0"/>
        </a:p>
      </dgm:t>
    </dgm:pt>
    <dgm:pt modelId="{0A4AAB17-AA78-4E1F-AB14-40498F92E533}" type="parTrans" cxnId="{798A65F3-599B-40C8-BFB3-DABD28669875}">
      <dgm:prSet/>
      <dgm:spPr/>
      <dgm:t>
        <a:bodyPr/>
        <a:lstStyle/>
        <a:p>
          <a:endParaRPr lang="en-US"/>
        </a:p>
      </dgm:t>
    </dgm:pt>
    <dgm:pt modelId="{FF692EC3-497C-4997-A628-150FC6A0808E}" type="sibTrans" cxnId="{798A65F3-599B-40C8-BFB3-DABD28669875}">
      <dgm:prSet/>
      <dgm:spPr/>
      <dgm:t>
        <a:bodyPr/>
        <a:lstStyle/>
        <a:p>
          <a:endParaRPr lang="en-US"/>
        </a:p>
      </dgm:t>
    </dgm:pt>
    <dgm:pt modelId="{6B9D617F-D2F4-4D7C-9A29-3D3D22097890}" type="pres">
      <dgm:prSet presAssocID="{27EDA3C0-9183-42B6-92F9-3C1DFA16D244}" presName="root" presStyleCnt="0">
        <dgm:presLayoutVars>
          <dgm:dir/>
          <dgm:resizeHandles val="exact"/>
        </dgm:presLayoutVars>
      </dgm:prSet>
      <dgm:spPr/>
    </dgm:pt>
    <dgm:pt modelId="{6C92B8A7-CB8E-47BC-BA97-5FFC07C68AC3}" type="pres">
      <dgm:prSet presAssocID="{B1E3B546-B349-4D03-A8B2-897B2CE044A3}" presName="compNode" presStyleCnt="0"/>
      <dgm:spPr/>
    </dgm:pt>
    <dgm:pt modelId="{46C741CA-B506-42E7-A751-73BB1271B633}" type="pres">
      <dgm:prSet presAssocID="{B1E3B546-B349-4D03-A8B2-897B2CE044A3}" presName="iconBgRect" presStyleLbl="bgShp" presStyleIdx="0" presStyleCnt="2"/>
      <dgm:spPr/>
    </dgm:pt>
    <dgm:pt modelId="{9A74ABF7-513D-4056-802C-65968D34BB2F}" type="pres">
      <dgm:prSet presAssocID="{B1E3B546-B349-4D03-A8B2-897B2CE044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9FB4241-6E99-4C73-9853-1BFFF39E2DC5}" type="pres">
      <dgm:prSet presAssocID="{B1E3B546-B349-4D03-A8B2-897B2CE044A3}" presName="spaceRect" presStyleCnt="0"/>
      <dgm:spPr/>
    </dgm:pt>
    <dgm:pt modelId="{9F51F684-B4B1-4523-A802-3470306057F5}" type="pres">
      <dgm:prSet presAssocID="{B1E3B546-B349-4D03-A8B2-897B2CE044A3}" presName="textRect" presStyleLbl="revTx" presStyleIdx="0" presStyleCnt="2" custScaleX="159337">
        <dgm:presLayoutVars>
          <dgm:chMax val="1"/>
          <dgm:chPref val="1"/>
        </dgm:presLayoutVars>
      </dgm:prSet>
      <dgm:spPr/>
    </dgm:pt>
    <dgm:pt modelId="{C4E849DD-2FD7-4E9C-B2A6-F39C973D6B58}" type="pres">
      <dgm:prSet presAssocID="{9A9E4A9C-2AD5-4224-9F19-32D6572C870A}" presName="sibTrans" presStyleCnt="0"/>
      <dgm:spPr/>
    </dgm:pt>
    <dgm:pt modelId="{10B405B9-7C2D-40DF-8DBD-175463D8F9D3}" type="pres">
      <dgm:prSet presAssocID="{2B9EFA68-9743-4910-A7E5-2B8172F042D6}" presName="compNode" presStyleCnt="0"/>
      <dgm:spPr/>
    </dgm:pt>
    <dgm:pt modelId="{6766A02B-0ED2-4015-99DF-BB84323CBF52}" type="pres">
      <dgm:prSet presAssocID="{2B9EFA68-9743-4910-A7E5-2B8172F042D6}" presName="iconBgRect" presStyleLbl="bgShp" presStyleIdx="1" presStyleCnt="2"/>
      <dgm:spPr/>
    </dgm:pt>
    <dgm:pt modelId="{9A307451-BC4B-4F2A-8EEB-34015B471B2B}" type="pres">
      <dgm:prSet presAssocID="{2B9EFA68-9743-4910-A7E5-2B8172F042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74E2A16-FCE3-4765-B204-8A18FC84FFF8}" type="pres">
      <dgm:prSet presAssocID="{2B9EFA68-9743-4910-A7E5-2B8172F042D6}" presName="spaceRect" presStyleCnt="0"/>
      <dgm:spPr/>
    </dgm:pt>
    <dgm:pt modelId="{E0D813DC-C110-41FF-93DA-8F26F355B4F7}" type="pres">
      <dgm:prSet presAssocID="{2B9EFA68-9743-4910-A7E5-2B8172F042D6}" presName="textRect" presStyleLbl="revTx" presStyleIdx="1" presStyleCnt="2" custScaleX="162873">
        <dgm:presLayoutVars>
          <dgm:chMax val="1"/>
          <dgm:chPref val="1"/>
        </dgm:presLayoutVars>
      </dgm:prSet>
      <dgm:spPr/>
    </dgm:pt>
  </dgm:ptLst>
  <dgm:cxnLst>
    <dgm:cxn modelId="{9724D315-1E68-437C-AEB2-AD297D85CBA1}" srcId="{27EDA3C0-9183-42B6-92F9-3C1DFA16D244}" destId="{B1E3B546-B349-4D03-A8B2-897B2CE044A3}" srcOrd="0" destOrd="0" parTransId="{8563CE9C-20AC-4350-A661-F20F4BB316DF}" sibTransId="{9A9E4A9C-2AD5-4224-9F19-32D6572C870A}"/>
    <dgm:cxn modelId="{18C45E7F-3B4E-4E3B-9C84-A2E303CC2118}" type="presOf" srcId="{B1E3B546-B349-4D03-A8B2-897B2CE044A3}" destId="{9F51F684-B4B1-4523-A802-3470306057F5}" srcOrd="0" destOrd="0" presId="urn:microsoft.com/office/officeart/2018/5/layout/IconCircleLabelList"/>
    <dgm:cxn modelId="{76A59082-4629-4B8C-90A3-6B7863084160}" type="presOf" srcId="{2B9EFA68-9743-4910-A7E5-2B8172F042D6}" destId="{E0D813DC-C110-41FF-93DA-8F26F355B4F7}" srcOrd="0" destOrd="0" presId="urn:microsoft.com/office/officeart/2018/5/layout/IconCircleLabelList"/>
    <dgm:cxn modelId="{A4C73CBC-67C7-4990-A11F-03E4FADB0A7C}" type="presOf" srcId="{27EDA3C0-9183-42B6-92F9-3C1DFA16D244}" destId="{6B9D617F-D2F4-4D7C-9A29-3D3D22097890}" srcOrd="0" destOrd="0" presId="urn:microsoft.com/office/officeart/2018/5/layout/IconCircleLabelList"/>
    <dgm:cxn modelId="{798A65F3-599B-40C8-BFB3-DABD28669875}" srcId="{27EDA3C0-9183-42B6-92F9-3C1DFA16D244}" destId="{2B9EFA68-9743-4910-A7E5-2B8172F042D6}" srcOrd="1" destOrd="0" parTransId="{0A4AAB17-AA78-4E1F-AB14-40498F92E533}" sibTransId="{FF692EC3-497C-4997-A628-150FC6A0808E}"/>
    <dgm:cxn modelId="{DD0CDDBA-D853-4DD7-A4B6-104E2BA5716E}" type="presParOf" srcId="{6B9D617F-D2F4-4D7C-9A29-3D3D22097890}" destId="{6C92B8A7-CB8E-47BC-BA97-5FFC07C68AC3}" srcOrd="0" destOrd="0" presId="urn:microsoft.com/office/officeart/2018/5/layout/IconCircleLabelList"/>
    <dgm:cxn modelId="{7A574A06-5CD5-41D9-9EA9-9A8F10C5445E}" type="presParOf" srcId="{6C92B8A7-CB8E-47BC-BA97-5FFC07C68AC3}" destId="{46C741CA-B506-42E7-A751-73BB1271B633}" srcOrd="0" destOrd="0" presId="urn:microsoft.com/office/officeart/2018/5/layout/IconCircleLabelList"/>
    <dgm:cxn modelId="{09798C47-881B-47E1-A209-4646E08D3DB5}" type="presParOf" srcId="{6C92B8A7-CB8E-47BC-BA97-5FFC07C68AC3}" destId="{9A74ABF7-513D-4056-802C-65968D34BB2F}" srcOrd="1" destOrd="0" presId="urn:microsoft.com/office/officeart/2018/5/layout/IconCircleLabelList"/>
    <dgm:cxn modelId="{770B8414-E152-4D39-8781-E8C9E47A289D}" type="presParOf" srcId="{6C92B8A7-CB8E-47BC-BA97-5FFC07C68AC3}" destId="{99FB4241-6E99-4C73-9853-1BFFF39E2DC5}" srcOrd="2" destOrd="0" presId="urn:microsoft.com/office/officeart/2018/5/layout/IconCircleLabelList"/>
    <dgm:cxn modelId="{BBD806F9-DBB8-4BCB-B471-C0BE76575AE0}" type="presParOf" srcId="{6C92B8A7-CB8E-47BC-BA97-5FFC07C68AC3}" destId="{9F51F684-B4B1-4523-A802-3470306057F5}" srcOrd="3" destOrd="0" presId="urn:microsoft.com/office/officeart/2018/5/layout/IconCircleLabelList"/>
    <dgm:cxn modelId="{AE13722A-6E7F-4030-B4B3-D25F5699EA33}" type="presParOf" srcId="{6B9D617F-D2F4-4D7C-9A29-3D3D22097890}" destId="{C4E849DD-2FD7-4E9C-B2A6-F39C973D6B58}" srcOrd="1" destOrd="0" presId="urn:microsoft.com/office/officeart/2018/5/layout/IconCircleLabelList"/>
    <dgm:cxn modelId="{F88FDD5C-7C79-4968-82A6-379CC76C4136}" type="presParOf" srcId="{6B9D617F-D2F4-4D7C-9A29-3D3D22097890}" destId="{10B405B9-7C2D-40DF-8DBD-175463D8F9D3}" srcOrd="2" destOrd="0" presId="urn:microsoft.com/office/officeart/2018/5/layout/IconCircleLabelList"/>
    <dgm:cxn modelId="{B33E74CF-7F4C-4DB1-AF48-F96F77FAD82F}" type="presParOf" srcId="{10B405B9-7C2D-40DF-8DBD-175463D8F9D3}" destId="{6766A02B-0ED2-4015-99DF-BB84323CBF52}" srcOrd="0" destOrd="0" presId="urn:microsoft.com/office/officeart/2018/5/layout/IconCircleLabelList"/>
    <dgm:cxn modelId="{47597C87-45D9-4C4C-8D86-3770112D8BBA}" type="presParOf" srcId="{10B405B9-7C2D-40DF-8DBD-175463D8F9D3}" destId="{9A307451-BC4B-4F2A-8EEB-34015B471B2B}" srcOrd="1" destOrd="0" presId="urn:microsoft.com/office/officeart/2018/5/layout/IconCircleLabelList"/>
    <dgm:cxn modelId="{3F1A3D64-9CBF-4512-BF23-7FBCB53BC4DF}" type="presParOf" srcId="{10B405B9-7C2D-40DF-8DBD-175463D8F9D3}" destId="{274E2A16-FCE3-4765-B204-8A18FC84FFF8}" srcOrd="2" destOrd="0" presId="urn:microsoft.com/office/officeart/2018/5/layout/IconCircleLabelList"/>
    <dgm:cxn modelId="{120EBDEF-2050-4A57-B276-C888009A9589}" type="presParOf" srcId="{10B405B9-7C2D-40DF-8DBD-175463D8F9D3}" destId="{E0D813DC-C110-41FF-93DA-8F26F355B4F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89838-F5AE-4A4C-A5EE-034DC99C935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85A6F81-790D-45D7-A825-681B34E9CE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4400" dirty="0"/>
            <a:t>URRAM DAONNA</a:t>
          </a:r>
          <a:endParaRPr lang="en-US" sz="4400" dirty="0"/>
        </a:p>
      </dgm:t>
    </dgm:pt>
    <dgm:pt modelId="{B154C46B-479F-4FA7-9944-6E1D2142A640}" type="parTrans" cxnId="{885D8A0A-5291-401E-AF7A-2F098EC839B4}">
      <dgm:prSet/>
      <dgm:spPr/>
      <dgm:t>
        <a:bodyPr/>
        <a:lstStyle/>
        <a:p>
          <a:endParaRPr lang="en-US"/>
        </a:p>
      </dgm:t>
    </dgm:pt>
    <dgm:pt modelId="{369BE82E-93B8-4A50-B167-D4D62AF8A17A}" type="sibTrans" cxnId="{885D8A0A-5291-401E-AF7A-2F098EC839B4}">
      <dgm:prSet/>
      <dgm:spPr/>
      <dgm:t>
        <a:bodyPr/>
        <a:lstStyle/>
        <a:p>
          <a:endParaRPr lang="en-US"/>
        </a:p>
      </dgm:t>
    </dgm:pt>
    <dgm:pt modelId="{30467C0C-F812-4566-8B7B-4D26D2FDF4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dirty="0" err="1"/>
            <a:t>Dè</a:t>
          </a:r>
          <a:r>
            <a:rPr lang="en-GB" cap="none" dirty="0"/>
            <a:t> tha </a:t>
          </a:r>
          <a:r>
            <a:rPr lang="en-GB" cap="none" dirty="0" err="1"/>
            <a:t>urram</a:t>
          </a:r>
          <a:r>
            <a:rPr lang="en-GB" cap="none" dirty="0"/>
            <a:t> </a:t>
          </a:r>
          <a:r>
            <a:rPr lang="en-GB" cap="none" dirty="0" err="1"/>
            <a:t>daonna</a:t>
          </a:r>
          <a:r>
            <a:rPr lang="en-GB" cap="none" dirty="0"/>
            <a:t> a’ </a:t>
          </a:r>
          <a:r>
            <a:rPr lang="en-GB" cap="none" dirty="0" err="1"/>
            <a:t>ciallachadh</a:t>
          </a:r>
          <a:r>
            <a:rPr lang="en-GB" cap="none" dirty="0"/>
            <a:t> </a:t>
          </a:r>
          <a:r>
            <a:rPr lang="en-GB" cap="none" dirty="0" err="1"/>
            <a:t>dhutsa</a:t>
          </a:r>
          <a:r>
            <a:rPr lang="en-GB" cap="none" dirty="0"/>
            <a:t>?</a:t>
          </a:r>
          <a:endParaRPr lang="en-US" cap="none" dirty="0"/>
        </a:p>
      </dgm:t>
    </dgm:pt>
    <dgm:pt modelId="{0BA936AE-3539-4231-A6F9-398A9F7091AA}" type="parTrans" cxnId="{02EFD53F-F421-45DF-89F0-2BD922AF9F08}">
      <dgm:prSet/>
      <dgm:spPr/>
      <dgm:t>
        <a:bodyPr/>
        <a:lstStyle/>
        <a:p>
          <a:endParaRPr lang="en-US"/>
        </a:p>
      </dgm:t>
    </dgm:pt>
    <dgm:pt modelId="{2A0C623A-6641-4D73-9A31-56FB09FFCDCB}" type="sibTrans" cxnId="{02EFD53F-F421-45DF-89F0-2BD922AF9F08}">
      <dgm:prSet/>
      <dgm:spPr/>
      <dgm:t>
        <a:bodyPr/>
        <a:lstStyle/>
        <a:p>
          <a:endParaRPr lang="en-US"/>
        </a:p>
      </dgm:t>
    </dgm:pt>
    <dgm:pt modelId="{A038D09F-2DC0-404F-9E2D-C7C6649ABE35}" type="pres">
      <dgm:prSet presAssocID="{4C089838-F5AE-4A4C-A5EE-034DC99C935A}" presName="root" presStyleCnt="0">
        <dgm:presLayoutVars>
          <dgm:dir/>
          <dgm:resizeHandles val="exact"/>
        </dgm:presLayoutVars>
      </dgm:prSet>
      <dgm:spPr/>
    </dgm:pt>
    <dgm:pt modelId="{B285A227-ECB0-41B7-BB61-13FEFCBB8310}" type="pres">
      <dgm:prSet presAssocID="{E85A6F81-790D-45D7-A825-681B34E9CE54}" presName="compNode" presStyleCnt="0"/>
      <dgm:spPr/>
    </dgm:pt>
    <dgm:pt modelId="{8BA1E7E0-4953-48BF-A636-A1C7290D17DC}" type="pres">
      <dgm:prSet presAssocID="{E85A6F81-790D-45D7-A825-681B34E9CE54}" presName="iconBgRect" presStyleLbl="bgShp" presStyleIdx="0" presStyleCnt="2"/>
      <dgm:spPr/>
    </dgm:pt>
    <dgm:pt modelId="{E3DA38B2-4DA6-4AFC-B193-FF23CFBA4BD7}" type="pres">
      <dgm:prSet presAssocID="{E85A6F81-790D-45D7-A825-681B34E9CE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9686993-4019-4B82-8ADC-EC4F3C7607D9}" type="pres">
      <dgm:prSet presAssocID="{E85A6F81-790D-45D7-A825-681B34E9CE54}" presName="spaceRect" presStyleCnt="0"/>
      <dgm:spPr/>
    </dgm:pt>
    <dgm:pt modelId="{817D22F1-810B-4C09-ABCA-0D8A7919467E}" type="pres">
      <dgm:prSet presAssocID="{E85A6F81-790D-45D7-A825-681B34E9CE54}" presName="textRect" presStyleLbl="revTx" presStyleIdx="0" presStyleCnt="2">
        <dgm:presLayoutVars>
          <dgm:chMax val="1"/>
          <dgm:chPref val="1"/>
        </dgm:presLayoutVars>
      </dgm:prSet>
      <dgm:spPr/>
    </dgm:pt>
    <dgm:pt modelId="{5FF58C5C-E769-4E8F-839D-B44EAC607620}" type="pres">
      <dgm:prSet presAssocID="{369BE82E-93B8-4A50-B167-D4D62AF8A17A}" presName="sibTrans" presStyleCnt="0"/>
      <dgm:spPr/>
    </dgm:pt>
    <dgm:pt modelId="{17936F2A-F8CB-4F9D-9526-09E6C881539A}" type="pres">
      <dgm:prSet presAssocID="{30467C0C-F812-4566-8B7B-4D26D2FDF4D3}" presName="compNode" presStyleCnt="0"/>
      <dgm:spPr/>
    </dgm:pt>
    <dgm:pt modelId="{EE84200D-CE4F-4773-B262-88BA9DC1513B}" type="pres">
      <dgm:prSet presAssocID="{30467C0C-F812-4566-8B7B-4D26D2FDF4D3}" presName="iconBgRect" presStyleLbl="bgShp" presStyleIdx="1" presStyleCnt="2"/>
      <dgm:spPr/>
    </dgm:pt>
    <dgm:pt modelId="{5874833E-ECC1-4512-82E2-4AB33D378EAB}" type="pres">
      <dgm:prSet presAssocID="{30467C0C-F812-4566-8B7B-4D26D2FDF4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B6F2985-E502-4F25-84C0-5249E5A13B88}" type="pres">
      <dgm:prSet presAssocID="{30467C0C-F812-4566-8B7B-4D26D2FDF4D3}" presName="spaceRect" presStyleCnt="0"/>
      <dgm:spPr/>
    </dgm:pt>
    <dgm:pt modelId="{5D2E79FA-24D3-4797-A527-C04FF1DFBA27}" type="pres">
      <dgm:prSet presAssocID="{30467C0C-F812-4566-8B7B-4D26D2FDF4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85D8A0A-5291-401E-AF7A-2F098EC839B4}" srcId="{4C089838-F5AE-4A4C-A5EE-034DC99C935A}" destId="{E85A6F81-790D-45D7-A825-681B34E9CE54}" srcOrd="0" destOrd="0" parTransId="{B154C46B-479F-4FA7-9944-6E1D2142A640}" sibTransId="{369BE82E-93B8-4A50-B167-D4D62AF8A17A}"/>
    <dgm:cxn modelId="{3FA8EF16-7E3F-4BAB-A0C9-8883AEBCE5D2}" type="presOf" srcId="{30467C0C-F812-4566-8B7B-4D26D2FDF4D3}" destId="{5D2E79FA-24D3-4797-A527-C04FF1DFBA27}" srcOrd="0" destOrd="0" presId="urn:microsoft.com/office/officeart/2018/5/layout/IconCircleLabelList"/>
    <dgm:cxn modelId="{2329F418-49F1-4EDB-9A74-39D610DB5E02}" type="presOf" srcId="{E85A6F81-790D-45D7-A825-681B34E9CE54}" destId="{817D22F1-810B-4C09-ABCA-0D8A7919467E}" srcOrd="0" destOrd="0" presId="urn:microsoft.com/office/officeart/2018/5/layout/IconCircleLabelList"/>
    <dgm:cxn modelId="{62A99325-0CD6-4135-8A5A-076BD3367BE8}" type="presOf" srcId="{4C089838-F5AE-4A4C-A5EE-034DC99C935A}" destId="{A038D09F-2DC0-404F-9E2D-C7C6649ABE35}" srcOrd="0" destOrd="0" presId="urn:microsoft.com/office/officeart/2018/5/layout/IconCircleLabelList"/>
    <dgm:cxn modelId="{02EFD53F-F421-45DF-89F0-2BD922AF9F08}" srcId="{4C089838-F5AE-4A4C-A5EE-034DC99C935A}" destId="{30467C0C-F812-4566-8B7B-4D26D2FDF4D3}" srcOrd="1" destOrd="0" parTransId="{0BA936AE-3539-4231-A6F9-398A9F7091AA}" sibTransId="{2A0C623A-6641-4D73-9A31-56FB09FFCDCB}"/>
    <dgm:cxn modelId="{08FDFAC4-4BFE-4792-AE75-FB1F16C9DA75}" type="presParOf" srcId="{A038D09F-2DC0-404F-9E2D-C7C6649ABE35}" destId="{B285A227-ECB0-41B7-BB61-13FEFCBB8310}" srcOrd="0" destOrd="0" presId="urn:microsoft.com/office/officeart/2018/5/layout/IconCircleLabelList"/>
    <dgm:cxn modelId="{AD9B3674-B7F6-4666-8D68-C895C53E25E7}" type="presParOf" srcId="{B285A227-ECB0-41B7-BB61-13FEFCBB8310}" destId="{8BA1E7E0-4953-48BF-A636-A1C7290D17DC}" srcOrd="0" destOrd="0" presId="urn:microsoft.com/office/officeart/2018/5/layout/IconCircleLabelList"/>
    <dgm:cxn modelId="{2992D67E-3ABB-4F24-B4E1-1E1438DDABBE}" type="presParOf" srcId="{B285A227-ECB0-41B7-BB61-13FEFCBB8310}" destId="{E3DA38B2-4DA6-4AFC-B193-FF23CFBA4BD7}" srcOrd="1" destOrd="0" presId="urn:microsoft.com/office/officeart/2018/5/layout/IconCircleLabelList"/>
    <dgm:cxn modelId="{9FFEDE87-D2D3-4D95-86FF-47DBA474BA8D}" type="presParOf" srcId="{B285A227-ECB0-41B7-BB61-13FEFCBB8310}" destId="{D9686993-4019-4B82-8ADC-EC4F3C7607D9}" srcOrd="2" destOrd="0" presId="urn:microsoft.com/office/officeart/2018/5/layout/IconCircleLabelList"/>
    <dgm:cxn modelId="{3F47E94D-88BD-48CC-975C-052D95E9371A}" type="presParOf" srcId="{B285A227-ECB0-41B7-BB61-13FEFCBB8310}" destId="{817D22F1-810B-4C09-ABCA-0D8A7919467E}" srcOrd="3" destOrd="0" presId="urn:microsoft.com/office/officeart/2018/5/layout/IconCircleLabelList"/>
    <dgm:cxn modelId="{2007FCA4-26A4-46CF-9494-474ECDC5933A}" type="presParOf" srcId="{A038D09F-2DC0-404F-9E2D-C7C6649ABE35}" destId="{5FF58C5C-E769-4E8F-839D-B44EAC607620}" srcOrd="1" destOrd="0" presId="urn:microsoft.com/office/officeart/2018/5/layout/IconCircleLabelList"/>
    <dgm:cxn modelId="{0C43BD8B-5FBD-467D-9CF1-397CF6738CFD}" type="presParOf" srcId="{A038D09F-2DC0-404F-9E2D-C7C6649ABE35}" destId="{17936F2A-F8CB-4F9D-9526-09E6C881539A}" srcOrd="2" destOrd="0" presId="urn:microsoft.com/office/officeart/2018/5/layout/IconCircleLabelList"/>
    <dgm:cxn modelId="{F22C2787-27B3-4B96-81D7-DD33D8B05E73}" type="presParOf" srcId="{17936F2A-F8CB-4F9D-9526-09E6C881539A}" destId="{EE84200D-CE4F-4773-B262-88BA9DC1513B}" srcOrd="0" destOrd="0" presId="urn:microsoft.com/office/officeart/2018/5/layout/IconCircleLabelList"/>
    <dgm:cxn modelId="{A3DA7175-4071-4091-8C3B-AD3A2F77215E}" type="presParOf" srcId="{17936F2A-F8CB-4F9D-9526-09E6C881539A}" destId="{5874833E-ECC1-4512-82E2-4AB33D378EAB}" srcOrd="1" destOrd="0" presId="urn:microsoft.com/office/officeart/2018/5/layout/IconCircleLabelList"/>
    <dgm:cxn modelId="{68C5F7DA-2518-4B2A-96A6-371AD82FEB2D}" type="presParOf" srcId="{17936F2A-F8CB-4F9D-9526-09E6C881539A}" destId="{CB6F2985-E502-4F25-84C0-5249E5A13B88}" srcOrd="2" destOrd="0" presId="urn:microsoft.com/office/officeart/2018/5/layout/IconCircleLabelList"/>
    <dgm:cxn modelId="{40C3E0CE-BFE6-41F3-A3CD-EAE093CA11EE}" type="presParOf" srcId="{17936F2A-F8CB-4F9D-9526-09E6C881539A}" destId="{5D2E79FA-24D3-4797-A527-C04FF1DFBA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65DB-0969-4066-B3E6-7D1BD4A93DF0}">
      <dsp:nvSpPr>
        <dsp:cNvPr id="0" name=""/>
        <dsp:cNvSpPr/>
      </dsp:nvSpPr>
      <dsp:spPr>
        <a:xfrm>
          <a:off x="1857042" y="2294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4C48F8-02A2-4BAC-91FC-B7E18EED3823}">
      <dsp:nvSpPr>
        <dsp:cNvPr id="0" name=""/>
        <dsp:cNvSpPr/>
      </dsp:nvSpPr>
      <dsp:spPr>
        <a:xfrm>
          <a:off x="2325042" y="6974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2F257-CB59-4E92-A186-0A2906C6B549}">
      <dsp:nvSpPr>
        <dsp:cNvPr id="0" name=""/>
        <dsp:cNvSpPr/>
      </dsp:nvSpPr>
      <dsp:spPr>
        <a:xfrm>
          <a:off x="1155042" y="3109419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 dirty="0" err="1"/>
            <a:t>Coibhneas</a:t>
          </a:r>
          <a:endParaRPr lang="en-US" sz="4400" kern="1200" dirty="0"/>
        </a:p>
      </dsp:txBody>
      <dsp:txXfrm>
        <a:off x="1155042" y="3109419"/>
        <a:ext cx="3600000" cy="1012500"/>
      </dsp:txXfrm>
    </dsp:sp>
    <dsp:sp modelId="{688058ED-C5C8-4242-AE82-B79404254F66}">
      <dsp:nvSpPr>
        <dsp:cNvPr id="0" name=""/>
        <dsp:cNvSpPr/>
      </dsp:nvSpPr>
      <dsp:spPr>
        <a:xfrm>
          <a:off x="6274800" y="2294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A09BFF-A575-46D5-9535-C7AF6C1A3541}">
      <dsp:nvSpPr>
        <dsp:cNvPr id="0" name=""/>
        <dsp:cNvSpPr/>
      </dsp:nvSpPr>
      <dsp:spPr>
        <a:xfrm>
          <a:off x="6742800" y="6974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9E3D9-0CA0-4774-95EA-30FDAC1E576E}">
      <dsp:nvSpPr>
        <dsp:cNvPr id="0" name=""/>
        <dsp:cNvSpPr/>
      </dsp:nvSpPr>
      <dsp:spPr>
        <a:xfrm>
          <a:off x="5385042" y="3109419"/>
          <a:ext cx="3975515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 err="1"/>
            <a:t>Dè</a:t>
          </a:r>
          <a:r>
            <a:rPr lang="en-GB" sz="3200" kern="1200" cap="none" dirty="0"/>
            <a:t> tha </a:t>
          </a:r>
          <a:r>
            <a:rPr lang="en-GB" sz="3200" kern="1200" cap="none" dirty="0" err="1"/>
            <a:t>coibhneas</a:t>
          </a:r>
          <a:r>
            <a:rPr lang="en-GB" sz="3200" kern="1200" cap="none" dirty="0"/>
            <a:t> a’ </a:t>
          </a:r>
          <a:r>
            <a:rPr lang="en-GB" sz="3200" kern="1200" cap="none" dirty="0" err="1"/>
            <a:t>ciallachadh</a:t>
          </a:r>
          <a:r>
            <a:rPr lang="en-GB" sz="3200" kern="1200" cap="none" dirty="0"/>
            <a:t> </a:t>
          </a:r>
          <a:r>
            <a:rPr lang="en-GB" sz="3200" kern="1200" cap="none" dirty="0" err="1"/>
            <a:t>dhutsa</a:t>
          </a:r>
          <a:r>
            <a:rPr lang="en-GB" sz="3200" kern="1200" cap="none" dirty="0"/>
            <a:t>?</a:t>
          </a:r>
          <a:endParaRPr lang="en-US" sz="3200" kern="1200" cap="none" dirty="0"/>
        </a:p>
      </dsp:txBody>
      <dsp:txXfrm>
        <a:off x="5385042" y="3109419"/>
        <a:ext cx="3975515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28CCE-D7FA-4CD2-9829-D5AB7B1F88AD}">
      <dsp:nvSpPr>
        <dsp:cNvPr id="0" name=""/>
        <dsp:cNvSpPr/>
      </dsp:nvSpPr>
      <dsp:spPr>
        <a:xfrm>
          <a:off x="1515883" y="481156"/>
          <a:ext cx="2161687" cy="2161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F1FDD-D4F9-4ABD-B1F9-A3B19A3B4576}">
      <dsp:nvSpPr>
        <dsp:cNvPr id="0" name=""/>
        <dsp:cNvSpPr/>
      </dsp:nvSpPr>
      <dsp:spPr>
        <a:xfrm>
          <a:off x="1976571" y="941843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1F836-CA4C-4B87-86FC-450541ABA45C}">
      <dsp:nvSpPr>
        <dsp:cNvPr id="0" name=""/>
        <dsp:cNvSpPr/>
      </dsp:nvSpPr>
      <dsp:spPr>
        <a:xfrm>
          <a:off x="824852" y="3316156"/>
          <a:ext cx="3543750" cy="122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b="1" kern="1200" dirty="0"/>
            <a:t>EARBSA</a:t>
          </a:r>
          <a:endParaRPr lang="en-US" sz="4400" kern="1200" dirty="0"/>
        </a:p>
      </dsp:txBody>
      <dsp:txXfrm>
        <a:off x="824852" y="3316156"/>
        <a:ext cx="3543750" cy="1220321"/>
      </dsp:txXfrm>
    </dsp:sp>
    <dsp:sp modelId="{2F7DF8BB-23BE-472E-9392-E01484A7C8BC}">
      <dsp:nvSpPr>
        <dsp:cNvPr id="0" name=""/>
        <dsp:cNvSpPr/>
      </dsp:nvSpPr>
      <dsp:spPr>
        <a:xfrm>
          <a:off x="6258909" y="481156"/>
          <a:ext cx="2161687" cy="21616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5D9B4-928C-4C39-B546-FF8506C715F2}">
      <dsp:nvSpPr>
        <dsp:cNvPr id="0" name=""/>
        <dsp:cNvSpPr/>
      </dsp:nvSpPr>
      <dsp:spPr>
        <a:xfrm>
          <a:off x="6719596" y="941843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8E2DD-B777-4FA5-8CCD-F8EE9F09F28B}">
      <dsp:nvSpPr>
        <dsp:cNvPr id="0" name=""/>
        <dsp:cNvSpPr/>
      </dsp:nvSpPr>
      <dsp:spPr>
        <a:xfrm>
          <a:off x="4988758" y="3316156"/>
          <a:ext cx="4701989" cy="122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 err="1"/>
            <a:t>Dè</a:t>
          </a:r>
          <a:r>
            <a:rPr lang="en-GB" sz="3600" kern="1200" cap="none" dirty="0"/>
            <a:t> tha </a:t>
          </a:r>
          <a:r>
            <a:rPr lang="en-GB" sz="3600" kern="1200" cap="none" dirty="0" err="1"/>
            <a:t>earbsa</a:t>
          </a:r>
          <a:r>
            <a:rPr lang="en-GB" sz="3600" kern="1200" cap="none" dirty="0"/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/>
            <a:t>a’ </a:t>
          </a:r>
          <a:r>
            <a:rPr lang="en-GB" sz="3600" kern="1200" cap="none" dirty="0" err="1"/>
            <a:t>ciallachadh</a:t>
          </a:r>
          <a:r>
            <a:rPr lang="en-GB" sz="3600" kern="1200" cap="none" dirty="0"/>
            <a:t> </a:t>
          </a:r>
          <a:r>
            <a:rPr lang="en-GB" sz="3600" kern="1200" cap="none" dirty="0" err="1"/>
            <a:t>dhutsa</a:t>
          </a:r>
          <a:r>
            <a:rPr lang="en-GB" sz="3600" kern="1200" cap="none" dirty="0"/>
            <a:t>?</a:t>
          </a:r>
          <a:endParaRPr lang="en-US" sz="3600" kern="1200" cap="none" dirty="0"/>
        </a:p>
      </dsp:txBody>
      <dsp:txXfrm>
        <a:off x="4988758" y="3316156"/>
        <a:ext cx="4701989" cy="122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41CA-B506-42E7-A751-73BB1271B633}">
      <dsp:nvSpPr>
        <dsp:cNvPr id="0" name=""/>
        <dsp:cNvSpPr/>
      </dsp:nvSpPr>
      <dsp:spPr>
        <a:xfrm>
          <a:off x="1524061" y="91372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4ABF7-513D-4056-802C-65968D34BB2F}">
      <dsp:nvSpPr>
        <dsp:cNvPr id="0" name=""/>
        <dsp:cNvSpPr/>
      </dsp:nvSpPr>
      <dsp:spPr>
        <a:xfrm>
          <a:off x="1926248" y="131591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1F684-B4B1-4523-A802-3470306057F5}">
      <dsp:nvSpPr>
        <dsp:cNvPr id="0" name=""/>
        <dsp:cNvSpPr/>
      </dsp:nvSpPr>
      <dsp:spPr>
        <a:xfrm>
          <a:off x="2910" y="3388728"/>
          <a:ext cx="4929488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b="1" kern="1200" dirty="0"/>
            <a:t>Co-</a:t>
          </a:r>
          <a:r>
            <a:rPr lang="en-GB" sz="4000" b="1" kern="1200" dirty="0" err="1"/>
            <a:t>fhaireachdainn</a:t>
          </a:r>
          <a:endParaRPr lang="en-US" sz="4000" b="1" kern="1200" dirty="0"/>
        </a:p>
      </dsp:txBody>
      <dsp:txXfrm>
        <a:off x="2910" y="3388728"/>
        <a:ext cx="4929488" cy="747835"/>
      </dsp:txXfrm>
    </dsp:sp>
    <dsp:sp modelId="{6766A02B-0ED2-4015-99DF-BB84323CBF52}">
      <dsp:nvSpPr>
        <dsp:cNvPr id="0" name=""/>
        <dsp:cNvSpPr/>
      </dsp:nvSpPr>
      <dsp:spPr>
        <a:xfrm>
          <a:off x="7049653" y="91372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307451-BC4B-4F2A-8EEB-34015B471B2B}">
      <dsp:nvSpPr>
        <dsp:cNvPr id="0" name=""/>
        <dsp:cNvSpPr/>
      </dsp:nvSpPr>
      <dsp:spPr>
        <a:xfrm>
          <a:off x="7451841" y="131591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813DC-C110-41FF-93DA-8F26F355B4F7}">
      <dsp:nvSpPr>
        <dsp:cNvPr id="0" name=""/>
        <dsp:cNvSpPr/>
      </dsp:nvSpPr>
      <dsp:spPr>
        <a:xfrm>
          <a:off x="5473805" y="3388728"/>
          <a:ext cx="5038883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 err="1"/>
            <a:t>Dè</a:t>
          </a:r>
          <a:r>
            <a:rPr lang="en-GB" sz="3200" kern="1200" cap="none" dirty="0"/>
            <a:t> tha co-</a:t>
          </a:r>
          <a:r>
            <a:rPr lang="en-GB" sz="3200" kern="1200" cap="none" dirty="0" err="1"/>
            <a:t>fhaireachdainn</a:t>
          </a:r>
          <a:r>
            <a:rPr lang="en-GB" sz="3200" kern="1200" cap="none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/>
            <a:t>a’ </a:t>
          </a:r>
          <a:r>
            <a:rPr lang="en-GB" sz="3200" kern="1200" cap="none" dirty="0" err="1"/>
            <a:t>ciallachadh</a:t>
          </a:r>
          <a:r>
            <a:rPr lang="en-GB" sz="3200" kern="1200" cap="none" dirty="0"/>
            <a:t> </a:t>
          </a:r>
          <a:r>
            <a:rPr lang="en-GB" sz="3200" kern="1200" cap="none" dirty="0" err="1"/>
            <a:t>dhutsa</a:t>
          </a:r>
          <a:r>
            <a:rPr lang="en-GB" sz="3200" kern="1200" cap="none" dirty="0"/>
            <a:t>?</a:t>
          </a:r>
          <a:endParaRPr lang="en-US" sz="3200" kern="1200" cap="none" dirty="0"/>
        </a:p>
      </dsp:txBody>
      <dsp:txXfrm>
        <a:off x="5473805" y="3388728"/>
        <a:ext cx="5038883" cy="747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1E7E0-4953-48BF-A636-A1C7290D17DC}">
      <dsp:nvSpPr>
        <dsp:cNvPr id="0" name=""/>
        <dsp:cNvSpPr/>
      </dsp:nvSpPr>
      <dsp:spPr>
        <a:xfrm>
          <a:off x="2044800" y="4941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A38B2-4DA6-4AFC-B193-FF23CFBA4BD7}">
      <dsp:nvSpPr>
        <dsp:cNvPr id="0" name=""/>
        <dsp:cNvSpPr/>
      </dsp:nvSpPr>
      <dsp:spPr>
        <a:xfrm>
          <a:off x="2512800" y="5174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D22F1-810B-4C09-ABCA-0D8A7919467E}">
      <dsp:nvSpPr>
        <dsp:cNvPr id="0" name=""/>
        <dsp:cNvSpPr/>
      </dsp:nvSpPr>
      <dsp:spPr>
        <a:xfrm>
          <a:off x="1342800" y="2929419"/>
          <a:ext cx="36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 dirty="0"/>
            <a:t>URRAM DAONNA</a:t>
          </a:r>
          <a:endParaRPr lang="en-US" sz="4400" kern="1200" dirty="0"/>
        </a:p>
      </dsp:txBody>
      <dsp:txXfrm>
        <a:off x="1342800" y="2929419"/>
        <a:ext cx="3600000" cy="1372500"/>
      </dsp:txXfrm>
    </dsp:sp>
    <dsp:sp modelId="{EE84200D-CE4F-4773-B262-88BA9DC1513B}">
      <dsp:nvSpPr>
        <dsp:cNvPr id="0" name=""/>
        <dsp:cNvSpPr/>
      </dsp:nvSpPr>
      <dsp:spPr>
        <a:xfrm>
          <a:off x="6274800" y="4941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4833E-ECC1-4512-82E2-4AB33D378EAB}">
      <dsp:nvSpPr>
        <dsp:cNvPr id="0" name=""/>
        <dsp:cNvSpPr/>
      </dsp:nvSpPr>
      <dsp:spPr>
        <a:xfrm>
          <a:off x="6742800" y="5174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E79FA-24D3-4797-A527-C04FF1DFBA27}">
      <dsp:nvSpPr>
        <dsp:cNvPr id="0" name=""/>
        <dsp:cNvSpPr/>
      </dsp:nvSpPr>
      <dsp:spPr>
        <a:xfrm>
          <a:off x="5572800" y="2929419"/>
          <a:ext cx="36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100" kern="1200" cap="none" dirty="0" err="1"/>
            <a:t>Dè</a:t>
          </a:r>
          <a:r>
            <a:rPr lang="en-GB" sz="3100" kern="1200" cap="none" dirty="0"/>
            <a:t> tha </a:t>
          </a:r>
          <a:r>
            <a:rPr lang="en-GB" sz="3100" kern="1200" cap="none" dirty="0" err="1"/>
            <a:t>urram</a:t>
          </a:r>
          <a:r>
            <a:rPr lang="en-GB" sz="3100" kern="1200" cap="none" dirty="0"/>
            <a:t> </a:t>
          </a:r>
          <a:r>
            <a:rPr lang="en-GB" sz="3100" kern="1200" cap="none" dirty="0" err="1"/>
            <a:t>daonna</a:t>
          </a:r>
          <a:r>
            <a:rPr lang="en-GB" sz="3100" kern="1200" cap="none" dirty="0"/>
            <a:t> a’ </a:t>
          </a:r>
          <a:r>
            <a:rPr lang="en-GB" sz="3100" kern="1200" cap="none" dirty="0" err="1"/>
            <a:t>ciallachadh</a:t>
          </a:r>
          <a:r>
            <a:rPr lang="en-GB" sz="3100" kern="1200" cap="none" dirty="0"/>
            <a:t> </a:t>
          </a:r>
          <a:r>
            <a:rPr lang="en-GB" sz="3100" kern="1200" cap="none" dirty="0" err="1"/>
            <a:t>dhutsa</a:t>
          </a:r>
          <a:r>
            <a:rPr lang="en-GB" sz="3100" kern="1200" cap="none" dirty="0"/>
            <a:t>?</a:t>
          </a:r>
          <a:endParaRPr lang="en-US" sz="3100" kern="1200" cap="none" dirty="0"/>
        </a:p>
      </dsp:txBody>
      <dsp:txXfrm>
        <a:off x="5572800" y="2929419"/>
        <a:ext cx="3600000" cy="13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7587-BB17-4E77-8469-EAB49D488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BD67C-3CA9-4B00-B06B-5DA78374A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DCD2-C8A5-4FF6-A35E-2C2D6A3D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24F5-CDB7-4647-AA5A-9A1F9B33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E9C4-11B0-4920-AFC0-746E29B1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D3A9-EDFF-4F97-A896-2AFC924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D787D-6135-4A41-8CF0-D496A4D33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C789-BA17-4028-BFD5-E8654801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6617-DE31-49D3-BC07-132A34BA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3445-40F3-44A0-A046-7222AF36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3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19749-DA4D-43BE-AFBB-D2779E808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465A1-0778-473D-A28A-63034974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1352-4FD3-4A40-B197-A6AD0888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8F21-E79E-4428-BF17-5E78D53A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99D6-C2B4-4F1F-B75F-65C8EDF9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3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0C46-ACBE-4EC0-A18A-75996268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56D2-9830-4885-925D-CD006BAE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E7CF-C482-4E4C-BFE7-9DF530F8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9C39-F071-4FFC-9195-014D6809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BEE1-DAB5-495E-87C1-335D36A3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B343-C39F-498B-B5CB-0CE0EBC2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DAA5-1231-4963-B88D-0D9D75A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5E9D-FAB4-46FC-BA1C-FEF16C95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E783-4A9E-44E2-963A-BD871A9B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7669E-E1EA-4E8B-AAAB-8EC79D3B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4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EF85-9921-424E-86E3-D5ECDF13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C2F6-52AA-4031-BF04-DDEAEE30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EA813-9CAE-4065-B305-9F1EDF2B3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61BB-268E-4AE8-8487-58AE3F9B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BB456-0A3A-4FB9-99D4-1256574E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8DC73-188F-4BC5-881F-B4142790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9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6039-8CEC-4EF1-AAE8-D93823B1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E7E65-9BBC-4432-A6B0-AD9185EC7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FEBEF-14F2-4E54-97A9-477C6E262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2984-B4D4-4C57-A9BF-801491AD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09A0D-D4F0-4709-8DD1-01F2BB467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D5DC2-49D3-4B84-BC11-08C9EFEC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42AA3-4D23-4252-B4DA-4007D289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9EB5A-998A-497D-82B8-FE5E8CA6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9D7F-BF59-4B0B-8545-338AA64C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CA9DA-E756-419E-A53E-B02BCF56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CBF8D-BE27-4ABC-AD23-DF836AA2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48686-F200-4C97-BBA9-864F623F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A34C7-2B73-44C7-B021-834E3EE9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70627-AC5D-403E-9328-03A95803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D9EB-B5B4-44F3-977E-91180071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9D06-0417-4A56-9C8B-17001191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C7B2-0D85-4394-A3DF-5C4D87F9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7B631-9A55-4C8C-9A44-C4495472C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16E63-7E43-4B2E-839D-F1DEF51D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BC935-8869-4001-B9D4-2E76B640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E1040-F10E-478F-95A2-1E149517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3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44C7-26A9-4876-AB22-61118AAC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8B4DB-1E1B-458B-898B-044D3BE93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FA8E4-C807-48AD-9E1D-C539C42DD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6D2E9-535C-4238-933C-BBCC91C9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8F9AD-63F5-42E6-8FE1-F1B23B91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F127-B340-43FC-B4A3-5788D60F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6C5C3-5B53-459F-9663-83DF1321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CDCB-E69D-4A04-A195-6294FAAB2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9D89-D8DE-4917-89EE-2F85C5DA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41F-4025-4A76-B338-D272E36F048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1FCE-F954-42AA-8BF6-598E0B1D0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1BE4-1DDE-4675-BBEF-DD3414914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8D79-7789-40F1-A0FE-C46F4406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9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hildrensparliament.org.uk/our-work/cpinvestigatesbully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7426F-FFF9-463F-A16F-C07BF5C2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Gam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dhìon</a:t>
            </a:r>
            <a:r>
              <a:rPr lang="en-US" sz="4000" b="1" dirty="0">
                <a:latin typeface="+mn-lt"/>
              </a:rPr>
              <a:t>:</a:t>
            </a:r>
            <a:br>
              <a:rPr lang="en-US" sz="4000" b="1" dirty="0">
                <a:latin typeface="+mn-lt"/>
              </a:rPr>
            </a:b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Burraidheachd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C870B-21A6-4D9E-A0A2-53230606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Aithnichidh</a:t>
            </a:r>
            <a:r>
              <a:rPr lang="en-GB" dirty="0"/>
              <a:t> mi na </a:t>
            </a:r>
            <a:r>
              <a:rPr lang="en-GB" dirty="0" err="1"/>
              <a:t>diofar</a:t>
            </a:r>
            <a:r>
              <a:rPr lang="en-GB" dirty="0"/>
              <a:t> </a:t>
            </a:r>
            <a:r>
              <a:rPr lang="en-GB" dirty="0" err="1"/>
              <a:t>sheòrsaichean</a:t>
            </a:r>
            <a:r>
              <a:rPr lang="en-GB" dirty="0"/>
              <a:t> </a:t>
            </a:r>
            <a:r>
              <a:rPr lang="en-GB" dirty="0" err="1"/>
              <a:t>droch-dhìol</a:t>
            </a:r>
            <a:r>
              <a:rPr lang="en-GB" dirty="0"/>
              <a:t> a </a:t>
            </a:r>
            <a:r>
              <a:rPr lang="en-GB" dirty="0" err="1"/>
              <a:t>dh’fhaodas</a:t>
            </a:r>
            <a:r>
              <a:rPr lang="en-GB" dirty="0"/>
              <a:t> clann </a:t>
            </a:r>
            <a:r>
              <a:rPr lang="en-GB" dirty="0" err="1"/>
              <a:t>fhulang</a:t>
            </a:r>
            <a:r>
              <a:rPr lang="en-GB" dirty="0"/>
              <a:t>,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Aithnichidh</a:t>
            </a:r>
            <a:r>
              <a:rPr lang="en-GB" dirty="0"/>
              <a:t> mi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seòrsa</a:t>
            </a:r>
            <a:r>
              <a:rPr lang="en-GB" dirty="0"/>
              <a:t> </a:t>
            </a:r>
            <a:r>
              <a:rPr lang="en-GB" dirty="0" err="1"/>
              <a:t>droch-dhìol</a:t>
            </a:r>
            <a:r>
              <a:rPr lang="en-GB" dirty="0"/>
              <a:t> </a:t>
            </a:r>
            <a:r>
              <a:rPr lang="en-GB" dirty="0" err="1"/>
              <a:t>ceàrr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Togaidh</a:t>
            </a:r>
            <a:r>
              <a:rPr lang="en-GB" dirty="0"/>
              <a:t> mi </a:t>
            </a:r>
            <a:r>
              <a:rPr lang="en-GB" dirty="0" err="1"/>
              <a:t>misneachd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faireachdainnean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</a:t>
            </a:r>
            <a:r>
              <a:rPr lang="en-GB" dirty="0" err="1"/>
              <a:t>fhìn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cho-dhùnaidhean</a:t>
            </a:r>
            <a:r>
              <a:rPr lang="en-GB" dirty="0"/>
              <a:t> mu na tha a’ </a:t>
            </a:r>
            <a:r>
              <a:rPr lang="en-GB" dirty="0" err="1"/>
              <a:t>faireachdainn</a:t>
            </a:r>
            <a:r>
              <a:rPr lang="en-GB" dirty="0"/>
              <a:t> </a:t>
            </a:r>
            <a:r>
              <a:rPr lang="en-GB" dirty="0" err="1"/>
              <a:t>sàbhailte</a:t>
            </a:r>
            <a:r>
              <a:rPr lang="en-GB" dirty="0"/>
              <a:t>/</a:t>
            </a:r>
            <a:r>
              <a:rPr lang="en-GB" dirty="0" err="1"/>
              <a:t>mì-shàbhailte</a:t>
            </a:r>
            <a:r>
              <a:rPr lang="en-GB" dirty="0"/>
              <a:t> no ceart/</a:t>
            </a:r>
            <a:r>
              <a:rPr lang="en-GB" dirty="0" err="1"/>
              <a:t>ceàrr</a:t>
            </a:r>
            <a:r>
              <a:rPr lang="en-GB" dirty="0"/>
              <a:t> </a:t>
            </a:r>
            <a:r>
              <a:rPr lang="en-GB" dirty="0" err="1"/>
              <a:t>dhòmhsa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aithne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inbhich</a:t>
            </a:r>
            <a:r>
              <a:rPr lang="en-GB" dirty="0"/>
              <a:t> </a:t>
            </a:r>
            <a:r>
              <a:rPr lang="en-GB" dirty="0" err="1"/>
              <a:t>earbsach</a:t>
            </a:r>
            <a:r>
              <a:rPr lang="en-GB" dirty="0"/>
              <a:t> a </a:t>
            </a:r>
            <a:r>
              <a:rPr lang="en-GB" dirty="0" err="1"/>
              <a:t>bheir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cuideachadh</a:t>
            </a:r>
            <a:r>
              <a:rPr lang="en-GB" dirty="0"/>
              <a:t>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 dirty="0"/>
              <a:t> no ma tha </a:t>
            </a:r>
            <a:r>
              <a:rPr lang="en-GB" dirty="0" err="1"/>
              <a:t>ceist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s hand&#10;&#10;Description automatically generated">
            <a:extLst>
              <a:ext uri="{FF2B5EF4-FFF2-40B4-BE49-F238E27FC236}">
                <a16:creationId xmlns:a16="http://schemas.microsoft.com/office/drawing/2014/main" id="{33826EDB-419D-420C-A879-D978FE5E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1F45-584E-406A-A40F-4ED44D16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 err="1"/>
              <a:t>Urram</a:t>
            </a:r>
            <a:r>
              <a:rPr lang="en-GB" sz="2400" b="1" dirty="0"/>
              <a:t> </a:t>
            </a:r>
            <a:r>
              <a:rPr lang="en-GB" sz="2400" b="1" dirty="0" err="1"/>
              <a:t>daonna</a:t>
            </a: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Ge </a:t>
            </a:r>
            <a:r>
              <a:rPr lang="en-GB" sz="2400" dirty="0" err="1">
                <a:cs typeface="Arial" panose="020B0604020202020204" pitchFamily="34" charset="0"/>
              </a:rPr>
              <a:t>bith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ciamar</a:t>
            </a:r>
            <a:r>
              <a:rPr lang="en-GB" sz="2400" dirty="0">
                <a:cs typeface="Arial" panose="020B0604020202020204" pitchFamily="34" charset="0"/>
              </a:rPr>
              <a:t> a </a:t>
            </a:r>
            <a:r>
              <a:rPr lang="en-GB" sz="2400" dirty="0" err="1">
                <a:cs typeface="Arial" panose="020B0604020202020204" pitchFamily="34" charset="0"/>
              </a:rPr>
              <a:t>làimhsicheas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neach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thu</a:t>
            </a:r>
            <a:r>
              <a:rPr lang="en-GB" sz="2400" dirty="0">
                <a:cs typeface="Arial" panose="020B0604020202020204" pitchFamily="34" charset="0"/>
              </a:rPr>
              <a:t>, </a:t>
            </a:r>
            <a:r>
              <a:rPr lang="en-GB" sz="2400" dirty="0" err="1">
                <a:cs typeface="Arial" panose="020B0604020202020204" pitchFamily="34" charset="0"/>
              </a:rPr>
              <a:t>chan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còir</a:t>
            </a:r>
            <a:r>
              <a:rPr lang="en-GB" sz="2400" dirty="0">
                <a:cs typeface="Arial" panose="020B0604020202020204" pitchFamily="34" charset="0"/>
              </a:rPr>
              <a:t> no </a:t>
            </a:r>
            <a:r>
              <a:rPr lang="en-GB" sz="2400" dirty="0" err="1">
                <a:cs typeface="Arial" panose="020B0604020202020204" pitchFamily="34" charset="0"/>
              </a:rPr>
              <a:t>cead</a:t>
            </a:r>
            <a:r>
              <a:rPr lang="en-GB" sz="2400" dirty="0">
                <a:cs typeface="Arial" panose="020B0604020202020204" pitchFamily="34" charset="0"/>
              </a:rPr>
              <a:t> aca d’ </a:t>
            </a:r>
            <a:r>
              <a:rPr lang="en-GB" sz="2400" dirty="0" err="1">
                <a:cs typeface="Arial" panose="020B0604020202020204" pitchFamily="34" charset="0"/>
              </a:rPr>
              <a:t>urram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daonna</a:t>
            </a:r>
            <a:r>
              <a:rPr lang="en-GB" sz="2400" dirty="0">
                <a:cs typeface="Arial" panose="020B0604020202020204" pitchFamily="34" charset="0"/>
              </a:rPr>
              <a:t> a </a:t>
            </a:r>
            <a:r>
              <a:rPr lang="en-GB" sz="2400" dirty="0" err="1">
                <a:cs typeface="Arial" panose="020B0604020202020204" pitchFamily="34" charset="0"/>
              </a:rPr>
              <a:t>thoirt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bhuat</a:t>
            </a:r>
            <a:r>
              <a:rPr lang="en-GB" sz="2400" dirty="0"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Nuair a </a:t>
            </a:r>
            <a:r>
              <a:rPr lang="en-GB" sz="2400" dirty="0" err="1">
                <a:cs typeface="Arial" panose="020B0604020202020204" pitchFamily="34" charset="0"/>
              </a:rPr>
              <a:t>dh’ionnsaicheas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tu</a:t>
            </a:r>
            <a:r>
              <a:rPr lang="en-GB" sz="2400" dirty="0">
                <a:cs typeface="Arial" panose="020B0604020202020204" pitchFamily="34" charset="0"/>
              </a:rPr>
              <a:t> na tha </a:t>
            </a:r>
            <a:r>
              <a:rPr lang="en-GB" sz="2400" dirty="0" err="1">
                <a:cs typeface="Arial" panose="020B0604020202020204" pitchFamily="34" charset="0"/>
              </a:rPr>
              <a:t>urram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daonna</a:t>
            </a:r>
            <a:r>
              <a:rPr lang="en-GB" sz="2400" dirty="0">
                <a:cs typeface="Arial" panose="020B0604020202020204" pitchFamily="34" charset="0"/>
              </a:rPr>
              <a:t> a’ </a:t>
            </a:r>
            <a:r>
              <a:rPr lang="en-GB" sz="2400" dirty="0" err="1">
                <a:cs typeface="Arial" panose="020B0604020202020204" pitchFamily="34" charset="0"/>
              </a:rPr>
              <a:t>ciallachadh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dhutsa</a:t>
            </a:r>
            <a:r>
              <a:rPr lang="en-GB" sz="2400" dirty="0">
                <a:cs typeface="Arial" panose="020B0604020202020204" pitchFamily="34" charset="0"/>
              </a:rPr>
              <a:t>, </a:t>
            </a:r>
            <a:r>
              <a:rPr lang="en-GB" sz="2400" dirty="0" err="1">
                <a:cs typeface="Arial" panose="020B0604020202020204" pitchFamily="34" charset="0"/>
              </a:rPr>
              <a:t>chan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thu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cho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buailteach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gabhail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ris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nuair</a:t>
            </a:r>
            <a:r>
              <a:rPr lang="en-GB" sz="2400" dirty="0">
                <a:cs typeface="Arial" panose="020B0604020202020204" pitchFamily="34" charset="0"/>
              </a:rPr>
              <a:t> a tha </a:t>
            </a:r>
            <a:r>
              <a:rPr lang="en-GB" sz="2400" dirty="0" err="1">
                <a:cs typeface="Arial" panose="020B0604020202020204" pitchFamily="34" charset="0"/>
              </a:rPr>
              <a:t>daoine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eile</a:t>
            </a:r>
            <a:r>
              <a:rPr lang="en-GB" sz="2400" dirty="0">
                <a:cs typeface="Arial" panose="020B0604020202020204" pitchFamily="34" charset="0"/>
              </a:rPr>
              <a:t> a’ </a:t>
            </a:r>
            <a:r>
              <a:rPr lang="en-GB" sz="2400" dirty="0" err="1">
                <a:cs typeface="Arial" panose="020B0604020202020204" pitchFamily="34" charset="0"/>
              </a:rPr>
              <a:t>goirteachadh</a:t>
            </a:r>
            <a:r>
              <a:rPr lang="en-GB" sz="2400" dirty="0">
                <a:cs typeface="Arial" panose="020B0604020202020204" pitchFamily="34" charset="0"/>
              </a:rPr>
              <a:t>, a’ </a:t>
            </a:r>
            <a:r>
              <a:rPr lang="en-GB" sz="2400" dirty="0" err="1">
                <a:cs typeface="Arial" panose="020B0604020202020204" pitchFamily="34" charset="0"/>
              </a:rPr>
              <a:t>dèanamh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leth-bhreith</a:t>
            </a:r>
            <a:r>
              <a:rPr lang="en-GB" sz="2400" dirty="0">
                <a:cs typeface="Arial" panose="020B0604020202020204" pitchFamily="34" charset="0"/>
              </a:rPr>
              <a:t> air no a’ cur </a:t>
            </a:r>
            <a:r>
              <a:rPr lang="en-GB" sz="2400" dirty="0" err="1">
                <a:cs typeface="Arial" panose="020B0604020202020204" pitchFamily="34" charset="0"/>
              </a:rPr>
              <a:t>neach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sìos</a:t>
            </a:r>
            <a:r>
              <a:rPr lang="en-GB" sz="2400" dirty="0">
                <a:cs typeface="Arial" panose="020B0604020202020204" pitchFamily="34" charset="0"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824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3190-F6D6-4DF3-9AA8-1D83657E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Children’s Parliament investigates bullying</a:t>
            </a:r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https://www.childrensparliament.org.uk/our-work/cpinvestigatesbullying/</a:t>
            </a:r>
            <a:r>
              <a:rPr lang="en-GB" sz="2400" dirty="0"/>
              <a:t> (film 8.37)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8907C-2180-4457-B404-026E6ED53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784A737-4737-4B93-966D-3C5DA1F4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9" r="-1" b="77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E35A-DB7B-4C17-8E30-425A058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 err="1"/>
              <a:t>Coibhneas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Earbsa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Co-</a:t>
            </a:r>
            <a:r>
              <a:rPr lang="en-GB" sz="2400" b="1" dirty="0" err="1"/>
              <a:t>fhaireachdainn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Urram</a:t>
            </a:r>
            <a:r>
              <a:rPr lang="en-GB" sz="2400" b="1" dirty="0"/>
              <a:t> </a:t>
            </a:r>
            <a:r>
              <a:rPr lang="en-GB" sz="2400" b="1" dirty="0" err="1"/>
              <a:t>Daonna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144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6573-EDB3-48D8-9735-97B005CA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02" y="1324518"/>
            <a:ext cx="4498848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Mu </a:t>
            </a:r>
            <a:r>
              <a:rPr lang="en-GB" sz="2400" b="1" dirty="0" err="1"/>
              <a:t>bhurraidheachd</a:t>
            </a: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Ciamar</a:t>
            </a:r>
            <a:r>
              <a:rPr lang="en-GB" sz="2400" dirty="0"/>
              <a:t> a </a:t>
            </a:r>
            <a:r>
              <a:rPr lang="en-GB" sz="2400" dirty="0" err="1"/>
              <a:t>shaoileas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a tha e a’ </a:t>
            </a:r>
            <a:r>
              <a:rPr lang="en-GB" sz="2400" dirty="0" err="1"/>
              <a:t>faireachdainn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a’ </a:t>
            </a:r>
            <a:r>
              <a:rPr lang="en-GB" sz="2400" dirty="0" err="1"/>
              <a:t>fulang</a:t>
            </a:r>
            <a:r>
              <a:rPr lang="en-GB" sz="2400" dirty="0"/>
              <a:t> </a:t>
            </a:r>
            <a:r>
              <a:rPr lang="en-GB" sz="2400" dirty="0" err="1"/>
              <a:t>burraidheachd</a:t>
            </a:r>
            <a:r>
              <a:rPr lang="en-GB" sz="2400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Nam </a:t>
            </a:r>
            <a:r>
              <a:rPr lang="en-GB" sz="2400" dirty="0" err="1"/>
              <a:t>biodh</a:t>
            </a:r>
            <a:r>
              <a:rPr lang="en-GB" sz="2400" dirty="0"/>
              <a:t> </a:t>
            </a:r>
            <a:r>
              <a:rPr lang="en-GB" sz="2400" dirty="0" err="1"/>
              <a:t>tusa</a:t>
            </a:r>
            <a:r>
              <a:rPr lang="en-GB" sz="2400" dirty="0"/>
              <a:t> a’ </a:t>
            </a:r>
            <a:r>
              <a:rPr lang="en-GB" sz="2400" dirty="0" err="1"/>
              <a:t>fulang</a:t>
            </a:r>
            <a:r>
              <a:rPr lang="en-GB" sz="2400" dirty="0"/>
              <a:t> </a:t>
            </a:r>
            <a:r>
              <a:rPr lang="en-GB" sz="2400" dirty="0" err="1"/>
              <a:t>burraidheachd</a:t>
            </a:r>
            <a:r>
              <a:rPr lang="en-GB" sz="2400" dirty="0"/>
              <a:t>, </a:t>
            </a:r>
            <a:r>
              <a:rPr lang="en-GB" sz="2400" dirty="0" err="1"/>
              <a:t>cò</a:t>
            </a:r>
            <a:r>
              <a:rPr lang="en-GB" sz="2400" dirty="0"/>
              <a:t> </a:t>
            </a:r>
            <a:r>
              <a:rPr lang="en-GB" sz="2400" dirty="0" err="1"/>
              <a:t>dha</a:t>
            </a:r>
            <a:r>
              <a:rPr lang="en-GB" sz="2400" dirty="0"/>
              <a:t> a </a:t>
            </a:r>
            <a:r>
              <a:rPr lang="en-GB" sz="2400" dirty="0" err="1"/>
              <a:t>dh’innseadh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Ciamar</a:t>
            </a:r>
            <a:r>
              <a:rPr lang="en-GB" sz="2400" dirty="0"/>
              <a:t> a </a:t>
            </a:r>
            <a:r>
              <a:rPr lang="en-GB" sz="2400" dirty="0" err="1"/>
              <a:t>chuidicheas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</a:t>
            </a:r>
            <a:r>
              <a:rPr lang="en-GB" sz="2400" dirty="0" err="1"/>
              <a:t>pàiste</a:t>
            </a:r>
            <a:r>
              <a:rPr lang="en-GB" sz="2400" dirty="0"/>
              <a:t> a tha a’ </a:t>
            </a:r>
            <a:r>
              <a:rPr lang="en-GB" sz="2400" dirty="0" err="1"/>
              <a:t>fulang</a:t>
            </a:r>
            <a:r>
              <a:rPr lang="en-GB" sz="2400" dirty="0"/>
              <a:t> </a:t>
            </a:r>
            <a:r>
              <a:rPr lang="en-GB" sz="2400" dirty="0" err="1"/>
              <a:t>burraidheachd</a:t>
            </a:r>
            <a:r>
              <a:rPr lang="en-GB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Ciamar</a:t>
            </a:r>
            <a:r>
              <a:rPr lang="en-GB" sz="2400" dirty="0"/>
              <a:t> a </a:t>
            </a:r>
            <a:r>
              <a:rPr lang="en-GB" sz="2400" dirty="0" err="1"/>
              <a:t>chuidicheas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</a:t>
            </a:r>
            <a:r>
              <a:rPr lang="en-GB" sz="2400" dirty="0" err="1"/>
              <a:t>pàiste</a:t>
            </a:r>
            <a:r>
              <a:rPr lang="en-GB" sz="2400" dirty="0"/>
              <a:t> a tha </a:t>
            </a:r>
            <a:r>
              <a:rPr lang="en-GB" sz="2400" dirty="0" err="1"/>
              <a:t>nam</a:t>
            </a:r>
            <a:r>
              <a:rPr lang="en-GB" sz="2400" dirty="0"/>
              <a:t> </a:t>
            </a:r>
            <a:r>
              <a:rPr lang="en-GB" sz="2400" dirty="0" err="1"/>
              <a:t>burraidh</a:t>
            </a:r>
            <a:r>
              <a:rPr lang="en-GB" sz="2400" dirty="0"/>
              <a:t> do </a:t>
            </a:r>
            <a:r>
              <a:rPr lang="en-GB" sz="2400" dirty="0" err="1"/>
              <a:t>dhaoine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37A93C62-ADBC-4A11-9AA3-294570D7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2" r="819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95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riting implement, chalk, stationary, child&#10;&#10;Description automatically generated">
            <a:extLst>
              <a:ext uri="{FF2B5EF4-FFF2-40B4-BE49-F238E27FC236}">
                <a16:creationId xmlns:a16="http://schemas.microsoft.com/office/drawing/2014/main" id="{AAE4993A-D22F-4626-A3CF-A53CC9E7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555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0B99-AAD9-4F2C-837B-05666383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234991" cy="32072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b="1" dirty="0" err="1"/>
              <a:t>Dùbhlan</a:t>
            </a:r>
            <a:r>
              <a:rPr lang="en-GB" sz="4000" b="1" dirty="0"/>
              <a:t> </a:t>
            </a:r>
          </a:p>
          <a:p>
            <a:pPr marL="0" indent="0" algn="ctr">
              <a:buNone/>
            </a:pPr>
            <a:r>
              <a:rPr lang="en-GB" sz="4000" b="1" dirty="0"/>
              <a:t>a’ </a:t>
            </a:r>
            <a:r>
              <a:rPr lang="en-GB" sz="4000" b="1" dirty="0" err="1"/>
              <a:t>choibhneis</a:t>
            </a:r>
            <a:r>
              <a:rPr lang="en-GB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743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16054-8B95-4C65-90CF-5521B3A01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829256"/>
              </p:ext>
            </p:extLst>
          </p:nvPr>
        </p:nvGraphicFramePr>
        <p:xfrm>
          <a:off x="838200" y="11686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0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riting implement, chalk, stationary, child&#10;&#10;Description automatically generated">
            <a:extLst>
              <a:ext uri="{FF2B5EF4-FFF2-40B4-BE49-F238E27FC236}">
                <a16:creationId xmlns:a16="http://schemas.microsoft.com/office/drawing/2014/main" id="{FB6CF867-58B6-4FDE-BD2B-F102FA14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87" r="1" b="19255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156E-42EF-4A77-8944-EA3DAA69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39" y="2718054"/>
            <a:ext cx="3930450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coibhneas</a:t>
            </a:r>
            <a:r>
              <a:rPr lang="en-GB" sz="2400" b="1" dirty="0"/>
              <a:t> </a:t>
            </a:r>
            <a:r>
              <a:rPr lang="en-GB" sz="2400" dirty="0"/>
              <a:t>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càirdeil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mothachail</a:t>
            </a:r>
            <a:r>
              <a:rPr lang="en-GB" sz="2400" dirty="0"/>
              <a:t> do </a:t>
            </a:r>
            <a:r>
              <a:rPr lang="en-GB" sz="2400" dirty="0" err="1"/>
              <a:t>fhaireachdainnean</a:t>
            </a:r>
            <a:r>
              <a:rPr lang="en-GB" sz="2400" dirty="0"/>
              <a:t> </a:t>
            </a:r>
            <a:r>
              <a:rPr lang="en-GB" sz="2400" dirty="0" err="1"/>
              <a:t>dhaoine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coibhneas</a:t>
            </a:r>
            <a:r>
              <a:rPr lang="en-GB" sz="2400" b="1" dirty="0"/>
              <a:t> </a:t>
            </a:r>
            <a:r>
              <a:rPr lang="en-GB" sz="2400" dirty="0"/>
              <a:t>mu na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a’ </a:t>
            </a:r>
            <a:r>
              <a:rPr lang="en-GB" sz="2400" dirty="0" err="1"/>
              <a:t>ràdh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daoine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na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a’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dhaibh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235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650CD5-7C56-4AC8-B306-3F9A68631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82960"/>
              </p:ext>
            </p:extLst>
          </p:nvPr>
        </p:nvGraphicFramePr>
        <p:xfrm>
          <a:off x="838200" y="1159329"/>
          <a:ext cx="10515600" cy="501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9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9808CFE7-10F2-43D3-9FCF-5DC82D1A7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8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1A0E-A940-479C-9A3A-8F93A68F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earbsa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a’ </a:t>
            </a:r>
            <a:r>
              <a:rPr lang="en-GB" sz="2400" dirty="0" err="1"/>
              <a:t>creidsinn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cuideigin</a:t>
            </a:r>
            <a:r>
              <a:rPr lang="en-GB" sz="2400" dirty="0"/>
              <a:t>.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iadsan</a:t>
            </a:r>
            <a:r>
              <a:rPr lang="en-GB" sz="2400" dirty="0"/>
              <a:t> a’ </a:t>
            </a:r>
            <a:r>
              <a:rPr lang="en-GB" sz="2400" dirty="0" err="1"/>
              <a:t>creidsinn</a:t>
            </a:r>
            <a:r>
              <a:rPr lang="en-GB" sz="2400" dirty="0"/>
              <a:t> </a:t>
            </a:r>
            <a:r>
              <a:rPr lang="en-GB" sz="2400" dirty="0" err="1"/>
              <a:t>annadsa</a:t>
            </a:r>
            <a:r>
              <a:rPr lang="en-GB" sz="2400" dirty="0"/>
              <a:t>. Tha </a:t>
            </a:r>
            <a:r>
              <a:rPr lang="en-GB" sz="2400" dirty="0" err="1"/>
              <a:t>earbsa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gun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cinnteach</a:t>
            </a:r>
            <a:r>
              <a:rPr lang="en-GB" sz="2400" dirty="0"/>
              <a:t> à </a:t>
            </a:r>
            <a:r>
              <a:rPr lang="en-GB" sz="2400" dirty="0" err="1"/>
              <a:t>cuidegin</a:t>
            </a:r>
            <a:r>
              <a:rPr lang="en-GB" sz="2400" dirty="0"/>
              <a:t>. </a:t>
            </a:r>
            <a:r>
              <a:rPr lang="en-GB" sz="2400" b="1" dirty="0"/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6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74382F-16DC-4C84-A482-95AF00E4D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0160"/>
              </p:ext>
            </p:extLst>
          </p:nvPr>
        </p:nvGraphicFramePr>
        <p:xfrm>
          <a:off x="838200" y="1126671"/>
          <a:ext cx="10515600" cy="505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1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2FBC-38CB-4192-A213-E46345D87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" r="2098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8" name="Freeform: Shape 3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528B-AC36-45BE-9683-47D5AF6C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Tha </a:t>
            </a:r>
            <a:r>
              <a:rPr lang="en-GB" sz="2400" b="1" dirty="0"/>
              <a:t>co-</a:t>
            </a:r>
            <a:r>
              <a:rPr lang="en-GB" sz="2400" b="1" dirty="0" err="1"/>
              <a:t>fhaireachdainn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a’ </a:t>
            </a:r>
            <a:r>
              <a:rPr lang="en-GB" sz="2400" dirty="0" err="1"/>
              <a:t>feuchainn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tuigsinn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tha</a:t>
            </a:r>
            <a:r>
              <a:rPr lang="en-GB" sz="2400" dirty="0"/>
              <a:t> a’ </a:t>
            </a:r>
            <a:r>
              <a:rPr lang="en-GB" sz="2400" dirty="0" err="1"/>
              <a:t>tachairt</a:t>
            </a:r>
            <a:r>
              <a:rPr lang="en-GB" sz="2400" dirty="0"/>
              <a:t> do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.  ’S </a:t>
            </a:r>
            <a:r>
              <a:rPr lang="en-GB" sz="2400" dirty="0" err="1"/>
              <a:t>dòcha</a:t>
            </a:r>
            <a:r>
              <a:rPr lang="en-GB" sz="2400" dirty="0"/>
              <a:t> gum bi </a:t>
            </a:r>
            <a:r>
              <a:rPr lang="en-GB" sz="2400" dirty="0" err="1"/>
              <a:t>thu</a:t>
            </a:r>
            <a:r>
              <a:rPr lang="en-GB" sz="2400" dirty="0"/>
              <a:t> a’ </a:t>
            </a:r>
            <a:r>
              <a:rPr lang="en-GB" sz="2400" dirty="0" err="1"/>
              <a:t>cleachdadh</a:t>
            </a:r>
            <a:r>
              <a:rPr lang="en-GB" sz="2400" dirty="0"/>
              <a:t> </a:t>
            </a:r>
            <a:r>
              <a:rPr lang="en-GB" sz="2400" dirty="0" err="1"/>
              <a:t>mo</a:t>
            </a:r>
            <a:r>
              <a:rPr lang="en-GB" sz="2400" dirty="0"/>
              <a:t> </a:t>
            </a:r>
            <a:r>
              <a:rPr lang="en-GB" sz="2400" dirty="0" err="1"/>
              <a:t>mhac-meanmna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smaoineachadh</a:t>
            </a:r>
            <a:r>
              <a:rPr lang="en-GB" sz="2400" dirty="0"/>
              <a:t> ort </a:t>
            </a:r>
            <a:r>
              <a:rPr lang="en-GB" sz="2400" dirty="0" err="1"/>
              <a:t>fhèin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suidheachadh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Tha </a:t>
            </a:r>
            <a:r>
              <a:rPr lang="en-GB" sz="2400" dirty="0" err="1"/>
              <a:t>abairt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 </a:t>
            </a:r>
            <a:r>
              <a:rPr lang="en-GB" sz="2400" dirty="0" err="1"/>
              <a:t>chuidicheas</a:t>
            </a:r>
            <a:r>
              <a:rPr lang="en-GB" sz="2400" dirty="0"/>
              <a:t> le </a:t>
            </a:r>
            <a:r>
              <a:rPr lang="en-GB" sz="2400" dirty="0" err="1"/>
              <a:t>bhith</a:t>
            </a:r>
            <a:r>
              <a:rPr lang="en-GB" sz="2400" dirty="0"/>
              <a:t> a’ </a:t>
            </a:r>
            <a:r>
              <a:rPr lang="en-GB" sz="2400" dirty="0" err="1"/>
              <a:t>tuigsinn</a:t>
            </a:r>
            <a:r>
              <a:rPr lang="en-GB" sz="2400" dirty="0"/>
              <a:t> na tha </a:t>
            </a:r>
            <a:r>
              <a:rPr lang="en-GB" sz="2400" dirty="0" err="1"/>
              <a:t>sinn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le co-</a:t>
            </a:r>
            <a:r>
              <a:rPr lang="en-GB" sz="2400" dirty="0" err="1"/>
              <a:t>fhaireachdainn</a:t>
            </a:r>
            <a:r>
              <a:rPr lang="en-GB" sz="2400" dirty="0"/>
              <a:t>: tha co-</a:t>
            </a:r>
            <a:r>
              <a:rPr lang="en-GB" sz="2400" dirty="0" err="1"/>
              <a:t>fhaireachdainn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,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fhèin</a:t>
            </a:r>
            <a:r>
              <a:rPr lang="en-GB" sz="2400" dirty="0"/>
              <a:t> a chur </a:t>
            </a:r>
            <a:r>
              <a:rPr lang="en-GB" sz="2400" dirty="0" err="1"/>
              <a:t>ann</a:t>
            </a:r>
            <a:r>
              <a:rPr lang="en-GB" sz="2400" dirty="0"/>
              <a:t> am </a:t>
            </a:r>
            <a:r>
              <a:rPr lang="en-GB" sz="2400" dirty="0" err="1"/>
              <a:t>brògan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74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31402-F500-47B7-B61D-7721BC24E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337040"/>
              </p:ext>
            </p:extLst>
          </p:nvPr>
        </p:nvGraphicFramePr>
        <p:xfrm>
          <a:off x="756920" y="11449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7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s hand&#10;&#10;Description automatically generated">
            <a:extLst>
              <a:ext uri="{FF2B5EF4-FFF2-40B4-BE49-F238E27FC236}">
                <a16:creationId xmlns:a16="http://schemas.microsoft.com/office/drawing/2014/main" id="{33826EDB-419D-420C-A879-D978FE5E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" b="2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1F45-584E-406A-A40F-4ED44D16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 err="1"/>
              <a:t>Urram</a:t>
            </a:r>
            <a:r>
              <a:rPr lang="en-GB" sz="2400" b="1" dirty="0"/>
              <a:t> </a:t>
            </a:r>
            <a:r>
              <a:rPr lang="en-GB" sz="2400" b="1" dirty="0" err="1"/>
              <a:t>daonna</a:t>
            </a: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Tha </a:t>
            </a:r>
            <a:r>
              <a:rPr lang="en-GB" sz="2400" dirty="0" err="1">
                <a:cs typeface="Arial" panose="020B0604020202020204" pitchFamily="34" charset="0"/>
              </a:rPr>
              <a:t>gach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neach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cudromach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agus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sònraichte</a:t>
            </a:r>
            <a:r>
              <a:rPr lang="en-GB" sz="2400" dirty="0">
                <a:cs typeface="Arial" panose="020B0604020202020204" pitchFamily="34" charset="0"/>
              </a:rPr>
              <a:t>. </a:t>
            </a:r>
            <a:r>
              <a:rPr lang="en-GB" sz="2400" dirty="0" err="1">
                <a:cs typeface="Arial" panose="020B0604020202020204" pitchFamily="34" charset="0"/>
              </a:rPr>
              <a:t>Canaidh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sinn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urram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daonna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ris</a:t>
            </a:r>
            <a:r>
              <a:rPr lang="en-GB" sz="2400" dirty="0">
                <a:cs typeface="Arial" panose="020B0604020202020204" pitchFamily="34" charset="0"/>
              </a:rPr>
              <a:t> an </a:t>
            </a:r>
            <a:r>
              <a:rPr lang="en-GB" sz="2400" dirty="0" err="1">
                <a:cs typeface="Arial" panose="020B0604020202020204" pitchFamily="34" charset="0"/>
              </a:rPr>
              <a:t>seo</a:t>
            </a:r>
            <a:r>
              <a:rPr lang="en-GB" sz="2400" dirty="0">
                <a:cs typeface="Arial" panose="020B0604020202020204" pitchFamily="34" charset="0"/>
              </a:rPr>
              <a:t>. </a:t>
            </a:r>
            <a:endParaRPr lang="en-GB" sz="13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cs typeface="Arial" panose="020B0604020202020204" pitchFamily="34" charset="0"/>
              </a:rPr>
              <a:t>Tha </a:t>
            </a:r>
            <a:r>
              <a:rPr lang="en-GB" sz="2400" dirty="0" err="1">
                <a:cs typeface="Arial" panose="020B0604020202020204" pitchFamily="34" charset="0"/>
              </a:rPr>
              <a:t>spèis</a:t>
            </a:r>
            <a:r>
              <a:rPr lang="en-GB" sz="2400" dirty="0">
                <a:cs typeface="Arial" panose="020B0604020202020204" pitchFamily="34" charset="0"/>
              </a:rPr>
              <a:t> do </a:t>
            </a:r>
            <a:r>
              <a:rPr lang="en-GB" sz="2400" dirty="0" err="1">
                <a:cs typeface="Arial" panose="020B0604020202020204" pitchFamily="34" charset="0"/>
              </a:rPr>
              <a:t>dh’urram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daonna</a:t>
            </a:r>
            <a:r>
              <a:rPr lang="en-GB" sz="2400" dirty="0">
                <a:cs typeface="Arial" panose="020B0604020202020204" pitchFamily="34" charset="0"/>
              </a:rPr>
              <a:t> a’ </a:t>
            </a:r>
            <a:r>
              <a:rPr lang="en-GB" sz="2400" dirty="0" err="1">
                <a:cs typeface="Arial" panose="020B0604020202020204" pitchFamily="34" charset="0"/>
              </a:rPr>
              <a:t>ciallachadh</a:t>
            </a:r>
            <a:r>
              <a:rPr lang="en-GB" sz="2400" dirty="0">
                <a:cs typeface="Arial" panose="020B0604020202020204" pitchFamily="34" charset="0"/>
              </a:rPr>
              <a:t> gum </a:t>
            </a:r>
            <a:r>
              <a:rPr lang="en-GB" sz="2400" dirty="0" err="1">
                <a:cs typeface="Arial" panose="020B0604020202020204" pitchFamily="34" charset="0"/>
              </a:rPr>
              <a:t>bu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chòir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dhuinn</a:t>
            </a:r>
            <a:r>
              <a:rPr lang="en-GB" sz="2400" dirty="0">
                <a:cs typeface="Arial" panose="020B0604020202020204" pitchFamily="34" charset="0"/>
              </a:rPr>
              <a:t> a </a:t>
            </a:r>
            <a:r>
              <a:rPr lang="en-GB" sz="2400" dirty="0" err="1">
                <a:cs typeface="Arial" panose="020B0604020202020204" pitchFamily="34" charset="0"/>
              </a:rPr>
              <a:t>bhith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càirdeil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agus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còir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ri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daoine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agus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gu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bheil</a:t>
            </a:r>
            <a:r>
              <a:rPr lang="en-GB" sz="2400" dirty="0">
                <a:cs typeface="Arial" panose="020B0604020202020204" pitchFamily="34" charset="0"/>
              </a:rPr>
              <a:t> e </a:t>
            </a:r>
            <a:r>
              <a:rPr lang="en-GB" sz="2400" dirty="0" err="1">
                <a:cs typeface="Arial" panose="020B0604020202020204" pitchFamily="34" charset="0"/>
              </a:rPr>
              <a:t>ceàrr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daoine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eile</a:t>
            </a:r>
            <a:r>
              <a:rPr lang="en-GB" sz="2400" dirty="0">
                <a:cs typeface="Arial" panose="020B0604020202020204" pitchFamily="34" charset="0"/>
              </a:rPr>
              <a:t> a </a:t>
            </a:r>
            <a:r>
              <a:rPr lang="en-GB" sz="2400" dirty="0" err="1">
                <a:cs typeface="Arial" panose="020B0604020202020204" pitchFamily="34" charset="0"/>
              </a:rPr>
              <a:t>ghoirteachadh</a:t>
            </a:r>
            <a:r>
              <a:rPr lang="en-GB" sz="2400" dirty="0">
                <a:cs typeface="Arial" panose="020B0604020202020204" pitchFamily="34" charset="0"/>
              </a:rPr>
              <a:t> no </a:t>
            </a:r>
            <a:r>
              <a:rPr lang="en-GB" sz="2400" dirty="0" err="1">
                <a:cs typeface="Arial" panose="020B0604020202020204" pitchFamily="34" charset="0"/>
              </a:rPr>
              <a:t>toirt</a:t>
            </a:r>
            <a:r>
              <a:rPr lang="en-GB" sz="2400" dirty="0">
                <a:cs typeface="Arial" panose="020B0604020202020204" pitchFamily="34" charset="0"/>
              </a:rPr>
              <a:t> orra a </a:t>
            </a:r>
            <a:r>
              <a:rPr lang="en-GB" sz="2400" dirty="0" err="1">
                <a:cs typeface="Arial" panose="020B0604020202020204" pitchFamily="34" charset="0"/>
              </a:rPr>
              <a:t>bhith</a:t>
            </a:r>
            <a:r>
              <a:rPr lang="en-GB" sz="2400" dirty="0">
                <a:cs typeface="Arial" panose="020B0604020202020204" pitchFamily="34" charset="0"/>
              </a:rPr>
              <a:t> a’ </a:t>
            </a:r>
            <a:r>
              <a:rPr lang="en-GB" sz="2400" dirty="0" err="1">
                <a:cs typeface="Arial" panose="020B0604020202020204" pitchFamily="34" charset="0"/>
              </a:rPr>
              <a:t>faireachdainn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dona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mun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deidhinn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fhèin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530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475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Gam dhìon: Burraidheachd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2.9.3 Protecting Me: Bullying</dc:title>
  <dc:creator>Colin Morrison</dc:creator>
  <cp:lastModifiedBy>Sarah maceachen</cp:lastModifiedBy>
  <cp:revision>15</cp:revision>
  <dcterms:created xsi:type="dcterms:W3CDTF">2019-04-11T07:32:22Z</dcterms:created>
  <dcterms:modified xsi:type="dcterms:W3CDTF">2021-08-26T13:55:42Z</dcterms:modified>
</cp:coreProperties>
</file>