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9" r:id="rId8"/>
    <p:sldId id="271" r:id="rId9"/>
    <p:sldId id="278" r:id="rId10"/>
    <p:sldId id="272" r:id="rId11"/>
    <p:sldId id="277" r:id="rId12"/>
    <p:sldId id="274" r:id="rId13"/>
    <p:sldId id="275" r:id="rId14"/>
    <p:sldId id="27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" initials="S" lastIdx="2" clrIdx="0">
    <p:extLst>
      <p:ext uri="{19B8F6BF-5375-455C-9EA6-DF929625EA0E}">
        <p15:presenceInfo xmlns:p15="http://schemas.microsoft.com/office/powerpoint/2012/main" userId="ff42ca907911b53e" providerId="Windows Live"/>
      </p:ext>
    </p:extLst>
  </p:cmAuthor>
  <p:cmAuthor id="2" name="Catherine Murray" initials="CM" lastIdx="1" clrIdx="1">
    <p:extLst>
      <p:ext uri="{19B8F6BF-5375-455C-9EA6-DF929625EA0E}">
        <p15:presenceInfo xmlns:p15="http://schemas.microsoft.com/office/powerpoint/2012/main" userId="ea58a080e2c309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B4B8F0-C819-684C-AA14-30CDF70C1EEC}" v="1" dt="2020-06-25T13:05:49.7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30T11:23:41.333" idx="2">
    <p:pos x="7680" y="0"/>
    <p:text>am bu chòir dhaibh seo a bhith ann am format 'S urrainn dhomh...</p:text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31EA2-7D1B-4653-BE95-B1AE47AD76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3B7D6-D48F-4C28-887B-5A1D8F8AA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DFC61-EB41-4403-953F-74CDA23B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FE94E-950C-4415-9BC7-9A2E20C73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DFD3E-3A02-4F61-9A76-DD38B372E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26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23C7D-7886-4FB7-B907-C5B8A8FC6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4074AD-F367-4621-A397-368FE1354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08E42-AF01-4DCA-B567-8ACFFFA0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47E9E-7A56-48F4-BFE8-DCA3ECD1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62C5D-82CC-44FE-BAD9-AD8BF1F6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270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404530-ED52-4335-B0C5-1565961A4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BA548-1BF5-4B95-B3C1-64E5B3014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99022-5C5C-4C15-913C-37887F56E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6DE7B-1F6D-4CE7-99F9-4C78D6ED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8224-898C-4576-8E36-666BB0F66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5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AE5-ACF0-4062-9603-25C321FA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6F23-C42C-485A-8FE4-310FF20BB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3DE7F-A50E-483D-B35C-11B623DF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23EA2-F74F-407F-8783-5BDB633B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D233A-8E22-4CD9-A907-03DD4649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2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1938-76FE-4621-90DE-B586982A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BD4D7D-2457-4687-B8C1-85F83BE28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7AE09-F836-4268-9749-CF15310B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6830B-C68E-4C9D-8620-80C7A3E5B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25CC6-3F7D-4AD0-A92B-885A1817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8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77074-41F4-4D67-A5E4-230EF1D1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35522-2C61-4008-AE34-EB5EECE5B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539CD-34E2-4911-BADC-D0BAC8854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099D1-DB21-4BB5-A485-ED9D4C9C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1D92-03BA-42CA-8781-CC822749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4B00A-D1F4-4D9B-95FA-756F6E007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91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5462-D51E-4075-98E1-294EE7FE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530FF-30BF-46A2-AA6A-5529D96B4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BCA2D-DF8F-40E9-A757-38749903F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565141-D2AB-4253-8424-7C02D9AE7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EE990-EBEA-43D3-A271-ECDF0EACA3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03BD9-D15D-49EC-A1DC-B07A907D4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DCCFF4-0626-4AFC-8715-955379EA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E5812-19DA-46C6-A010-1E03F798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14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BB3D8-03E7-443A-84D3-2FA5E1D4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06951D-4B94-4A73-904B-4B09FD2CD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20193-A711-43D9-B42D-908968B10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C7A515-797D-4E39-93E8-09A54DDC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47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F1ECC6-2198-4F5A-8CFB-A992EC8F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7037DC-CD40-416B-A79E-9C452D30F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496C8-F5C6-449C-BF43-CD40E81B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6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BADA-7185-40F3-89D0-4ABBE7AD7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8173-E4F7-4F18-9B35-06830765E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268D5-9005-429D-8594-6AC38B404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502A6-8342-4E11-A1BB-6AEE42D7E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1E50E3-4F56-4FBA-BD53-85704AA2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75881-DD60-4875-85D6-4B765197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99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464A5-D758-4B69-B817-86788337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27F6B-ECE1-45E7-8129-33EEAD9E96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E6D98-F13C-4E82-AC0D-08C447B26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35FA2-BA7B-4936-9146-98AA5659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35F053-70D9-48FF-AA60-C6C9FDC79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653BD-749C-4961-86B5-4B20C77D1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98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CF8854-B009-4AA7-919E-DA663159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32D15-2D64-4304-8C60-04FD10A34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51EFE-0869-4CC1-8136-2A97205BD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EEB9-7DF0-45A2-B7D6-D3A074B4A2B8}" type="datetimeFigureOut">
              <a:rPr lang="en-GB" smtClean="0"/>
              <a:t>26/08/2021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33B95-CD74-47E2-9D74-E0083A21A5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0632E-3E1B-430F-AB47-C311AB89F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2B326-204F-4C4A-91F1-A8ADBA6630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91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0F869-E063-4A86-9D1E-3B10777B6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Gam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dhìon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: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Droch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dhìol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fiosaigeach</a:t>
            </a:r>
            <a:r>
              <a:rPr lang="en-US" sz="4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/ </a:t>
            </a:r>
            <a:r>
              <a:rPr lang="en-US" sz="4000" b="1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dearmad</a:t>
            </a:r>
            <a:endParaRPr lang="en-US" sz="40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867FF4-6565-4404-AF65-6EAADF0F3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149" y="932688"/>
            <a:ext cx="6300651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Aithnichidh</a:t>
            </a:r>
            <a:r>
              <a:rPr lang="en-GB" dirty="0"/>
              <a:t> mi na </a:t>
            </a:r>
            <a:r>
              <a:rPr lang="en-GB" dirty="0" err="1"/>
              <a:t>diofar</a:t>
            </a:r>
            <a:r>
              <a:rPr lang="en-GB" dirty="0"/>
              <a:t> </a:t>
            </a:r>
            <a:r>
              <a:rPr lang="en-GB" dirty="0" err="1"/>
              <a:t>sheòrsaichean</a:t>
            </a:r>
            <a:r>
              <a:rPr lang="en-GB" dirty="0"/>
              <a:t> </a:t>
            </a:r>
            <a:r>
              <a:rPr lang="en-GB" dirty="0" err="1"/>
              <a:t>droch-dhìol</a:t>
            </a:r>
            <a:r>
              <a:rPr lang="en-GB" dirty="0"/>
              <a:t> a </a:t>
            </a:r>
            <a:r>
              <a:rPr lang="en-GB" dirty="0" err="1"/>
              <a:t>dh’fhaodas</a:t>
            </a:r>
            <a:r>
              <a:rPr lang="en-GB" dirty="0"/>
              <a:t> clann </a:t>
            </a:r>
            <a:r>
              <a:rPr lang="en-GB" dirty="0" err="1"/>
              <a:t>fhulang</a:t>
            </a:r>
            <a:r>
              <a:rPr lang="en-GB" dirty="0"/>
              <a:t>,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Aithnichidh</a:t>
            </a:r>
            <a:r>
              <a:rPr lang="en-GB" dirty="0"/>
              <a:t> mi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bheil</a:t>
            </a:r>
            <a:r>
              <a:rPr lang="en-GB" dirty="0"/>
              <a:t> </a:t>
            </a:r>
            <a:r>
              <a:rPr lang="en-GB" dirty="0" err="1"/>
              <a:t>gach</a:t>
            </a:r>
            <a:r>
              <a:rPr lang="en-GB" dirty="0"/>
              <a:t> </a:t>
            </a:r>
            <a:r>
              <a:rPr lang="en-GB" dirty="0" err="1"/>
              <a:t>seòrsa</a:t>
            </a:r>
            <a:r>
              <a:rPr lang="en-GB" dirty="0"/>
              <a:t> </a:t>
            </a:r>
            <a:r>
              <a:rPr lang="en-GB" dirty="0" err="1"/>
              <a:t>droch-dhìol</a:t>
            </a:r>
            <a:r>
              <a:rPr lang="en-GB" dirty="0"/>
              <a:t> </a:t>
            </a:r>
            <a:r>
              <a:rPr lang="en-GB" dirty="0" err="1"/>
              <a:t>ceàrr</a:t>
            </a:r>
            <a:endParaRPr lang="en-GB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 err="1"/>
              <a:t>Togaidh</a:t>
            </a:r>
            <a:r>
              <a:rPr lang="en-GB" dirty="0"/>
              <a:t> mi </a:t>
            </a:r>
            <a:r>
              <a:rPr lang="en-GB" dirty="0" err="1"/>
              <a:t>misneachd</a:t>
            </a:r>
            <a:r>
              <a:rPr lang="en-GB" dirty="0"/>
              <a:t> </a:t>
            </a:r>
            <a:r>
              <a:rPr lang="en-GB" dirty="0" err="1"/>
              <a:t>sna</a:t>
            </a:r>
            <a:r>
              <a:rPr lang="en-GB" dirty="0"/>
              <a:t> </a:t>
            </a:r>
            <a:r>
              <a:rPr lang="en-GB" dirty="0" err="1"/>
              <a:t>faireachdainnean</a:t>
            </a:r>
            <a:r>
              <a:rPr lang="en-GB" dirty="0"/>
              <a:t> </a:t>
            </a:r>
            <a:r>
              <a:rPr lang="en-GB" dirty="0" err="1"/>
              <a:t>agam</a:t>
            </a:r>
            <a:r>
              <a:rPr lang="en-GB" dirty="0"/>
              <a:t> </a:t>
            </a:r>
            <a:r>
              <a:rPr lang="en-GB" dirty="0" err="1"/>
              <a:t>fhìn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nam</a:t>
            </a:r>
            <a:r>
              <a:rPr lang="en-GB" dirty="0"/>
              <a:t> </a:t>
            </a:r>
            <a:r>
              <a:rPr lang="en-GB" dirty="0" err="1"/>
              <a:t>cho-dhùnaidhean</a:t>
            </a:r>
            <a:r>
              <a:rPr lang="en-GB" dirty="0"/>
              <a:t> mu na tha a’ </a:t>
            </a:r>
            <a:r>
              <a:rPr lang="en-GB" dirty="0" err="1"/>
              <a:t>faireachdainn</a:t>
            </a:r>
            <a:r>
              <a:rPr lang="en-GB" dirty="0"/>
              <a:t> </a:t>
            </a:r>
            <a:r>
              <a:rPr lang="en-GB" dirty="0" err="1"/>
              <a:t>sàbhailte</a:t>
            </a:r>
            <a:r>
              <a:rPr lang="en-GB" dirty="0"/>
              <a:t>/</a:t>
            </a:r>
            <a:r>
              <a:rPr lang="en-GB" dirty="0" err="1"/>
              <a:t>mì-shàbhailte</a:t>
            </a:r>
            <a:r>
              <a:rPr lang="en-GB" dirty="0"/>
              <a:t> no ceart/</a:t>
            </a:r>
            <a:r>
              <a:rPr lang="en-GB" dirty="0" err="1"/>
              <a:t>ceàrr</a:t>
            </a:r>
            <a:r>
              <a:rPr lang="en-GB" dirty="0"/>
              <a:t> </a:t>
            </a:r>
            <a:r>
              <a:rPr lang="en-GB" dirty="0" err="1"/>
              <a:t>dhòmhsa</a:t>
            </a:r>
            <a:r>
              <a:rPr lang="en-GB" dirty="0"/>
              <a:t>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’S </a:t>
            </a:r>
            <a:r>
              <a:rPr lang="en-GB" dirty="0" err="1"/>
              <a:t>aithne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inbhich</a:t>
            </a:r>
            <a:r>
              <a:rPr lang="en-GB" dirty="0"/>
              <a:t> </a:t>
            </a:r>
            <a:r>
              <a:rPr lang="en-GB" dirty="0" err="1"/>
              <a:t>earbsach</a:t>
            </a:r>
            <a:r>
              <a:rPr lang="en-GB" dirty="0"/>
              <a:t> a </a:t>
            </a:r>
            <a:r>
              <a:rPr lang="en-GB" dirty="0" err="1"/>
              <a:t>bheir</a:t>
            </a:r>
            <a:r>
              <a:rPr lang="en-GB" dirty="0"/>
              <a:t> </a:t>
            </a:r>
            <a:r>
              <a:rPr lang="en-GB" dirty="0" err="1"/>
              <a:t>dhomh</a:t>
            </a:r>
            <a:r>
              <a:rPr lang="en-GB" dirty="0"/>
              <a:t> </a:t>
            </a:r>
            <a:r>
              <a:rPr lang="en-GB" dirty="0" err="1"/>
              <a:t>cuideachadh</a:t>
            </a:r>
            <a:r>
              <a:rPr lang="en-GB" dirty="0"/>
              <a:t> ma tha </a:t>
            </a:r>
            <a:r>
              <a:rPr lang="en-GB" dirty="0" err="1"/>
              <a:t>iomagain</a:t>
            </a:r>
            <a:r>
              <a:rPr lang="en-GB" dirty="0"/>
              <a:t> </a:t>
            </a:r>
            <a:r>
              <a:rPr lang="en-GB" dirty="0" err="1"/>
              <a:t>orm</a:t>
            </a:r>
            <a:r>
              <a:rPr lang="en-GB"/>
              <a:t>    no </a:t>
            </a:r>
            <a:r>
              <a:rPr lang="en-GB" dirty="0"/>
              <a:t>ma tha </a:t>
            </a:r>
            <a:r>
              <a:rPr lang="en-GB" dirty="0" err="1"/>
              <a:t>ceist</a:t>
            </a:r>
            <a:r>
              <a:rPr lang="en-GB" dirty="0"/>
              <a:t> </a:t>
            </a:r>
            <a:r>
              <a:rPr lang="en-GB" dirty="0" err="1"/>
              <a:t>agam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96929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A4588A-55D5-49B8-BE41-54ACDCFF2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55E1AE89-0EAF-4F0B-A4AC-F9244ED2B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446597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7E7EA2-EDCD-47E9-81BC-415C606D1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19552"/>
            <a:ext cx="9382538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4956314"/>
            <a:ext cx="11058144" cy="130641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4000" b="1" dirty="0" err="1"/>
              <a:t>Puingean</a:t>
            </a:r>
            <a:r>
              <a:rPr lang="en-GB" sz="4000" b="1" dirty="0"/>
              <a:t> </a:t>
            </a:r>
            <a:r>
              <a:rPr lang="en-GB" sz="4000" b="1" dirty="0" err="1"/>
              <a:t>cudromach</a:t>
            </a:r>
            <a:endParaRPr lang="en-GB" sz="4000" b="1" dirty="0"/>
          </a:p>
          <a:p>
            <a:pPr marL="0" lvl="0" indent="0">
              <a:buNone/>
            </a:pPr>
            <a:endParaRPr lang="en-GB" sz="1700" b="1" u="sng" dirty="0"/>
          </a:p>
          <a:p>
            <a:pPr marL="0" lvl="0" indent="0">
              <a:buNone/>
            </a:pPr>
            <a:endParaRPr lang="en-GB" sz="1700" b="1" u="sng" dirty="0"/>
          </a:p>
        </p:txBody>
      </p:sp>
    </p:spTree>
    <p:extLst>
      <p:ext uri="{BB962C8B-B14F-4D97-AF65-F5344CB8AC3E}">
        <p14:creationId xmlns:p14="http://schemas.microsoft.com/office/powerpoint/2010/main" val="224775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66" y="2491424"/>
            <a:ext cx="6655784" cy="2825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400" b="1" u="sng" dirty="0"/>
          </a:p>
          <a:p>
            <a:pPr marL="0" lvl="0" indent="0">
              <a:buNone/>
            </a:pPr>
            <a:endParaRPr lang="en-GB" sz="2400" b="1" u="sng" dirty="0"/>
          </a:p>
          <a:p>
            <a:pPr marL="0" lvl="0" indent="0">
              <a:buNone/>
            </a:pPr>
            <a:r>
              <a:rPr lang="en-GB" sz="2400" b="1" dirty="0"/>
              <a:t>Bu </a:t>
            </a:r>
            <a:r>
              <a:rPr lang="en-GB" sz="2400" b="1" dirty="0" err="1"/>
              <a:t>chòir</a:t>
            </a:r>
            <a:r>
              <a:rPr lang="en-GB" sz="2400" b="1" dirty="0"/>
              <a:t> </a:t>
            </a:r>
            <a:r>
              <a:rPr lang="en-GB" sz="2400" b="1" dirty="0" err="1"/>
              <a:t>dhuinn</a:t>
            </a:r>
            <a:r>
              <a:rPr lang="en-GB" sz="2400" b="1" dirty="0"/>
              <a:t> </a:t>
            </a:r>
            <a:r>
              <a:rPr lang="en-GB" sz="2400" b="1" dirty="0" err="1"/>
              <a:t>uile</a:t>
            </a:r>
            <a:r>
              <a:rPr lang="en-GB" sz="2400" b="1" dirty="0"/>
              <a:t> a </a:t>
            </a:r>
            <a:r>
              <a:rPr lang="en-GB" sz="2400" b="1" dirty="0" err="1"/>
              <a:t>bhith</a:t>
            </a:r>
            <a:r>
              <a:rPr lang="en-GB" sz="2400" b="1" dirty="0"/>
              <a:t> </a:t>
            </a:r>
            <a:r>
              <a:rPr lang="en-GB" sz="2400" b="1" dirty="0" err="1"/>
              <a:t>fallain</a:t>
            </a:r>
            <a:r>
              <a:rPr lang="en-GB" sz="2400" b="1" dirty="0"/>
              <a:t>, </a:t>
            </a:r>
            <a:r>
              <a:rPr lang="en-GB" sz="2400" b="1" dirty="0" err="1"/>
              <a:t>toilichte</a:t>
            </a:r>
            <a:r>
              <a:rPr lang="en-GB" sz="2400" b="1" dirty="0"/>
              <a:t> </a:t>
            </a:r>
            <a:r>
              <a:rPr lang="en-GB" sz="2400" b="1" dirty="0" err="1"/>
              <a:t>agus</a:t>
            </a:r>
            <a:r>
              <a:rPr lang="en-GB" sz="2400" b="1" dirty="0"/>
              <a:t> </a:t>
            </a:r>
            <a:r>
              <a:rPr lang="en-GB" sz="2400" b="1" dirty="0" err="1"/>
              <a:t>sàbhailte</a:t>
            </a:r>
            <a:r>
              <a:rPr lang="en-GB" sz="2400" b="1" dirty="0"/>
              <a:t>. </a:t>
            </a:r>
            <a:endParaRPr lang="en-GB" sz="24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B55C88-E915-4C54-ADE2-65C07AB274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390" y="0"/>
            <a:ext cx="35591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74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458" y="3355848"/>
            <a:ext cx="6268770" cy="2825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/>
              <a:t>Chan </a:t>
            </a:r>
            <a:r>
              <a:rPr lang="en-GB" sz="2400" b="1" dirty="0" err="1"/>
              <a:t>eil</a:t>
            </a:r>
            <a:r>
              <a:rPr lang="en-GB" sz="2400" b="1" dirty="0"/>
              <a:t> </a:t>
            </a:r>
            <a:r>
              <a:rPr lang="en-GB" sz="2400" b="1" dirty="0" err="1"/>
              <a:t>pàiste</a:t>
            </a:r>
            <a:r>
              <a:rPr lang="en-GB" sz="2400" b="1" dirty="0"/>
              <a:t> </a:t>
            </a:r>
            <a:r>
              <a:rPr lang="en-GB" sz="2400" b="1" dirty="0" err="1"/>
              <a:t>uair</a:t>
            </a:r>
            <a:r>
              <a:rPr lang="en-GB" sz="2400" b="1" dirty="0"/>
              <a:t> </a:t>
            </a:r>
            <a:r>
              <a:rPr lang="en-GB" sz="2400" b="1" dirty="0" err="1"/>
              <a:t>sam</a:t>
            </a:r>
            <a:r>
              <a:rPr lang="en-GB" sz="2400" b="1" dirty="0"/>
              <a:t> </a:t>
            </a:r>
            <a:r>
              <a:rPr lang="en-GB" sz="2400" b="1" dirty="0" err="1"/>
              <a:t>bith</a:t>
            </a:r>
            <a:r>
              <a:rPr lang="en-GB" sz="2400" b="1" dirty="0"/>
              <a:t> </a:t>
            </a:r>
            <a:r>
              <a:rPr lang="en-GB" sz="2400" b="1" dirty="0" err="1"/>
              <a:t>coireach</a:t>
            </a:r>
            <a:r>
              <a:rPr lang="en-GB" sz="2400" b="1" dirty="0"/>
              <a:t> </a:t>
            </a:r>
            <a:r>
              <a:rPr lang="en-GB" sz="2400" b="1" dirty="0" err="1"/>
              <a:t>ann</a:t>
            </a:r>
            <a:r>
              <a:rPr lang="en-GB" sz="2400" b="1" dirty="0"/>
              <a:t> an </a:t>
            </a:r>
            <a:r>
              <a:rPr lang="en-GB" sz="2400" b="1" dirty="0" err="1"/>
              <a:t>suidheachadh</a:t>
            </a:r>
            <a:r>
              <a:rPr lang="en-GB" sz="2400" b="1" dirty="0"/>
              <a:t> </a:t>
            </a:r>
            <a:r>
              <a:rPr lang="en-GB" sz="2400" b="1" dirty="0" err="1"/>
              <a:t>droch-dhìol</a:t>
            </a:r>
            <a:r>
              <a:rPr lang="en-GB" sz="2400" b="1" dirty="0"/>
              <a:t> </a:t>
            </a:r>
            <a:r>
              <a:rPr lang="en-GB" sz="2400" b="1" dirty="0" err="1"/>
              <a:t>fiosaigeach</a:t>
            </a:r>
            <a:r>
              <a:rPr lang="en-GB" sz="2400" b="1" dirty="0"/>
              <a:t> no </a:t>
            </a:r>
            <a:r>
              <a:rPr lang="en-GB" sz="2400" b="1" dirty="0" err="1"/>
              <a:t>dearmad</a:t>
            </a:r>
            <a:r>
              <a:rPr lang="en-GB" sz="2400" b="1" dirty="0"/>
              <a:t>.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49346-9DE5-4C02-B784-F128A7F52F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9686" y="197654"/>
            <a:ext cx="4248150" cy="64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571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618" y="2353394"/>
            <a:ext cx="5982742" cy="2825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r>
              <a:rPr lang="en-GB" sz="2400" b="1" dirty="0"/>
              <a:t>Cha </a:t>
            </a:r>
            <a:r>
              <a:rPr lang="en-GB" sz="2400" b="1" dirty="0" err="1"/>
              <a:t>bu</a:t>
            </a:r>
            <a:r>
              <a:rPr lang="en-GB" sz="2400" b="1" dirty="0"/>
              <a:t> </a:t>
            </a:r>
            <a:r>
              <a:rPr lang="en-GB" sz="2400" b="1" dirty="0" err="1"/>
              <a:t>chòir</a:t>
            </a:r>
            <a:r>
              <a:rPr lang="en-GB" sz="2400" b="1" dirty="0"/>
              <a:t> do </a:t>
            </a:r>
            <a:r>
              <a:rPr lang="en-GB" sz="2400" b="1" dirty="0" err="1"/>
              <a:t>phàiste</a:t>
            </a:r>
            <a:r>
              <a:rPr lang="en-GB" sz="2400" b="1" dirty="0"/>
              <a:t> </a:t>
            </a:r>
            <a:r>
              <a:rPr lang="en-GB" sz="2400" b="1" dirty="0" err="1"/>
              <a:t>sam</a:t>
            </a:r>
            <a:r>
              <a:rPr lang="en-GB" sz="2400" b="1" dirty="0"/>
              <a:t> </a:t>
            </a:r>
            <a:r>
              <a:rPr lang="en-GB" sz="2400" b="1" dirty="0" err="1"/>
              <a:t>bith</a:t>
            </a:r>
            <a:r>
              <a:rPr lang="en-GB" sz="2400" b="1" dirty="0"/>
              <a:t> a </a:t>
            </a:r>
            <a:r>
              <a:rPr lang="en-GB" sz="2400" b="1" dirty="0" err="1"/>
              <a:t>bhith</a:t>
            </a:r>
            <a:r>
              <a:rPr lang="en-GB" sz="2400" b="1" dirty="0"/>
              <a:t>       a’ </a:t>
            </a:r>
            <a:r>
              <a:rPr lang="en-GB" sz="2400" b="1" dirty="0" err="1"/>
              <a:t>faireachdainn</a:t>
            </a:r>
            <a:r>
              <a:rPr lang="en-GB" sz="2400" b="1" dirty="0"/>
              <a:t> </a:t>
            </a:r>
            <a:r>
              <a:rPr lang="en-GB" sz="2400" b="1" dirty="0" err="1"/>
              <a:t>eagal</a:t>
            </a:r>
            <a:r>
              <a:rPr lang="en-GB" sz="2400" b="1" dirty="0"/>
              <a:t> no air an </a:t>
            </a:r>
            <a:r>
              <a:rPr lang="en-GB" sz="2400" b="1" dirty="0" err="1"/>
              <a:t>goirteachadh</a:t>
            </a:r>
            <a:r>
              <a:rPr lang="en-GB" sz="2400" b="1" dirty="0"/>
              <a:t>.</a:t>
            </a:r>
            <a:endParaRPr lang="en-GB" sz="2400" dirty="0"/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4E8036-539E-4382-A0E4-EF08630B0B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17986-8E05-4CB0-86A2-0F072C403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16" y="1959864"/>
            <a:ext cx="6244957" cy="26898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endParaRPr lang="en-GB" sz="2400" b="1" dirty="0"/>
          </a:p>
          <a:p>
            <a:pPr marL="0" lvl="0" indent="0">
              <a:buNone/>
            </a:pPr>
            <a:r>
              <a:rPr lang="en-GB" sz="2400" b="1" dirty="0"/>
              <a:t>Tha e </a:t>
            </a:r>
            <a:r>
              <a:rPr lang="en-GB" sz="2400" b="1" dirty="0" err="1"/>
              <a:t>daonnan</a:t>
            </a:r>
            <a:r>
              <a:rPr lang="en-GB" sz="2400" b="1" dirty="0"/>
              <a:t> </a:t>
            </a:r>
            <a:r>
              <a:rPr lang="en-GB" sz="2400" b="1" dirty="0" err="1"/>
              <a:t>nas</a:t>
            </a:r>
            <a:r>
              <a:rPr lang="en-GB" sz="2400" b="1" dirty="0"/>
              <a:t> </a:t>
            </a:r>
            <a:r>
              <a:rPr lang="en-GB" sz="2400" b="1" dirty="0" err="1"/>
              <a:t>fhèarr</a:t>
            </a:r>
            <a:r>
              <a:rPr lang="en-GB" sz="2400" b="1" dirty="0"/>
              <a:t> </a:t>
            </a:r>
            <a:r>
              <a:rPr lang="en-GB" sz="2400" b="1" dirty="0" err="1"/>
              <a:t>cuideigin</a:t>
            </a:r>
            <a:r>
              <a:rPr lang="en-GB" sz="2400" b="1" dirty="0"/>
              <a:t> </a:t>
            </a:r>
            <a:r>
              <a:rPr lang="en-GB" sz="2400" b="1" dirty="0" err="1"/>
              <a:t>fhaighinn</a:t>
            </a:r>
            <a:r>
              <a:rPr lang="en-GB" sz="2400" b="1" dirty="0"/>
              <a:t> </a:t>
            </a:r>
            <a:r>
              <a:rPr lang="en-GB" sz="2400" b="1" dirty="0" err="1"/>
              <a:t>ris</a:t>
            </a:r>
            <a:r>
              <a:rPr lang="en-GB" sz="2400" b="1" dirty="0"/>
              <a:t> am </a:t>
            </a:r>
            <a:r>
              <a:rPr lang="en-GB" sz="2400" b="1" dirty="0" err="1"/>
              <a:t>bruidhinn</a:t>
            </a:r>
            <a:r>
              <a:rPr lang="en-GB" sz="2400" b="1" dirty="0"/>
              <a:t> </a:t>
            </a:r>
            <a:r>
              <a:rPr lang="en-GB" sz="2400" b="1" dirty="0" err="1"/>
              <a:t>thu</a:t>
            </a:r>
            <a:r>
              <a:rPr lang="en-GB" sz="2400" b="1" dirty="0"/>
              <a:t> ma tha </a:t>
            </a:r>
            <a:r>
              <a:rPr lang="en-GB" sz="2400" b="1" dirty="0" err="1"/>
              <a:t>thu</a:t>
            </a:r>
            <a:r>
              <a:rPr lang="en-GB" sz="2400" b="1" dirty="0"/>
              <a:t> </a:t>
            </a:r>
            <a:r>
              <a:rPr lang="en-GB" sz="2400" b="1" dirty="0" err="1"/>
              <a:t>fo</a:t>
            </a:r>
            <a:r>
              <a:rPr lang="en-GB" sz="2400" b="1" dirty="0"/>
              <a:t> </a:t>
            </a:r>
            <a:r>
              <a:rPr lang="en-GB" sz="2400" b="1" dirty="0" err="1"/>
              <a:t>iomagain</a:t>
            </a:r>
            <a:r>
              <a:rPr lang="en-GB" sz="2400" b="1" dirty="0"/>
              <a:t>. </a:t>
            </a:r>
          </a:p>
          <a:p>
            <a:pPr marL="0" lvl="0" indent="0">
              <a:buNone/>
            </a:pPr>
            <a:r>
              <a:rPr lang="en-GB" sz="2400" b="1" dirty="0"/>
              <a:t>Tha e na </a:t>
            </a:r>
            <a:r>
              <a:rPr lang="en-GB" sz="2400" b="1" dirty="0" err="1"/>
              <a:t>chuideachadh</a:t>
            </a:r>
            <a:r>
              <a:rPr lang="en-GB" sz="2400" b="1" dirty="0"/>
              <a:t> </a:t>
            </a:r>
            <a:r>
              <a:rPr lang="en-GB" sz="2400" b="1" dirty="0" err="1"/>
              <a:t>innse</a:t>
            </a:r>
            <a:r>
              <a:rPr lang="en-GB" sz="2400" b="1" dirty="0"/>
              <a:t> do </a:t>
            </a:r>
            <a:r>
              <a:rPr lang="en-GB" sz="2400" b="1" dirty="0" err="1"/>
              <a:t>chuideigin</a:t>
            </a:r>
            <a:r>
              <a:rPr lang="en-GB" sz="2400" b="1" dirty="0"/>
              <a:t>.</a:t>
            </a:r>
            <a:endParaRPr lang="en-GB" sz="24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D2C89F-15B0-48EA-AF02-1520E9FC90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5449" y="26229"/>
            <a:ext cx="3211201" cy="64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82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B9E8A9-352D-4DCB-9485-C777000D4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A9B0E5-C2C1-4B85-99A9-117A659D5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8AEACA-9535-4BE8-A91B-8BE82BA54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33A1AB26-7549-42D4-9882-EE97E52E16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107" y="400327"/>
            <a:ext cx="3392113" cy="605734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F51B9-D0CD-4A2B-A4FB-45140E7EC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4098" y="3063874"/>
            <a:ext cx="5699760" cy="282549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sz="2400" b="1" dirty="0"/>
              <a:t>An </a:t>
            </a:r>
            <a:r>
              <a:rPr lang="en-GB" sz="2400" b="1" dirty="0" err="1"/>
              <a:t>Còignear</a:t>
            </a:r>
            <a:r>
              <a:rPr lang="en-GB" sz="2400" b="1" dirty="0"/>
              <a:t> </a:t>
            </a:r>
            <a:r>
              <a:rPr lang="en-GB" sz="2400" b="1" dirty="0" err="1"/>
              <a:t>Earbsach</a:t>
            </a:r>
            <a:r>
              <a:rPr lang="en-GB" sz="2400" b="1" dirty="0"/>
              <a:t> </a:t>
            </a:r>
            <a:r>
              <a:rPr lang="en-GB" sz="2400" b="1" dirty="0" err="1"/>
              <a:t>Agamsa</a:t>
            </a:r>
            <a:endParaRPr lang="en-GB" sz="2400" b="1" dirty="0"/>
          </a:p>
          <a:p>
            <a:pPr marL="0" lvl="0" indent="0">
              <a:buNone/>
            </a:pPr>
            <a:r>
              <a:rPr lang="en-GB" sz="2400" b="1" dirty="0"/>
              <a:t>A </a:t>
            </a:r>
            <a:r>
              <a:rPr lang="en-GB" sz="2400" b="1" dirty="0" err="1"/>
              <a:t>bheil</a:t>
            </a:r>
            <a:r>
              <a:rPr lang="en-GB" sz="2400" b="1" dirty="0"/>
              <a:t> </a:t>
            </a:r>
            <a:r>
              <a:rPr lang="en-GB" sz="2400" b="1" dirty="0" err="1"/>
              <a:t>cuimhn</a:t>
            </a:r>
            <a:r>
              <a:rPr lang="en-GB" sz="2400" b="1" dirty="0"/>
              <a:t>’ </a:t>
            </a:r>
            <a:r>
              <a:rPr lang="en-GB" sz="2400" b="1" dirty="0" err="1"/>
              <a:t>agad</a:t>
            </a:r>
            <a:r>
              <a:rPr lang="en-GB" sz="2400" b="1" dirty="0"/>
              <a:t> </a:t>
            </a:r>
            <a:r>
              <a:rPr lang="en-GB" sz="2400" b="1" dirty="0" err="1"/>
              <a:t>nuair</a:t>
            </a:r>
            <a:r>
              <a:rPr lang="en-GB" sz="2400" b="1" dirty="0"/>
              <a:t> a </a:t>
            </a:r>
            <a:r>
              <a:rPr lang="en-GB" sz="2400" b="1" dirty="0" err="1"/>
              <a:t>bha</a:t>
            </a:r>
            <a:r>
              <a:rPr lang="en-GB" sz="2400" b="1" dirty="0"/>
              <a:t> </a:t>
            </a:r>
            <a:r>
              <a:rPr lang="en-GB" sz="2400" b="1" dirty="0" err="1"/>
              <a:t>sibh</a:t>
            </a:r>
            <a:r>
              <a:rPr lang="en-GB" sz="2400" b="1" dirty="0"/>
              <a:t>  a’ </a:t>
            </a:r>
            <a:r>
              <a:rPr lang="en-GB" sz="2400" b="1" dirty="0" err="1"/>
              <a:t>smaoineachadh</a:t>
            </a:r>
            <a:r>
              <a:rPr lang="en-GB" sz="2400" b="1" dirty="0"/>
              <a:t> mu 5near </a:t>
            </a:r>
            <a:r>
              <a:rPr lang="en-GB" sz="2400" b="1" dirty="0" err="1"/>
              <a:t>inbheach</a:t>
            </a:r>
            <a:r>
              <a:rPr lang="en-GB" sz="2400" b="1" dirty="0"/>
              <a:t> </a:t>
            </a:r>
            <a:r>
              <a:rPr lang="en-GB" sz="2400" b="1" dirty="0" err="1"/>
              <a:t>thuig</a:t>
            </a:r>
            <a:r>
              <a:rPr lang="en-GB" sz="2400" b="1" dirty="0"/>
              <a:t>’ an </a:t>
            </a:r>
            <a:r>
              <a:rPr lang="en-GB" sz="2400" b="1" dirty="0" err="1"/>
              <a:t>rachadh</a:t>
            </a:r>
            <a:r>
              <a:rPr lang="en-GB" sz="2400" b="1" dirty="0"/>
              <a:t> </a:t>
            </a:r>
            <a:r>
              <a:rPr lang="en-GB" sz="2400" b="1" dirty="0" err="1"/>
              <a:t>sibh</a:t>
            </a:r>
            <a:r>
              <a:rPr lang="en-GB" sz="2400" b="1" dirty="0"/>
              <a:t> le </a:t>
            </a:r>
            <a:r>
              <a:rPr lang="en-GB" sz="2400" b="1" dirty="0" err="1"/>
              <a:t>iomagain</a:t>
            </a:r>
            <a:r>
              <a:rPr lang="en-GB" sz="2400" b="1" dirty="0"/>
              <a:t>. </a:t>
            </a:r>
          </a:p>
          <a:p>
            <a:pPr marL="0" lvl="0" indent="0">
              <a:buNone/>
            </a:pPr>
            <a:r>
              <a:rPr lang="en-GB" sz="2400" b="1" dirty="0" err="1"/>
              <a:t>Cuimhnich</a:t>
            </a:r>
            <a:r>
              <a:rPr lang="en-GB" sz="2400" b="1" dirty="0"/>
              <a:t>, ma tha </a:t>
            </a:r>
            <a:r>
              <a:rPr lang="en-GB" sz="2400" b="1" dirty="0" err="1"/>
              <a:t>iomagain</a:t>
            </a:r>
            <a:r>
              <a:rPr lang="en-GB" sz="2400" b="1" dirty="0"/>
              <a:t> ort, gum </a:t>
            </a:r>
            <a:r>
              <a:rPr lang="en-GB" sz="2400" b="1" dirty="0" err="1"/>
              <a:t>faod</a:t>
            </a:r>
            <a:r>
              <a:rPr lang="en-GB" sz="2400" b="1" dirty="0"/>
              <a:t> </a:t>
            </a:r>
            <a:r>
              <a:rPr lang="en-GB" sz="2400" b="1" dirty="0" err="1"/>
              <a:t>thu</a:t>
            </a:r>
            <a:r>
              <a:rPr lang="en-GB" sz="2400" b="1" dirty="0"/>
              <a:t> </a:t>
            </a:r>
            <a:r>
              <a:rPr lang="en-GB" sz="2400" b="1" dirty="0" err="1"/>
              <a:t>bruidhinn</a:t>
            </a:r>
            <a:r>
              <a:rPr lang="en-GB" sz="2400" b="1" dirty="0"/>
              <a:t> </a:t>
            </a:r>
            <a:r>
              <a:rPr lang="en-GB" sz="2400" b="1" dirty="0" err="1"/>
              <a:t>riumsa</a:t>
            </a:r>
            <a:r>
              <a:rPr lang="en-GB" sz="2400" b="1" dirty="0"/>
              <a:t>. 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0B4441D-5808-4E14-8526-1B08353C81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64098" y="100901"/>
            <a:ext cx="2511123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9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3E35A-DB7B-4C17-8E30-425A058BF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53" y="2647869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 err="1"/>
              <a:t>Coibhneas</a:t>
            </a:r>
            <a:endParaRPr lang="en-GB" b="1" dirty="0"/>
          </a:p>
          <a:p>
            <a:pPr marL="0" indent="0">
              <a:buNone/>
            </a:pPr>
            <a:r>
              <a:rPr lang="en-GB" b="1" dirty="0" err="1"/>
              <a:t>Earbsa</a:t>
            </a:r>
            <a:endParaRPr lang="en-GB" b="1" dirty="0"/>
          </a:p>
          <a:p>
            <a:pPr marL="0" indent="0">
              <a:buNone/>
            </a:pPr>
            <a:r>
              <a:rPr lang="en-GB" b="1" dirty="0"/>
              <a:t>Co-</a:t>
            </a:r>
            <a:r>
              <a:rPr lang="en-GB" b="1" dirty="0" err="1"/>
              <a:t>fhaireachdainn</a:t>
            </a:r>
            <a:endParaRPr lang="en-GB" b="1" dirty="0"/>
          </a:p>
          <a:p>
            <a:pPr marL="0" indent="0">
              <a:buNone/>
            </a:pPr>
            <a:r>
              <a:rPr lang="en-GB" b="1" dirty="0" err="1"/>
              <a:t>Urram</a:t>
            </a:r>
            <a:r>
              <a:rPr lang="en-GB" b="1" dirty="0"/>
              <a:t> </a:t>
            </a:r>
            <a:r>
              <a:rPr lang="en-GB" b="1" dirty="0" err="1"/>
              <a:t>daonna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 descr="A picture containing ground&#10;&#10;Description automatically generated">
            <a:extLst>
              <a:ext uri="{FF2B5EF4-FFF2-40B4-BE49-F238E27FC236}">
                <a16:creationId xmlns:a16="http://schemas.microsoft.com/office/drawing/2014/main" id="{1784A737-4737-4B93-966D-3C5DA1F45F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1444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ece of cake on a white plate topped with fruit&#10;&#10;Description automatically generated">
            <a:extLst>
              <a:ext uri="{FF2B5EF4-FFF2-40B4-BE49-F238E27FC236}">
                <a16:creationId xmlns:a16="http://schemas.microsoft.com/office/drawing/2014/main" id="{244CA0C5-E926-44BF-84D7-6B0FF0424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85B4F-B6D6-4BA0-AF70-13DE189A7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 err="1"/>
              <a:t>Dè</a:t>
            </a:r>
            <a:r>
              <a:rPr lang="en-GB" b="1" dirty="0"/>
              <a:t> </a:t>
            </a:r>
            <a:r>
              <a:rPr lang="en-GB" b="1" dirty="0" err="1"/>
              <a:t>dh’fheumas</a:t>
            </a:r>
            <a:r>
              <a:rPr lang="en-GB" b="1" dirty="0"/>
              <a:t> </a:t>
            </a:r>
            <a:r>
              <a:rPr lang="en-GB" b="1" dirty="0" err="1"/>
              <a:t>pàiste</a:t>
            </a:r>
            <a:r>
              <a:rPr lang="en-GB" b="1" dirty="0"/>
              <a:t> </a:t>
            </a:r>
            <a:r>
              <a:rPr lang="en-GB" b="1" dirty="0" err="1"/>
              <a:t>airson</a:t>
            </a:r>
            <a:r>
              <a:rPr lang="en-GB" b="1" dirty="0"/>
              <a:t> a </a:t>
            </a:r>
            <a:r>
              <a:rPr lang="en-GB" b="1" dirty="0" err="1"/>
              <a:t>bhith</a:t>
            </a:r>
            <a:r>
              <a:rPr lang="en-GB" b="1" dirty="0"/>
              <a:t> </a:t>
            </a:r>
            <a:r>
              <a:rPr lang="en-GB" b="1" dirty="0" err="1"/>
              <a:t>fallain</a:t>
            </a:r>
            <a:r>
              <a:rPr lang="en-GB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704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water, outdoor, aquatic bird, animal&#10;&#10;Description automatically generated">
            <a:extLst>
              <a:ext uri="{FF2B5EF4-FFF2-40B4-BE49-F238E27FC236}">
                <a16:creationId xmlns:a16="http://schemas.microsoft.com/office/drawing/2014/main" id="{9CF8BE9B-541C-45B8-A035-E9410D60D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1E8C7-38D8-43D3-92EB-5EEB908BF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69798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 err="1"/>
              <a:t>Dè</a:t>
            </a:r>
            <a:r>
              <a:rPr lang="en-GB" b="1" dirty="0"/>
              <a:t> </a:t>
            </a:r>
            <a:r>
              <a:rPr lang="en-GB" b="1" dirty="0" err="1"/>
              <a:t>dh’fheumas</a:t>
            </a:r>
            <a:r>
              <a:rPr lang="en-GB" b="1" dirty="0"/>
              <a:t> </a:t>
            </a:r>
            <a:r>
              <a:rPr lang="en-GB" b="1" dirty="0" err="1"/>
              <a:t>pàiste</a:t>
            </a:r>
            <a:r>
              <a:rPr lang="en-GB" b="1" dirty="0"/>
              <a:t> </a:t>
            </a:r>
            <a:r>
              <a:rPr lang="en-GB" b="1" dirty="0" err="1"/>
              <a:t>airson</a:t>
            </a:r>
            <a:r>
              <a:rPr lang="en-GB" b="1" dirty="0"/>
              <a:t> a </a:t>
            </a:r>
            <a:r>
              <a:rPr lang="en-GB" b="1" dirty="0" err="1"/>
              <a:t>bhith</a:t>
            </a:r>
            <a:r>
              <a:rPr lang="en-GB" b="1" dirty="0"/>
              <a:t> </a:t>
            </a:r>
            <a:r>
              <a:rPr lang="en-GB" b="1" dirty="0" err="1"/>
              <a:t>toilichte</a:t>
            </a:r>
            <a:r>
              <a:rPr lang="en-GB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4132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, teddy, bear, indoor&#10;&#10;Description automatically generated">
            <a:extLst>
              <a:ext uri="{FF2B5EF4-FFF2-40B4-BE49-F238E27FC236}">
                <a16:creationId xmlns:a16="http://schemas.microsoft.com/office/drawing/2014/main" id="{0DFCA8EE-C489-4247-A42A-68376B4A56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53235-DA3E-43A6-A3AD-871E483BF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084578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b="1" dirty="0" err="1"/>
              <a:t>Dè</a:t>
            </a:r>
            <a:r>
              <a:rPr lang="en-GB" b="1" dirty="0"/>
              <a:t> </a:t>
            </a:r>
            <a:r>
              <a:rPr lang="en-GB" b="1" dirty="0" err="1"/>
              <a:t>dh’fheumas</a:t>
            </a:r>
            <a:r>
              <a:rPr lang="en-GB" b="1" dirty="0"/>
              <a:t> </a:t>
            </a:r>
            <a:r>
              <a:rPr lang="en-GB" b="1" dirty="0" err="1"/>
              <a:t>pàiste</a:t>
            </a:r>
            <a:r>
              <a:rPr lang="en-GB" b="1" dirty="0"/>
              <a:t> </a:t>
            </a:r>
            <a:r>
              <a:rPr lang="en-GB" b="1" dirty="0" err="1"/>
              <a:t>airson</a:t>
            </a:r>
            <a:r>
              <a:rPr lang="en-GB" b="1" dirty="0"/>
              <a:t> a </a:t>
            </a:r>
            <a:r>
              <a:rPr lang="en-GB" b="1" dirty="0" err="1"/>
              <a:t>bhith</a:t>
            </a:r>
            <a:r>
              <a:rPr lang="en-GB" b="1" dirty="0"/>
              <a:t> </a:t>
            </a:r>
            <a:r>
              <a:rPr lang="en-GB" b="1" dirty="0" err="1"/>
              <a:t>sàbhailte</a:t>
            </a:r>
            <a:r>
              <a:rPr lang="en-GB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332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4D7A3-1051-4B2D-A9E0-5D1B81FFE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479" y="2503120"/>
            <a:ext cx="4502858" cy="3492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Tha</a:t>
            </a:r>
            <a:r>
              <a:rPr lang="en-GB" sz="2400" b="1" dirty="0"/>
              <a:t> ChildLine </a:t>
            </a:r>
            <a:r>
              <a:rPr lang="en-GB" sz="2400" dirty="0"/>
              <a:t>ag </a:t>
            </a:r>
            <a:r>
              <a:rPr lang="en-GB" sz="2400" dirty="0" err="1"/>
              <a:t>ràdh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bheil</a:t>
            </a:r>
            <a:r>
              <a:rPr lang="en-GB" sz="2400" dirty="0"/>
              <a:t> </a:t>
            </a:r>
            <a:r>
              <a:rPr lang="en-GB" sz="2400" dirty="0" err="1"/>
              <a:t>còir</a:t>
            </a:r>
            <a:r>
              <a:rPr lang="en-GB" sz="2400" dirty="0"/>
              <a:t> </a:t>
            </a:r>
            <a:r>
              <a:rPr lang="en-GB" sz="2400" dirty="0" err="1"/>
              <a:t>aig</a:t>
            </a:r>
            <a:r>
              <a:rPr lang="en-GB" sz="2400" dirty="0"/>
              <a:t> </a:t>
            </a:r>
            <a:r>
              <a:rPr lang="en-GB" sz="2400" dirty="0" err="1"/>
              <a:t>gach</a:t>
            </a:r>
            <a:r>
              <a:rPr lang="en-GB" sz="2400" dirty="0"/>
              <a:t> </a:t>
            </a:r>
            <a:r>
              <a:rPr lang="en-GB" sz="2400" dirty="0" err="1"/>
              <a:t>paiste</a:t>
            </a:r>
            <a:r>
              <a:rPr lang="en-GB" sz="2400" dirty="0"/>
              <a:t> air </a:t>
            </a:r>
            <a:r>
              <a:rPr lang="en-GB" sz="2400" dirty="0" err="1"/>
              <a:t>cùram</a:t>
            </a:r>
            <a:r>
              <a:rPr lang="en-GB" sz="2400" dirty="0"/>
              <a:t> ceart. </a:t>
            </a:r>
          </a:p>
          <a:p>
            <a:pPr marL="0" indent="0">
              <a:buNone/>
            </a:pPr>
            <a:r>
              <a:rPr lang="en-GB" sz="2400" dirty="0" err="1"/>
              <a:t>Uaireannan</a:t>
            </a:r>
            <a:r>
              <a:rPr lang="en-GB" sz="2400" dirty="0"/>
              <a:t> </a:t>
            </a:r>
            <a:r>
              <a:rPr lang="en-GB" sz="2400" dirty="0" err="1"/>
              <a:t>bidh</a:t>
            </a:r>
            <a:r>
              <a:rPr lang="en-GB" sz="2400" dirty="0"/>
              <a:t> </a:t>
            </a:r>
            <a:r>
              <a:rPr lang="en-GB" sz="2400" dirty="0" err="1"/>
              <a:t>teaghlach</a:t>
            </a:r>
            <a:r>
              <a:rPr lang="en-GB" sz="2400" dirty="0"/>
              <a:t> a’ </a:t>
            </a:r>
            <a:r>
              <a:rPr lang="en-GB" sz="2400" dirty="0" err="1"/>
              <a:t>dèanamh</a:t>
            </a:r>
            <a:r>
              <a:rPr lang="en-GB" sz="2400" dirty="0"/>
              <a:t> </a:t>
            </a:r>
            <a:r>
              <a:rPr lang="en-GB" sz="2400" dirty="0" err="1"/>
              <a:t>nas</a:t>
            </a:r>
            <a:r>
              <a:rPr lang="en-GB" sz="2400" dirty="0"/>
              <a:t> </a:t>
            </a:r>
            <a:r>
              <a:rPr lang="en-GB" sz="2400" dirty="0" err="1"/>
              <a:t>urrainn</a:t>
            </a:r>
            <a:r>
              <a:rPr lang="en-GB" sz="2400" dirty="0"/>
              <a:t> </a:t>
            </a:r>
            <a:r>
              <a:rPr lang="en-GB" sz="2400" dirty="0" err="1"/>
              <a:t>dhaibh</a:t>
            </a:r>
            <a:r>
              <a:rPr lang="en-GB" sz="2400" dirty="0"/>
              <a:t>, ach ’s </a:t>
            </a:r>
            <a:r>
              <a:rPr lang="en-GB" sz="2400" dirty="0" err="1"/>
              <a:t>dòcha</a:t>
            </a:r>
            <a:r>
              <a:rPr lang="en-GB" sz="2400" dirty="0"/>
              <a:t> </a:t>
            </a:r>
            <a:r>
              <a:rPr lang="en-GB" sz="2400" dirty="0" err="1"/>
              <a:t>nach</a:t>
            </a:r>
            <a:r>
              <a:rPr lang="en-GB" sz="2400" dirty="0"/>
              <a:t> </a:t>
            </a:r>
            <a:r>
              <a:rPr lang="en-GB" sz="2400" dirty="0" err="1"/>
              <a:t>urrainn</a:t>
            </a:r>
            <a:r>
              <a:rPr lang="en-GB" sz="2400" dirty="0"/>
              <a:t> </a:t>
            </a:r>
            <a:r>
              <a:rPr lang="en-GB" sz="2400" dirty="0" err="1"/>
              <a:t>dhaibh</a:t>
            </a:r>
            <a:r>
              <a:rPr lang="en-GB" sz="2400" dirty="0"/>
              <a:t> na </a:t>
            </a:r>
            <a:r>
              <a:rPr lang="en-GB" sz="2400" dirty="0" err="1"/>
              <a:t>dh’fheumas</a:t>
            </a:r>
            <a:r>
              <a:rPr lang="en-GB" sz="2400" dirty="0"/>
              <a:t> </a:t>
            </a:r>
            <a:r>
              <a:rPr lang="en-GB" sz="2400" dirty="0" err="1"/>
              <a:t>pàiste</a:t>
            </a:r>
            <a:r>
              <a:rPr lang="en-GB" sz="2400" dirty="0"/>
              <a:t> a </a:t>
            </a:r>
            <a:r>
              <a:rPr lang="en-GB" sz="2400" dirty="0" err="1"/>
              <a:t>lìbhrigeadh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r>
              <a:rPr lang="en-GB" sz="2400" u="sng" dirty="0" err="1"/>
              <a:t>Canaidh</a:t>
            </a:r>
            <a:r>
              <a:rPr lang="en-GB" sz="2400" u="sng" dirty="0"/>
              <a:t> </a:t>
            </a:r>
            <a:r>
              <a:rPr lang="en-GB" sz="2400" u="sng" dirty="0" err="1"/>
              <a:t>sinn</a:t>
            </a:r>
            <a:r>
              <a:rPr lang="en-GB" sz="2400" u="sng" dirty="0"/>
              <a:t> </a:t>
            </a:r>
            <a:r>
              <a:rPr lang="en-GB" sz="2400" b="1" u="sng" dirty="0" err="1"/>
              <a:t>dearmad</a:t>
            </a:r>
            <a:r>
              <a:rPr lang="en-GB" sz="2400" b="1" u="sng" dirty="0"/>
              <a:t> </a:t>
            </a:r>
            <a:r>
              <a:rPr lang="en-GB" sz="2400" u="sng" dirty="0" err="1"/>
              <a:t>ris</a:t>
            </a:r>
            <a:r>
              <a:rPr lang="en-GB" sz="2400" u="sng" dirty="0"/>
              <a:t> an </a:t>
            </a:r>
            <a:r>
              <a:rPr lang="en-GB" sz="2400" u="sng" dirty="0" err="1"/>
              <a:t>seo</a:t>
            </a:r>
            <a:r>
              <a:rPr lang="en-GB" sz="2400" b="1" u="sng" dirty="0"/>
              <a:t>. </a:t>
            </a:r>
            <a:endParaRPr lang="en-GB" sz="2400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732A1F8-8EBA-4409-A86A-118853652AF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5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E39003D-C295-438B-92E5-BA8AB22F1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1351349-D8A6-43B2-82BD-D2B00AC91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1515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1C0C01-E2F3-46B3-9124-6DAABAB0E3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79" y="634000"/>
            <a:ext cx="3785616" cy="54955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2A6E4B-7C95-446C-B4F8-10C038336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363804" y="633619"/>
            <a:ext cx="2651760" cy="267919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9CAD0BD-370C-42DD-938F-4C24027CF2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7506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E536EC-D776-4DBA-ABA7-CCC72D7F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9397" y="2185416"/>
            <a:ext cx="366674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2E1E12C-FEFA-4603-95DE-7CFC2F5D24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3804" y="3450352"/>
            <a:ext cx="2651760" cy="26791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9C45-AEB3-4B66-A023-5E5449384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186" y="2368296"/>
            <a:ext cx="3721608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/>
              <a:t>Faodaidh</a:t>
            </a:r>
            <a:r>
              <a:rPr lang="en-GB" sz="2400" dirty="0"/>
              <a:t> </a:t>
            </a:r>
            <a:r>
              <a:rPr lang="en-GB" sz="2400" b="1" dirty="0" err="1"/>
              <a:t>dearmad</a:t>
            </a:r>
            <a:r>
              <a:rPr lang="en-GB" sz="2400" dirty="0"/>
              <a:t> a </a:t>
            </a:r>
            <a:r>
              <a:rPr lang="en-GB" sz="2400" dirty="0" err="1"/>
              <a:t>bhith</a:t>
            </a:r>
            <a:r>
              <a:rPr lang="en-GB" sz="2400" dirty="0"/>
              <a:t> a’ </a:t>
            </a:r>
            <a:r>
              <a:rPr lang="en-GB" sz="2400" dirty="0" err="1"/>
              <a:t>ciallachadh</a:t>
            </a:r>
            <a:r>
              <a:rPr lang="en-GB" sz="2400" dirty="0"/>
              <a:t> </a:t>
            </a:r>
            <a:r>
              <a:rPr lang="en-GB" sz="2400" dirty="0" err="1"/>
              <a:t>gu</a:t>
            </a:r>
            <a:r>
              <a:rPr lang="en-GB" sz="2400" dirty="0"/>
              <a:t> </a:t>
            </a:r>
            <a:r>
              <a:rPr lang="en-GB" sz="2400" dirty="0" err="1"/>
              <a:t>bheil</a:t>
            </a:r>
            <a:r>
              <a:rPr lang="en-GB" sz="2400" dirty="0"/>
              <a:t> </a:t>
            </a:r>
            <a:r>
              <a:rPr lang="en-GB" sz="2400" dirty="0" err="1"/>
              <a:t>pàiste</a:t>
            </a:r>
            <a:r>
              <a:rPr lang="en-GB" sz="2400" dirty="0"/>
              <a:t> air </a:t>
            </a:r>
            <a:r>
              <a:rPr lang="en-GB" sz="2400" dirty="0" err="1"/>
              <a:t>fhàgail</a:t>
            </a:r>
            <a:r>
              <a:rPr lang="en-GB" sz="2400" dirty="0"/>
              <a:t> </a:t>
            </a:r>
            <a:r>
              <a:rPr lang="en-GB" sz="2400" dirty="0" err="1"/>
              <a:t>às</a:t>
            </a:r>
            <a:r>
              <a:rPr lang="en-GB" sz="2400" dirty="0"/>
              <a:t> </a:t>
            </a:r>
            <a:r>
              <a:rPr lang="en-GB" sz="2400" dirty="0" err="1"/>
              <a:t>aonais</a:t>
            </a:r>
            <a:r>
              <a:rPr lang="en-GB" sz="2400" dirty="0"/>
              <a:t>:</a:t>
            </a:r>
          </a:p>
          <a:p>
            <a:r>
              <a:rPr lang="en-GB" sz="2400" dirty="0" err="1"/>
              <a:t>Biadh</a:t>
            </a:r>
            <a:r>
              <a:rPr lang="en-GB" sz="2400" dirty="0"/>
              <a:t> </a:t>
            </a:r>
            <a:r>
              <a:rPr lang="en-GB" sz="2400" dirty="0" err="1"/>
              <a:t>agus</a:t>
            </a:r>
            <a:r>
              <a:rPr lang="en-GB" sz="2400" dirty="0"/>
              <a:t> </a:t>
            </a:r>
            <a:r>
              <a:rPr lang="en-GB" sz="2400" dirty="0" err="1"/>
              <a:t>deoch</a:t>
            </a:r>
            <a:endParaRPr lang="en-GB" sz="2400" dirty="0"/>
          </a:p>
          <a:p>
            <a:r>
              <a:rPr lang="en-GB" sz="2400" dirty="0" err="1"/>
              <a:t>Aodach</a:t>
            </a:r>
            <a:r>
              <a:rPr lang="en-GB" sz="2400" dirty="0"/>
              <a:t> </a:t>
            </a:r>
            <a:r>
              <a:rPr lang="en-GB" sz="2400" dirty="0" err="1"/>
              <a:t>glan</a:t>
            </a:r>
            <a:endParaRPr lang="en-GB" sz="2400" dirty="0"/>
          </a:p>
          <a:p>
            <a:r>
              <a:rPr lang="en-GB" sz="2400" dirty="0"/>
              <a:t>An </a:t>
            </a:r>
            <a:r>
              <a:rPr lang="en-GB" sz="2400" dirty="0" err="1"/>
              <a:t>ìocshlaint</a:t>
            </a:r>
            <a:r>
              <a:rPr lang="en-GB" sz="2400" dirty="0"/>
              <a:t> </a:t>
            </a:r>
            <a:r>
              <a:rPr lang="en-GB" sz="2400" dirty="0" err="1"/>
              <a:t>cheart</a:t>
            </a:r>
            <a:endParaRPr lang="en-GB" sz="2400" dirty="0"/>
          </a:p>
          <a:p>
            <a:r>
              <a:rPr lang="en-GB" sz="2400" dirty="0"/>
              <a:t>Taic no </a:t>
            </a:r>
            <a:r>
              <a:rPr lang="en-GB" sz="2400" dirty="0" err="1"/>
              <a:t>cuideachadh</a:t>
            </a:r>
            <a:r>
              <a:rPr lang="en-GB" sz="2400" dirty="0"/>
              <a:t> </a:t>
            </a:r>
            <a:r>
              <a:rPr lang="en-GB" sz="2400" dirty="0" err="1"/>
              <a:t>nuair</a:t>
            </a:r>
            <a:r>
              <a:rPr lang="en-GB" sz="2400" dirty="0"/>
              <a:t> a tha </a:t>
            </a:r>
            <a:r>
              <a:rPr lang="en-GB" sz="2400" dirty="0" err="1"/>
              <a:t>feum</a:t>
            </a:r>
            <a:r>
              <a:rPr lang="en-GB" sz="2400" dirty="0"/>
              <a:t> air</a:t>
            </a:r>
          </a:p>
        </p:txBody>
      </p:sp>
    </p:spTree>
    <p:extLst>
      <p:ext uri="{BB962C8B-B14F-4D97-AF65-F5344CB8AC3E}">
        <p14:creationId xmlns:p14="http://schemas.microsoft.com/office/powerpoint/2010/main" val="25331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9C45-AEB3-4B66-A023-5E5449384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2368296"/>
            <a:ext cx="4607052" cy="3502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Tha</a:t>
            </a:r>
            <a:r>
              <a:rPr lang="en-GB" sz="2400" b="1" dirty="0"/>
              <a:t> ChildLine </a:t>
            </a:r>
            <a:r>
              <a:rPr lang="en-GB" sz="2400" dirty="0"/>
              <a:t>ag </a:t>
            </a:r>
            <a:r>
              <a:rPr lang="en-GB" sz="2400" dirty="0" err="1"/>
              <a:t>ràdh</a:t>
            </a:r>
            <a:r>
              <a:rPr lang="en-GB" sz="2400" dirty="0"/>
              <a:t> </a:t>
            </a:r>
            <a:r>
              <a:rPr lang="en-GB" sz="2400" dirty="0" err="1"/>
              <a:t>gur</a:t>
            </a:r>
            <a:r>
              <a:rPr lang="en-GB" sz="2400" dirty="0"/>
              <a:t> e </a:t>
            </a:r>
            <a:r>
              <a:rPr lang="en-GB" sz="2400" b="1" dirty="0" err="1"/>
              <a:t>droch-dhìol</a:t>
            </a:r>
            <a:r>
              <a:rPr lang="en-GB" sz="2400" b="1" dirty="0"/>
              <a:t> </a:t>
            </a:r>
            <a:r>
              <a:rPr lang="en-GB" sz="2400" b="1" dirty="0" err="1"/>
              <a:t>fiosaigeach</a:t>
            </a:r>
            <a:r>
              <a:rPr lang="en-GB" sz="2400" dirty="0"/>
              <a:t> </a:t>
            </a:r>
            <a:r>
              <a:rPr lang="en-GB" sz="2400" b="1" dirty="0"/>
              <a:t>a th’ </a:t>
            </a:r>
            <a:r>
              <a:rPr lang="en-GB" sz="2400" b="1" dirty="0" err="1"/>
              <a:t>ann</a:t>
            </a:r>
            <a:r>
              <a:rPr lang="en-GB" sz="2400" b="1" dirty="0"/>
              <a:t> </a:t>
            </a:r>
            <a:r>
              <a:rPr lang="en-GB" sz="2400" b="1" dirty="0" err="1"/>
              <a:t>nuair</a:t>
            </a:r>
            <a:r>
              <a:rPr lang="en-GB" sz="2400" b="1" dirty="0"/>
              <a:t> a tha </a:t>
            </a:r>
            <a:r>
              <a:rPr lang="en-GB" sz="2400" b="1" dirty="0" err="1"/>
              <a:t>cuideigin</a:t>
            </a:r>
            <a:r>
              <a:rPr lang="en-GB" sz="2400" b="1" dirty="0"/>
              <a:t> gad </a:t>
            </a:r>
            <a:r>
              <a:rPr lang="en-GB" sz="2400" b="1" dirty="0" err="1"/>
              <a:t>ghoirteachadh</a:t>
            </a:r>
            <a:r>
              <a:rPr lang="en-GB" sz="2400" b="1" dirty="0"/>
              <a:t>. </a:t>
            </a:r>
          </a:p>
          <a:p>
            <a:pPr marL="0" indent="0">
              <a:buNone/>
            </a:pPr>
            <a:r>
              <a:rPr lang="en-GB" sz="2400" dirty="0" err="1"/>
              <a:t>Dh’fhaodadh</a:t>
            </a:r>
            <a:r>
              <a:rPr lang="en-GB" sz="2400" dirty="0"/>
              <a:t> </a:t>
            </a:r>
            <a:r>
              <a:rPr lang="en-GB" sz="2400" dirty="0" err="1"/>
              <a:t>seo</a:t>
            </a:r>
            <a:r>
              <a:rPr lang="en-GB" sz="2400" dirty="0"/>
              <a:t> a </a:t>
            </a:r>
            <a:r>
              <a:rPr lang="en-GB" sz="2400" dirty="0" err="1"/>
              <a:t>bhith</a:t>
            </a:r>
            <a:r>
              <a:rPr lang="en-GB" sz="2400" dirty="0"/>
              <a:t> le </a:t>
            </a:r>
            <a:r>
              <a:rPr lang="en-GB" sz="2400" dirty="0" err="1"/>
              <a:t>làmhan</a:t>
            </a:r>
            <a:r>
              <a:rPr lang="en-GB" sz="2400" dirty="0"/>
              <a:t>, le </a:t>
            </a:r>
            <a:r>
              <a:rPr lang="en-GB" sz="2400" dirty="0" err="1"/>
              <a:t>casan</a:t>
            </a:r>
            <a:r>
              <a:rPr lang="en-GB" sz="2400" dirty="0"/>
              <a:t> no le </a:t>
            </a:r>
            <a:r>
              <a:rPr lang="en-GB" sz="2400" dirty="0" err="1"/>
              <a:t>rudeigin</a:t>
            </a:r>
            <a:r>
              <a:rPr lang="en-GB" sz="2400" dirty="0"/>
              <a:t> </a:t>
            </a:r>
            <a:r>
              <a:rPr lang="en-GB" sz="2400" dirty="0" err="1"/>
              <a:t>eile</a:t>
            </a:r>
            <a:r>
              <a:rPr lang="en-GB" sz="2400" dirty="0"/>
              <a:t>. 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DA23A9-546D-4B1E-865D-9C8BC10A08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2E1E12C-FEFA-4603-95DE-7CFC2F5D24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25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19C45-AEB3-4B66-A023-5E5449384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97" y="2212848"/>
            <a:ext cx="4846701" cy="3648456"/>
          </a:xfrm>
        </p:spPr>
        <p:txBody>
          <a:bodyPr>
            <a:noAutofit/>
          </a:bodyPr>
          <a:lstStyle/>
          <a:p>
            <a:pPr lvl="0" fontAlgn="base"/>
            <a:r>
              <a:rPr lang="en-GB" sz="2000" dirty="0" err="1"/>
              <a:t>bualadh</a:t>
            </a:r>
            <a:r>
              <a:rPr lang="en-GB" sz="2000" dirty="0"/>
              <a:t>, </a:t>
            </a:r>
            <a:r>
              <a:rPr lang="en-GB" sz="2000" dirty="0" err="1"/>
              <a:t>dèiseadh</a:t>
            </a:r>
            <a:r>
              <a:rPr lang="en-GB" sz="2000" dirty="0"/>
              <a:t> </a:t>
            </a:r>
            <a:r>
              <a:rPr lang="en-GB" sz="2000" dirty="0" err="1"/>
              <a:t>agus</a:t>
            </a:r>
            <a:r>
              <a:rPr lang="en-GB" sz="2000" dirty="0"/>
              <a:t> </a:t>
            </a:r>
            <a:r>
              <a:rPr lang="en-GB" sz="2000" dirty="0" err="1"/>
              <a:t>slaiseadh</a:t>
            </a:r>
            <a:endParaRPr lang="en-GB" sz="2000" dirty="0"/>
          </a:p>
          <a:p>
            <a:pPr lvl="0" fontAlgn="base"/>
            <a:r>
              <a:rPr lang="en-GB" sz="2000" dirty="0"/>
              <a:t>A’ </a:t>
            </a:r>
            <a:r>
              <a:rPr lang="en-GB" sz="2000" dirty="0" err="1"/>
              <a:t>toirt</a:t>
            </a:r>
            <a:r>
              <a:rPr lang="en-GB" sz="2000" dirty="0"/>
              <a:t> </a:t>
            </a:r>
            <a:r>
              <a:rPr lang="en-GB" sz="2000" dirty="0" err="1"/>
              <a:t>buille</a:t>
            </a:r>
            <a:r>
              <a:rPr lang="en-GB" sz="2000" dirty="0"/>
              <a:t> </a:t>
            </a:r>
            <a:r>
              <a:rPr lang="en-GB" sz="2000" dirty="0" err="1"/>
              <a:t>agus</a:t>
            </a:r>
            <a:r>
              <a:rPr lang="en-GB" sz="2000" dirty="0"/>
              <a:t> </a:t>
            </a:r>
            <a:r>
              <a:rPr lang="en-GB" sz="2000" dirty="0" err="1"/>
              <a:t>breabadh</a:t>
            </a:r>
            <a:endParaRPr lang="en-GB" sz="2000" dirty="0"/>
          </a:p>
          <a:p>
            <a:pPr lvl="0" fontAlgn="base"/>
            <a:r>
              <a:rPr lang="en-GB" sz="2000" dirty="0" err="1"/>
              <a:t>bìdeadh</a:t>
            </a:r>
            <a:r>
              <a:rPr lang="en-GB" sz="2000" dirty="0"/>
              <a:t>, </a:t>
            </a:r>
            <a:r>
              <a:rPr lang="en-GB" sz="2000" dirty="0" err="1"/>
              <a:t>sgròbadh</a:t>
            </a:r>
            <a:r>
              <a:rPr lang="en-GB" sz="2000" dirty="0"/>
              <a:t> no a’ </a:t>
            </a:r>
            <a:r>
              <a:rPr lang="en-GB" sz="2000" dirty="0" err="1"/>
              <a:t>toirt</a:t>
            </a:r>
            <a:r>
              <a:rPr lang="en-GB" sz="2000" dirty="0"/>
              <a:t> </a:t>
            </a:r>
            <a:r>
              <a:rPr lang="en-GB" sz="2000" dirty="0" err="1"/>
              <a:t>greim</a:t>
            </a:r>
            <a:endParaRPr lang="en-GB" sz="2000" dirty="0"/>
          </a:p>
          <a:p>
            <a:pPr lvl="0" fontAlgn="base"/>
            <a:r>
              <a:rPr lang="en-GB" sz="2000" dirty="0"/>
              <a:t>A’ </a:t>
            </a:r>
            <a:r>
              <a:rPr lang="en-GB" sz="2000" dirty="0" err="1"/>
              <a:t>crathadh</a:t>
            </a:r>
            <a:r>
              <a:rPr lang="en-GB" sz="2000" dirty="0"/>
              <a:t> no a’ </a:t>
            </a:r>
            <a:r>
              <a:rPr lang="en-GB" sz="2000" dirty="0" err="1"/>
              <a:t>tachdadh</a:t>
            </a:r>
            <a:r>
              <a:rPr lang="en-GB" sz="2000" dirty="0"/>
              <a:t> </a:t>
            </a:r>
            <a:r>
              <a:rPr lang="en-GB" sz="2000" dirty="0" err="1"/>
              <a:t>pàiste</a:t>
            </a:r>
            <a:r>
              <a:rPr lang="en-GB" sz="2000" dirty="0"/>
              <a:t>, a’ </a:t>
            </a:r>
            <a:r>
              <a:rPr lang="en-GB" sz="2000" dirty="0" err="1"/>
              <a:t>sgalldradh</a:t>
            </a:r>
            <a:r>
              <a:rPr lang="en-GB" sz="2000" dirty="0"/>
              <a:t> no a’ </a:t>
            </a:r>
            <a:r>
              <a:rPr lang="en-GB" sz="2000" dirty="0" err="1"/>
              <a:t>losgadh</a:t>
            </a:r>
            <a:r>
              <a:rPr lang="en-GB" sz="2000" dirty="0"/>
              <a:t> </a:t>
            </a:r>
            <a:r>
              <a:rPr lang="en-GB" sz="2000" dirty="0" err="1"/>
              <a:t>pàiste</a:t>
            </a:r>
            <a:r>
              <a:rPr lang="en-GB" sz="2000" dirty="0"/>
              <a:t>  </a:t>
            </a:r>
          </a:p>
          <a:p>
            <a:pPr lvl="0" fontAlgn="base"/>
            <a:r>
              <a:rPr lang="en-GB" sz="2000" dirty="0" err="1"/>
              <a:t>Slaodadh</a:t>
            </a:r>
            <a:r>
              <a:rPr lang="en-GB" sz="2000" dirty="0"/>
              <a:t> </a:t>
            </a:r>
            <a:r>
              <a:rPr lang="en-GB" sz="2000" dirty="0" err="1"/>
              <a:t>falt</a:t>
            </a:r>
            <a:r>
              <a:rPr lang="en-GB" sz="2000" dirty="0"/>
              <a:t>/</a:t>
            </a:r>
            <a:r>
              <a:rPr lang="en-GB" sz="2000" dirty="0" err="1"/>
              <a:t>gruag</a:t>
            </a:r>
            <a:endParaRPr lang="en-GB" sz="2000" dirty="0"/>
          </a:p>
          <a:p>
            <a:pPr lvl="0" fontAlgn="base"/>
            <a:r>
              <a:rPr lang="en-GB" sz="2000" dirty="0"/>
              <a:t>A’ </a:t>
            </a:r>
            <a:r>
              <a:rPr lang="en-GB" sz="2000" dirty="0" err="1"/>
              <a:t>tilgeil</a:t>
            </a:r>
            <a:r>
              <a:rPr lang="en-GB" sz="2000" dirty="0"/>
              <a:t> </a:t>
            </a:r>
            <a:r>
              <a:rPr lang="en-GB" sz="2000" dirty="0" err="1"/>
              <a:t>smugaid</a:t>
            </a:r>
            <a:r>
              <a:rPr lang="en-GB" sz="2000" dirty="0"/>
              <a:t> no a’ </a:t>
            </a:r>
            <a:r>
              <a:rPr lang="en-GB" sz="2000" dirty="0" err="1"/>
              <a:t>tilgeil</a:t>
            </a:r>
            <a:r>
              <a:rPr lang="en-GB" sz="2000" dirty="0"/>
              <a:t> </a:t>
            </a:r>
            <a:r>
              <a:rPr lang="en-GB" sz="2000" dirty="0" err="1"/>
              <a:t>rudan</a:t>
            </a:r>
            <a:r>
              <a:rPr lang="en-GB" sz="2000" dirty="0"/>
              <a:t> air </a:t>
            </a:r>
            <a:r>
              <a:rPr lang="en-GB" sz="2000" dirty="0" err="1"/>
              <a:t>pàiste</a:t>
            </a:r>
            <a:endParaRPr lang="en-GB" sz="2000" dirty="0"/>
          </a:p>
          <a:p>
            <a:pPr lvl="0" fontAlgn="base"/>
            <a:r>
              <a:rPr lang="en-GB" sz="2000" dirty="0"/>
              <a:t>A’ </a:t>
            </a:r>
            <a:r>
              <a:rPr lang="en-GB" sz="2000" dirty="0" err="1"/>
              <a:t>toirt</a:t>
            </a:r>
            <a:r>
              <a:rPr lang="en-GB" sz="2000" dirty="0"/>
              <a:t> air </a:t>
            </a:r>
            <a:r>
              <a:rPr lang="en-GB" sz="2000" dirty="0" err="1"/>
              <a:t>pàiste</a:t>
            </a:r>
            <a:r>
              <a:rPr lang="en-GB" sz="2000" dirty="0"/>
              <a:t> </a:t>
            </a:r>
            <a:r>
              <a:rPr lang="en-GB" sz="2000" dirty="0" err="1"/>
              <a:t>rud</a:t>
            </a:r>
            <a:r>
              <a:rPr lang="en-GB" sz="2000" dirty="0"/>
              <a:t> a tha </a:t>
            </a:r>
            <a:r>
              <a:rPr lang="en-GB" sz="2000" dirty="0" err="1"/>
              <a:t>gan</a:t>
            </a:r>
            <a:r>
              <a:rPr lang="en-GB" sz="2000" dirty="0"/>
              <a:t> </a:t>
            </a:r>
            <a:r>
              <a:rPr lang="en-GB" sz="2000" dirty="0" err="1"/>
              <a:t>goirteachadh</a:t>
            </a:r>
            <a:r>
              <a:rPr lang="en-GB" sz="2000" dirty="0"/>
              <a:t> no gam </a:t>
            </a:r>
            <a:r>
              <a:rPr lang="en-GB" sz="2000" dirty="0" err="1"/>
              <a:t>fàgail</a:t>
            </a:r>
            <a:r>
              <a:rPr lang="en-GB" sz="2000" dirty="0"/>
              <a:t> </a:t>
            </a:r>
            <a:r>
              <a:rPr lang="en-GB" sz="2000" dirty="0" err="1"/>
              <a:t>tinn</a:t>
            </a:r>
            <a:r>
              <a:rPr lang="en-GB" sz="2000" dirty="0"/>
              <a:t> a </a:t>
            </a:r>
            <a:r>
              <a:rPr lang="en-GB" sz="2000" dirty="0" err="1"/>
              <a:t>shluigeadh</a:t>
            </a:r>
            <a:r>
              <a:rPr lang="en-GB" sz="2000" dirty="0"/>
              <a:t>, a’ </a:t>
            </a:r>
            <a:r>
              <a:rPr lang="en-GB" sz="2000" dirty="0" err="1"/>
              <a:t>gabhail</a:t>
            </a:r>
            <a:r>
              <a:rPr lang="en-GB" sz="2000" dirty="0"/>
              <a:t> a-</a:t>
            </a:r>
            <a:r>
              <a:rPr lang="en-GB" sz="2000" dirty="0" err="1"/>
              <a:t>steach</a:t>
            </a:r>
            <a:r>
              <a:rPr lang="en-GB" sz="2000" dirty="0"/>
              <a:t> </a:t>
            </a:r>
            <a:r>
              <a:rPr lang="en-GB" sz="2000" dirty="0" err="1"/>
              <a:t>ìocshlaint</a:t>
            </a:r>
            <a:r>
              <a:rPr lang="en-GB" sz="2000" dirty="0"/>
              <a:t> </a:t>
            </a:r>
            <a:r>
              <a:rPr lang="en-GB" sz="2000" dirty="0" err="1"/>
              <a:t>nach</a:t>
            </a:r>
            <a:r>
              <a:rPr lang="en-GB" sz="2000" dirty="0"/>
              <a:t> </a:t>
            </a:r>
            <a:r>
              <a:rPr lang="en-GB" sz="2000" dirty="0" err="1"/>
              <a:t>eil</a:t>
            </a:r>
            <a:r>
              <a:rPr lang="en-GB" sz="2000" dirty="0"/>
              <a:t> a </a:t>
            </a:r>
            <a:r>
              <a:rPr lang="en-GB" sz="2000" dirty="0" err="1"/>
              <a:t>dhìth</a:t>
            </a:r>
            <a:r>
              <a:rPr lang="en-GB" sz="2000" dirty="0"/>
              <a:t> </a:t>
            </a:r>
            <a:r>
              <a:rPr lang="en-GB" sz="2000" dirty="0" err="1"/>
              <a:t>orra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3AA1C-C04A-4F55-B83E-5A37423185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D77261F-C823-43FC-A53F-11D9701CC7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5B9DAF-AB54-4DB9-9D12-B6C78F6B8364}"/>
              </a:ext>
            </a:extLst>
          </p:cNvPr>
          <p:cNvSpPr/>
          <p:nvPr/>
        </p:nvSpPr>
        <p:spPr>
          <a:xfrm>
            <a:off x="727969" y="1348914"/>
            <a:ext cx="38929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/>
              <a:t>Seo</a:t>
            </a:r>
            <a:r>
              <a:rPr lang="en-GB" sz="2000" dirty="0"/>
              <a:t> </a:t>
            </a:r>
            <a:r>
              <a:rPr lang="en-GB" sz="2000" dirty="0" err="1"/>
              <a:t>eisimpleirean</a:t>
            </a:r>
            <a:r>
              <a:rPr lang="en-GB" sz="2000" dirty="0"/>
              <a:t> de </a:t>
            </a:r>
            <a:r>
              <a:rPr lang="en-GB" sz="2000" dirty="0" err="1"/>
              <a:t>dhroch-dhìol</a:t>
            </a:r>
            <a:r>
              <a:rPr lang="en-GB" sz="2000" dirty="0"/>
              <a:t> </a:t>
            </a:r>
            <a:r>
              <a:rPr lang="en-GB" sz="2000" dirty="0" err="1"/>
              <a:t>fiosaigeach</a:t>
            </a:r>
            <a:r>
              <a:rPr lang="en-GB" sz="20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67957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15547</TotalTime>
  <Words>403</Words>
  <Application>Microsoft Office PowerPoint</Application>
  <PresentationFormat>Widescreen</PresentationFormat>
  <Paragraphs>47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Gam dhìon: Droch dhìol fiosaigeach/ dearmad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Protecting Me: Physical abuse and neglect</dc:title>
  <dc:creator>Colin Morrison</dc:creator>
  <cp:lastModifiedBy>Sarah maceachen</cp:lastModifiedBy>
  <cp:revision>16</cp:revision>
  <dcterms:created xsi:type="dcterms:W3CDTF">2020-06-17T10:57:06Z</dcterms:created>
  <dcterms:modified xsi:type="dcterms:W3CDTF">2021-08-26T13:57:00Z</dcterms:modified>
</cp:coreProperties>
</file>