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3"/>
  </p:notesMasterIdLst>
  <p:sldIdLst>
    <p:sldId id="256" r:id="rId2"/>
    <p:sldId id="290" r:id="rId3"/>
    <p:sldId id="278" r:id="rId4"/>
    <p:sldId id="284" r:id="rId5"/>
    <p:sldId id="276" r:id="rId6"/>
    <p:sldId id="289" r:id="rId7"/>
    <p:sldId id="288" r:id="rId8"/>
    <p:sldId id="283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S" lastIdx="1" clrIdx="0">
    <p:extLst>
      <p:ext uri="{19B8F6BF-5375-455C-9EA6-DF929625EA0E}">
        <p15:presenceInfo xmlns:p15="http://schemas.microsoft.com/office/powerpoint/2012/main" userId="ff42ca907911b53e" providerId="Windows Live"/>
      </p:ext>
    </p:extLst>
  </p:cmAuthor>
  <p:cmAuthor id="2" name="Catherine Murray" initials="CM" lastIdx="1" clrIdx="1">
    <p:extLst>
      <p:ext uri="{19B8F6BF-5375-455C-9EA6-DF929625EA0E}">
        <p15:presenceInfo xmlns:p15="http://schemas.microsoft.com/office/powerpoint/2012/main" userId="ea58a080e2c309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583"/>
  </p:normalViewPr>
  <p:slideViewPr>
    <p:cSldViewPr snapToGrid="0" snapToObjects="1">
      <p:cViewPr varScale="1">
        <p:scale>
          <a:sx n="65" d="100"/>
          <a:sy n="65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AEEE91CD-9B79-B84D-BE12-37A5527DEA18}"/>
    <pc:docChg chg="modSld">
      <pc:chgData name="Ross Robertson" userId="cb37bfa76ebf819d" providerId="LiveId" clId="{AEEE91CD-9B79-B84D-BE12-37A5527DEA18}" dt="2019-07-01T09:36:53.778" v="17" actId="20577"/>
      <pc:docMkLst>
        <pc:docMk/>
      </pc:docMkLst>
      <pc:sldChg chg="modSp">
        <pc:chgData name="Ross Robertson" userId="cb37bfa76ebf819d" providerId="LiveId" clId="{AEEE91CD-9B79-B84D-BE12-37A5527DEA18}" dt="2019-07-01T09:36:53.778" v="17" actId="20577"/>
        <pc:sldMkLst>
          <pc:docMk/>
          <pc:sldMk cId="979449192" sldId="256"/>
        </pc:sldMkLst>
        <pc:spChg chg="mod">
          <ac:chgData name="Ross Robertson" userId="cb37bfa76ebf819d" providerId="LiveId" clId="{AEEE91CD-9B79-B84D-BE12-37A5527DEA18}" dt="2019-07-01T09:36:53.778" v="17" actId="20577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AEEE91CD-9B79-B84D-BE12-37A5527DEA18}" dt="2019-07-01T09:36:21.492" v="3" actId="12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  <pc:docChgLst>
    <pc:chgData name="Colin Morrison" userId="9e8379d8aac75974" providerId="LiveId" clId="{C4274707-548D-46F3-80A5-8A3EA2981313}"/>
    <pc:docChg chg="modSld">
      <pc:chgData name="Colin Morrison" userId="9e8379d8aac75974" providerId="LiveId" clId="{C4274707-548D-46F3-80A5-8A3EA2981313}" dt="2019-07-01T12:35:46.628" v="24" actId="20577"/>
      <pc:docMkLst>
        <pc:docMk/>
      </pc:docMkLst>
      <pc:sldChg chg="modSp">
        <pc:chgData name="Colin Morrison" userId="9e8379d8aac75974" providerId="LiveId" clId="{C4274707-548D-46F3-80A5-8A3EA2981313}" dt="2019-07-01T12:35:46.628" v="24" actId="20577"/>
        <pc:sldMkLst>
          <pc:docMk/>
          <pc:sldMk cId="979449192" sldId="256"/>
        </pc:sldMkLst>
        <pc:spChg chg="mod">
          <ac:chgData name="Colin Morrison" userId="9e8379d8aac75974" providerId="LiveId" clId="{C4274707-548D-46F3-80A5-8A3EA2981313}" dt="2019-07-01T12:35:46.628" v="24" actId="20577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26/08/2021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26/08/2021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26/08/2021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nkuknow.co.uk/8_10/stay-saf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79182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b="1" dirty="0" err="1"/>
              <a:t>Caraidean</a:t>
            </a:r>
            <a:r>
              <a:rPr lang="en-GB" sz="4400" b="1" dirty="0"/>
              <a:t> </a:t>
            </a:r>
            <a:r>
              <a:rPr lang="en-GB" sz="4400" b="1" dirty="0" err="1"/>
              <a:t>agus</a:t>
            </a:r>
            <a:r>
              <a:rPr lang="en-GB" sz="4400" b="1" dirty="0"/>
              <a:t> </a:t>
            </a:r>
            <a:r>
              <a:rPr lang="en-GB" sz="4400" b="1" dirty="0" err="1"/>
              <a:t>Dàimhean</a:t>
            </a:r>
            <a:r>
              <a:rPr lang="en-GB" sz="4400" b="1" dirty="0"/>
              <a:t>:</a:t>
            </a:r>
            <a:br>
              <a:rPr lang="en-GB" sz="4400" b="1" dirty="0"/>
            </a:br>
            <a:r>
              <a:rPr lang="en-GB" sz="4400" b="1" dirty="0" err="1"/>
              <a:t>Caraidean</a:t>
            </a:r>
            <a:r>
              <a:rPr lang="en-GB" sz="4400" b="1" dirty="0"/>
              <a:t> air-</a:t>
            </a:r>
            <a:r>
              <a:rPr lang="en-GB" sz="4400" b="1" dirty="0" err="1"/>
              <a:t>loidhne</a:t>
            </a:r>
            <a:r>
              <a:rPr lang="en-GB" sz="4400" b="1" dirty="0"/>
              <a:t>/far-</a:t>
            </a:r>
            <a:r>
              <a:rPr lang="en-GB" sz="4400" b="1" dirty="0" err="1"/>
              <a:t>loidhne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579" y="3429000"/>
            <a:ext cx="9490841" cy="2165132"/>
          </a:xfrm>
        </p:spPr>
        <p:txBody>
          <a:bodyPr>
            <a:normAutofit fontScale="77500" lnSpcReduction="2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’S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bruidhinn</a:t>
            </a:r>
            <a:r>
              <a:rPr lang="en-GB" dirty="0"/>
              <a:t> mu na mi ag </a:t>
            </a:r>
            <a:r>
              <a:rPr lang="en-GB" dirty="0" err="1"/>
              <a:t>iarraidh</a:t>
            </a:r>
            <a:r>
              <a:rPr lang="en-GB" dirty="0"/>
              <a:t> bho </a:t>
            </a:r>
            <a:r>
              <a:rPr lang="en-GB" dirty="0" err="1"/>
              <a:t>dhàimhean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mar as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a </a:t>
            </a:r>
            <a:r>
              <a:rPr lang="en-GB" dirty="0" err="1"/>
              <a:t>bhith</a:t>
            </a:r>
            <a:r>
              <a:rPr lang="en-GB" dirty="0"/>
              <a:t> </a:t>
            </a:r>
            <a:r>
              <a:rPr lang="en-GB" dirty="0" err="1"/>
              <a:t>nam</a:t>
            </a:r>
            <a:r>
              <a:rPr lang="en-GB" dirty="0"/>
              <a:t> </a:t>
            </a:r>
            <a:r>
              <a:rPr lang="en-GB" dirty="0" err="1"/>
              <a:t>charaid</a:t>
            </a:r>
            <a:r>
              <a:rPr lang="en-GB" dirty="0"/>
              <a:t>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’S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bruidhinn</a:t>
            </a:r>
            <a:r>
              <a:rPr lang="en-GB" dirty="0"/>
              <a:t> mu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buannachdan</a:t>
            </a:r>
            <a:r>
              <a:rPr lang="en-GB" dirty="0"/>
              <a:t> a tha am </a:t>
            </a:r>
            <a:r>
              <a:rPr lang="en-GB" dirty="0" err="1"/>
              <a:t>measg</a:t>
            </a:r>
            <a:r>
              <a:rPr lang="en-GB" dirty="0"/>
              <a:t> </a:t>
            </a:r>
            <a:r>
              <a:rPr lang="en-GB" dirty="0" err="1"/>
              <a:t>dhàimhean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mu na </a:t>
            </a:r>
            <a:r>
              <a:rPr lang="en-GB" dirty="0" err="1"/>
              <a:t>dùbhlain</a:t>
            </a:r>
            <a:r>
              <a:rPr lang="en-GB" dirty="0"/>
              <a:t> a </a:t>
            </a:r>
            <a:r>
              <a:rPr lang="en-GB" dirty="0" err="1"/>
              <a:t>bhios</a:t>
            </a:r>
            <a:r>
              <a:rPr lang="en-GB" dirty="0"/>
              <a:t> ag </a:t>
            </a:r>
            <a:r>
              <a:rPr lang="en-GB" dirty="0" err="1"/>
              <a:t>èirigh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 an </a:t>
            </a:r>
            <a:r>
              <a:rPr lang="en-GB" dirty="0" err="1"/>
              <a:t>cumail</a:t>
            </a:r>
            <a:r>
              <a:rPr lang="en-GB" dirty="0"/>
              <a:t> </a:t>
            </a:r>
            <a:r>
              <a:rPr lang="en-GB" dirty="0" err="1"/>
              <a:t>suas</a:t>
            </a:r>
            <a:r>
              <a:rPr lang="en-GB" dirty="0"/>
              <a:t> </a:t>
            </a:r>
            <a:r>
              <a:rPr lang="en-GB" dirty="0" err="1"/>
              <a:t>dhàimhean</a:t>
            </a:r>
            <a:r>
              <a:rPr lang="en-GB" dirty="0"/>
              <a:t>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’S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eisimpleirean</a:t>
            </a:r>
            <a:r>
              <a:rPr lang="en-GB" dirty="0"/>
              <a:t> a </a:t>
            </a:r>
            <a:r>
              <a:rPr lang="en-GB" dirty="0" err="1"/>
              <a:t>thoirt</a:t>
            </a:r>
            <a:r>
              <a:rPr lang="en-GB" dirty="0"/>
              <a:t> de na </a:t>
            </a:r>
            <a:r>
              <a:rPr lang="en-GB" dirty="0" err="1"/>
              <a:t>rudan</a:t>
            </a:r>
            <a:r>
              <a:rPr lang="en-GB" dirty="0"/>
              <a:t> a </a:t>
            </a:r>
            <a:r>
              <a:rPr lang="en-GB" dirty="0" err="1"/>
              <a:t>nì</a:t>
            </a:r>
            <a:r>
              <a:rPr lang="en-GB" dirty="0"/>
              <a:t> </a:t>
            </a:r>
            <a:r>
              <a:rPr lang="en-GB" dirty="0" err="1"/>
              <a:t>mì</a:t>
            </a:r>
            <a:r>
              <a:rPr lang="en-GB" dirty="0"/>
              <a:t> </a:t>
            </a:r>
            <a:r>
              <a:rPr lang="en-GB" dirty="0" err="1"/>
              <a:t>airson</a:t>
            </a:r>
            <a:r>
              <a:rPr lang="en-GB" dirty="0"/>
              <a:t> </a:t>
            </a:r>
            <a:r>
              <a:rPr lang="en-GB" dirty="0" err="1"/>
              <a:t>dàimhean</a:t>
            </a:r>
            <a:r>
              <a:rPr lang="en-GB" dirty="0"/>
              <a:t> a </a:t>
            </a:r>
            <a:r>
              <a:rPr lang="en-GB" dirty="0" err="1"/>
              <a:t>chumail</a:t>
            </a:r>
            <a:r>
              <a:rPr lang="en-GB" dirty="0"/>
              <a:t> </a:t>
            </a:r>
            <a:r>
              <a:rPr lang="en-GB" dirty="0" err="1"/>
              <a:t>suas</a:t>
            </a:r>
            <a:r>
              <a:rPr lang="en-GB" dirty="0"/>
              <a:t>.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Tha</a:t>
            </a:r>
            <a:r>
              <a:rPr lang="en-GB" dirty="0"/>
              <a:t> mi a’ </a:t>
            </a:r>
            <a:r>
              <a:rPr lang="en-GB" dirty="0" err="1"/>
              <a:t>tuigsinn</a:t>
            </a:r>
            <a:r>
              <a:rPr lang="en-GB" dirty="0"/>
              <a:t> 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dirty="0" err="1"/>
              <a:t>fheum</a:t>
            </a:r>
            <a:r>
              <a:rPr lang="en-GB" dirty="0"/>
              <a:t> mi </a:t>
            </a:r>
            <a:r>
              <a:rPr lang="en-GB" dirty="0" err="1"/>
              <a:t>idir</a:t>
            </a:r>
            <a:r>
              <a:rPr lang="en-GB" dirty="0"/>
              <a:t> a </a:t>
            </a:r>
            <a:r>
              <a:rPr lang="en-GB" dirty="0" err="1"/>
              <a:t>bhith</a:t>
            </a:r>
            <a:r>
              <a:rPr lang="en-GB" dirty="0"/>
              <a:t> </a:t>
            </a:r>
            <a:r>
              <a:rPr lang="en-GB" dirty="0" err="1"/>
              <a:t>nam</a:t>
            </a:r>
            <a:r>
              <a:rPr lang="en-GB" dirty="0"/>
              <a:t> </a:t>
            </a:r>
            <a:r>
              <a:rPr lang="en-GB" dirty="0" err="1"/>
              <a:t>dhlùth</a:t>
            </a:r>
            <a:r>
              <a:rPr lang="en-GB" dirty="0"/>
              <a:t> </a:t>
            </a:r>
            <a:r>
              <a:rPr lang="en-GB" dirty="0" err="1"/>
              <a:t>charaid</a:t>
            </a:r>
            <a:r>
              <a:rPr lang="en-GB" dirty="0"/>
              <a:t> </a:t>
            </a:r>
            <a:r>
              <a:rPr lang="en-GB" dirty="0" err="1"/>
              <a:t>dhan</a:t>
            </a:r>
            <a:r>
              <a:rPr lang="en-GB" dirty="0"/>
              <a:t> h-</a:t>
            </a:r>
            <a:r>
              <a:rPr lang="en-GB" dirty="0" err="1"/>
              <a:t>uile</a:t>
            </a:r>
            <a:r>
              <a:rPr lang="en-GB" dirty="0"/>
              <a:t> </a:t>
            </a:r>
            <a:r>
              <a:rPr lang="en-GB" dirty="0" err="1"/>
              <a:t>duine</a:t>
            </a:r>
            <a:r>
              <a:rPr lang="en-GB" dirty="0"/>
              <a:t>, ach ’s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a </a:t>
            </a:r>
            <a:r>
              <a:rPr lang="en-GB" dirty="0" err="1"/>
              <a:t>bhith</a:t>
            </a:r>
            <a:r>
              <a:rPr lang="en-GB" dirty="0"/>
              <a:t> </a:t>
            </a:r>
            <a:r>
              <a:rPr lang="en-GB" dirty="0" err="1"/>
              <a:t>càirdeil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coibhneil</a:t>
            </a:r>
            <a:r>
              <a:rPr lang="en-GB" dirty="0"/>
              <a:t>. </a:t>
            </a:r>
            <a:endParaRPr lang="en-GB" sz="1900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58B79-5D75-4328-9EDA-0A8E8541A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29" y="1894114"/>
            <a:ext cx="6662692" cy="43297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200" dirty="0"/>
              <a:t>Cha </a:t>
            </a:r>
            <a:r>
              <a:rPr lang="en-GB" sz="3200" dirty="0" err="1"/>
              <a:t>toigh</a:t>
            </a:r>
            <a:r>
              <a:rPr lang="en-GB" sz="3200" dirty="0"/>
              <a:t> leam an </a:t>
            </a:r>
            <a:r>
              <a:rPr lang="en-GB" sz="3200" dirty="0" err="1"/>
              <a:t>dol</a:t>
            </a:r>
            <a:r>
              <a:rPr lang="en-GB" sz="3200" dirty="0"/>
              <a:t>-a-</a:t>
            </a:r>
            <a:r>
              <a:rPr lang="en-GB" sz="3200" dirty="0" err="1"/>
              <a:t>mach</a:t>
            </a:r>
            <a:r>
              <a:rPr lang="en-GB" sz="3200" dirty="0"/>
              <a:t> a th’ </a:t>
            </a:r>
            <a:r>
              <a:rPr lang="en-GB" sz="3200" dirty="0" err="1"/>
              <a:t>aig</a:t>
            </a:r>
            <a:r>
              <a:rPr lang="en-GB" sz="3200" dirty="0"/>
              <a:t> </a:t>
            </a:r>
            <a:r>
              <a:rPr lang="en-GB" sz="3200" dirty="0" err="1"/>
              <a:t>cuid</a:t>
            </a:r>
            <a:r>
              <a:rPr lang="en-GB" sz="3200" dirty="0"/>
              <a:t> de na </a:t>
            </a:r>
            <a:r>
              <a:rPr lang="en-GB" sz="3200" dirty="0" err="1"/>
              <a:t>caraidean</a:t>
            </a:r>
            <a:r>
              <a:rPr lang="en-GB" sz="3200" dirty="0"/>
              <a:t> </a:t>
            </a:r>
            <a:r>
              <a:rPr lang="en-GB" sz="3200" dirty="0" err="1"/>
              <a:t>agam</a:t>
            </a:r>
            <a:r>
              <a:rPr lang="en-GB" sz="3200" dirty="0"/>
              <a:t>. Tha iad air a </a:t>
            </a:r>
            <a:r>
              <a:rPr lang="en-GB" sz="3200" dirty="0" err="1"/>
              <a:t>bhith</a:t>
            </a:r>
            <a:r>
              <a:rPr lang="en-GB" sz="3200" dirty="0"/>
              <a:t> ag </a:t>
            </a:r>
            <a:r>
              <a:rPr lang="en-GB" sz="3200" dirty="0" err="1"/>
              <a:t>obair</a:t>
            </a:r>
            <a:r>
              <a:rPr lang="en-GB" sz="3200" dirty="0"/>
              <a:t> air </a:t>
            </a:r>
            <a:r>
              <a:rPr lang="en-GB" sz="3200" dirty="0" err="1"/>
              <a:t>gille</a:t>
            </a:r>
            <a:r>
              <a:rPr lang="en-GB" sz="3200" dirty="0"/>
              <a:t> a </a:t>
            </a:r>
            <a:r>
              <a:rPr lang="en-GB" sz="3200" dirty="0" err="1"/>
              <a:t>bhios</a:t>
            </a:r>
            <a:r>
              <a:rPr lang="en-GB" sz="3200" dirty="0"/>
              <a:t> a’ </a:t>
            </a:r>
            <a:r>
              <a:rPr lang="en-GB" sz="3200" dirty="0" err="1"/>
              <a:t>tighinn</a:t>
            </a:r>
            <a:r>
              <a:rPr lang="en-GB" sz="3200" dirty="0"/>
              <a:t> </a:t>
            </a:r>
            <a:r>
              <a:rPr lang="en-GB" sz="3200" dirty="0" err="1"/>
              <a:t>chun</a:t>
            </a:r>
            <a:r>
              <a:rPr lang="en-GB" sz="3200" dirty="0"/>
              <a:t> a’ </a:t>
            </a:r>
            <a:r>
              <a:rPr lang="en-GB" sz="3200" dirty="0" err="1"/>
              <a:t>chlub</a:t>
            </a:r>
            <a:r>
              <a:rPr lang="en-GB" sz="3200" dirty="0"/>
              <a:t> ball-</a:t>
            </a:r>
            <a:r>
              <a:rPr lang="en-GB" sz="3200" dirty="0" err="1"/>
              <a:t>coise</a:t>
            </a:r>
            <a:r>
              <a:rPr lang="en-GB" sz="3200" dirty="0"/>
              <a:t> </a:t>
            </a:r>
            <a:r>
              <a:rPr lang="en-GB" sz="3200" dirty="0" err="1"/>
              <a:t>às</a:t>
            </a:r>
            <a:r>
              <a:rPr lang="en-GB" sz="3200" dirty="0"/>
              <a:t> </a:t>
            </a:r>
            <a:r>
              <a:rPr lang="en-GB" sz="3200" dirty="0" err="1"/>
              <a:t>deidh</a:t>
            </a:r>
            <a:r>
              <a:rPr lang="en-GB" sz="3200" dirty="0"/>
              <a:t> na </a:t>
            </a:r>
            <a:r>
              <a:rPr lang="en-GB" sz="3200" dirty="0" err="1"/>
              <a:t>sgoile</a:t>
            </a:r>
            <a:r>
              <a:rPr lang="en-GB" sz="3200" dirty="0"/>
              <a:t>. </a:t>
            </a:r>
            <a:r>
              <a:rPr lang="en-GB" sz="3200" dirty="0" err="1"/>
              <a:t>Bidh</a:t>
            </a:r>
            <a:r>
              <a:rPr lang="en-GB" sz="3200" dirty="0"/>
              <a:t> iad a’ </a:t>
            </a:r>
            <a:r>
              <a:rPr lang="en-GB" sz="3200" dirty="0" err="1"/>
              <a:t>toirt</a:t>
            </a:r>
            <a:r>
              <a:rPr lang="en-GB" sz="3200" dirty="0"/>
              <a:t> </a:t>
            </a:r>
            <a:r>
              <a:rPr lang="en-GB" sz="3200" dirty="0" err="1"/>
              <a:t>ainmean</a:t>
            </a:r>
            <a:r>
              <a:rPr lang="en-GB" sz="3200" dirty="0"/>
              <a:t> air </a:t>
            </a:r>
            <a:r>
              <a:rPr lang="en-GB" sz="3200" dirty="0" err="1"/>
              <a:t>agus</a:t>
            </a:r>
            <a:r>
              <a:rPr lang="en-GB" sz="3200" dirty="0"/>
              <a:t> a’ </a:t>
            </a:r>
            <a:r>
              <a:rPr lang="en-GB" sz="3200" dirty="0" err="1"/>
              <a:t>magadh</a:t>
            </a:r>
            <a:r>
              <a:rPr lang="en-GB" sz="3200" dirty="0"/>
              <a:t> air </a:t>
            </a:r>
            <a:r>
              <a:rPr lang="en-GB" sz="3200" dirty="0" err="1"/>
              <a:t>bhon</a:t>
            </a:r>
            <a:r>
              <a:rPr lang="en-GB" sz="3200" dirty="0"/>
              <a:t> </a:t>
            </a:r>
            <a:r>
              <a:rPr lang="en-GB" sz="3200" dirty="0" err="1"/>
              <a:t>nach</a:t>
            </a:r>
            <a:r>
              <a:rPr lang="en-GB" sz="3200" dirty="0"/>
              <a:t> </a:t>
            </a:r>
            <a:r>
              <a:rPr lang="en-GB" sz="3200" dirty="0" err="1"/>
              <a:t>eil</a:t>
            </a:r>
            <a:r>
              <a:rPr lang="en-GB" sz="3200" dirty="0"/>
              <a:t> na h-</a:t>
            </a:r>
            <a:r>
              <a:rPr lang="en-GB" sz="3200" dirty="0" err="1"/>
              <a:t>aon</a:t>
            </a:r>
            <a:r>
              <a:rPr lang="en-GB" sz="3200" dirty="0"/>
              <a:t> </a:t>
            </a:r>
            <a:r>
              <a:rPr lang="en-GB" sz="3200" dirty="0" err="1"/>
              <a:t>bhòtannan</a:t>
            </a:r>
            <a:r>
              <a:rPr lang="en-GB" sz="3200" dirty="0"/>
              <a:t> </a:t>
            </a:r>
            <a:r>
              <a:rPr lang="en-GB" sz="3200" dirty="0" err="1"/>
              <a:t>aige</a:t>
            </a:r>
            <a:r>
              <a:rPr lang="en-GB" sz="3200" dirty="0"/>
              <a:t>. Tha </a:t>
            </a:r>
            <a:r>
              <a:rPr lang="en-GB" sz="3200" dirty="0" err="1"/>
              <a:t>dragh</a:t>
            </a:r>
            <a:r>
              <a:rPr lang="en-GB" sz="3200" dirty="0"/>
              <a:t> </a:t>
            </a:r>
            <a:r>
              <a:rPr lang="en-GB" sz="3200" dirty="0" err="1"/>
              <a:t>orm</a:t>
            </a:r>
            <a:r>
              <a:rPr lang="en-GB" sz="3200" dirty="0"/>
              <a:t> gun </a:t>
            </a:r>
            <a:r>
              <a:rPr lang="en-GB" sz="3200" dirty="0" err="1"/>
              <a:t>sguir</a:t>
            </a:r>
            <a:r>
              <a:rPr lang="en-GB" sz="3200" dirty="0"/>
              <a:t> </a:t>
            </a:r>
            <a:r>
              <a:rPr lang="en-GB" sz="3200" dirty="0" err="1"/>
              <a:t>iad</a:t>
            </a:r>
            <a:r>
              <a:rPr lang="en-GB" sz="3200" dirty="0"/>
              <a:t> a </a:t>
            </a:r>
            <a:r>
              <a:rPr lang="en-GB" sz="3200" dirty="0" err="1"/>
              <a:t>bhruidhinn</a:t>
            </a:r>
            <a:r>
              <a:rPr lang="en-GB" sz="3200" dirty="0"/>
              <a:t> </a:t>
            </a:r>
            <a:r>
              <a:rPr lang="en-GB" sz="3200" dirty="0" err="1"/>
              <a:t>rium</a:t>
            </a:r>
            <a:r>
              <a:rPr lang="en-GB" sz="3200" dirty="0"/>
              <a:t> ma </a:t>
            </a:r>
            <a:r>
              <a:rPr lang="en-GB" sz="3200" dirty="0" err="1"/>
              <a:t>chanas</a:t>
            </a:r>
            <a:r>
              <a:rPr lang="en-GB" sz="3200" dirty="0"/>
              <a:t> mi </a:t>
            </a:r>
            <a:r>
              <a:rPr lang="en-GB" sz="3200" dirty="0" err="1"/>
              <a:t>guth</a:t>
            </a:r>
            <a:r>
              <a:rPr lang="en-GB" sz="3200" dirty="0"/>
              <a:t>. </a:t>
            </a:r>
            <a:r>
              <a:rPr lang="en-GB" sz="3200" dirty="0" err="1"/>
              <a:t>Dè</a:t>
            </a:r>
            <a:r>
              <a:rPr lang="en-GB" sz="3200" dirty="0"/>
              <a:t> </a:t>
            </a:r>
            <a:r>
              <a:rPr lang="en-GB" sz="3200" dirty="0" err="1"/>
              <a:t>nì</a:t>
            </a:r>
            <a:r>
              <a:rPr lang="en-GB" sz="3200" dirty="0"/>
              <a:t> mi? </a:t>
            </a:r>
            <a:r>
              <a:rPr lang="en-GB" sz="3200" dirty="0" err="1"/>
              <a:t>Bho</a:t>
            </a:r>
            <a:r>
              <a:rPr lang="en-GB" sz="3200" dirty="0"/>
              <a:t> Sean, P7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7B9F3-4C4C-49C8-8EFD-826C5D03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96285" y="6356350"/>
            <a:ext cx="413913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3FE0B56-88F3-4063-B41C-190A1624DB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1156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757E077-10E4-425D-8DC3-CE96E20C8E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58B79-5D75-4328-9EDA-0A8E8541A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787" y="1002895"/>
            <a:ext cx="6346582" cy="48522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/>
              <a:t>Tha mi air a </a:t>
            </a:r>
            <a:r>
              <a:rPr lang="en-GB" sz="3200" dirty="0" err="1"/>
              <a:t>bhith</a:t>
            </a:r>
            <a:r>
              <a:rPr lang="en-GB" sz="3200" dirty="0"/>
              <a:t> a’ </a:t>
            </a:r>
            <a:r>
              <a:rPr lang="en-GB" sz="3200" dirty="0" err="1"/>
              <a:t>cluich</a:t>
            </a:r>
            <a:r>
              <a:rPr lang="en-GB" sz="3200" dirty="0"/>
              <a:t> </a:t>
            </a:r>
            <a:r>
              <a:rPr lang="en-GB" sz="3200" i="1" dirty="0"/>
              <a:t>Minecraft</a:t>
            </a:r>
            <a:r>
              <a:rPr lang="en-GB" sz="3200" dirty="0"/>
              <a:t> bho </a:t>
            </a:r>
            <a:r>
              <a:rPr lang="en-GB" sz="3200" dirty="0" err="1"/>
              <a:t>chionn</a:t>
            </a:r>
            <a:r>
              <a:rPr lang="en-GB" sz="3200" dirty="0"/>
              <a:t> </a:t>
            </a:r>
            <a:r>
              <a:rPr lang="en-GB" sz="3200" dirty="0" err="1"/>
              <a:t>greis</a:t>
            </a:r>
            <a:r>
              <a:rPr lang="en-GB" sz="3200" dirty="0"/>
              <a:t>; tha mi </a:t>
            </a:r>
            <a:r>
              <a:rPr lang="en-GB" sz="3200" dirty="0" err="1"/>
              <a:t>uabhasach</a:t>
            </a:r>
            <a:r>
              <a:rPr lang="en-GB" sz="3200" dirty="0"/>
              <a:t> math. </a:t>
            </a:r>
            <a:r>
              <a:rPr lang="en-GB" sz="3200" dirty="0" err="1"/>
              <a:t>Bha</a:t>
            </a:r>
            <a:r>
              <a:rPr lang="en-GB" sz="3200" dirty="0"/>
              <a:t> an </a:t>
            </a:r>
            <a:r>
              <a:rPr lang="en-GB" sz="3200" dirty="0" err="1"/>
              <a:t>cluicheadair</a:t>
            </a:r>
            <a:r>
              <a:rPr lang="en-GB" sz="3200" dirty="0"/>
              <a:t> </a:t>
            </a:r>
            <a:r>
              <a:rPr lang="en-GB" sz="3200" dirty="0" err="1"/>
              <a:t>eile</a:t>
            </a:r>
            <a:r>
              <a:rPr lang="en-GB" sz="3200" dirty="0"/>
              <a:t> </a:t>
            </a:r>
            <a:r>
              <a:rPr lang="en-GB" sz="3200" dirty="0" err="1"/>
              <a:t>seo</a:t>
            </a:r>
            <a:r>
              <a:rPr lang="en-GB" sz="3200" dirty="0"/>
              <a:t> ceart </a:t>
            </a:r>
            <a:r>
              <a:rPr lang="en-GB" sz="3200" dirty="0" err="1"/>
              <a:t>gu</a:t>
            </a:r>
            <a:r>
              <a:rPr lang="en-GB" sz="3200" dirty="0"/>
              <a:t> </a:t>
            </a:r>
            <a:r>
              <a:rPr lang="en-GB" sz="3200" dirty="0" err="1"/>
              <a:t>leòr</a:t>
            </a:r>
            <a:r>
              <a:rPr lang="en-GB" sz="3200" dirty="0"/>
              <a:t> an </a:t>
            </a:r>
            <a:r>
              <a:rPr lang="en-GB" sz="3200" dirty="0" err="1"/>
              <a:t>toiseach</a:t>
            </a:r>
            <a:r>
              <a:rPr lang="en-GB" sz="3200" dirty="0"/>
              <a:t>, </a:t>
            </a:r>
            <a:r>
              <a:rPr lang="en-GB" sz="3200" dirty="0" err="1"/>
              <a:t>chan</a:t>
            </a:r>
            <a:r>
              <a:rPr lang="en-GB" sz="3200" dirty="0"/>
              <a:t> </a:t>
            </a:r>
            <a:r>
              <a:rPr lang="en-GB" sz="3200" dirty="0" err="1"/>
              <a:t>eil</a:t>
            </a:r>
            <a:r>
              <a:rPr lang="en-GB" sz="3200" dirty="0"/>
              <a:t> mi </a:t>
            </a:r>
            <a:r>
              <a:rPr lang="en-GB" sz="3200" dirty="0" err="1"/>
              <a:t>cinnteach</a:t>
            </a:r>
            <a:r>
              <a:rPr lang="en-GB" sz="3200" dirty="0"/>
              <a:t> </a:t>
            </a:r>
            <a:r>
              <a:rPr lang="en-GB" sz="3200" dirty="0" err="1"/>
              <a:t>càit</a:t>
            </a:r>
            <a:r>
              <a:rPr lang="en-GB" sz="3200" dirty="0"/>
              <a:t> a </a:t>
            </a:r>
            <a:r>
              <a:rPr lang="en-GB" sz="3200" dirty="0" err="1"/>
              <a:t>bheil</a:t>
            </a:r>
            <a:r>
              <a:rPr lang="en-GB" sz="3200" dirty="0"/>
              <a:t> e, tha e mar </a:t>
            </a:r>
            <a:r>
              <a:rPr lang="en-GB" sz="3200" dirty="0" err="1"/>
              <a:t>charaid</a:t>
            </a:r>
            <a:r>
              <a:rPr lang="en-GB" sz="3200" dirty="0"/>
              <a:t> air-</a:t>
            </a:r>
            <a:r>
              <a:rPr lang="en-GB" sz="3200" dirty="0" err="1"/>
              <a:t>loidhne</a:t>
            </a:r>
            <a:r>
              <a:rPr lang="en-GB" sz="3200" dirty="0"/>
              <a:t> ach a-</a:t>
            </a:r>
            <a:r>
              <a:rPr lang="en-GB" sz="3200" dirty="0" err="1"/>
              <a:t>nis</a:t>
            </a:r>
            <a:r>
              <a:rPr lang="en-GB" sz="3200" dirty="0"/>
              <a:t> tha e ag </a:t>
            </a:r>
            <a:r>
              <a:rPr lang="en-GB" sz="3200" dirty="0" err="1"/>
              <a:t>ràdh</a:t>
            </a:r>
            <a:r>
              <a:rPr lang="en-GB" sz="3200" dirty="0"/>
              <a:t> </a:t>
            </a:r>
            <a:r>
              <a:rPr lang="en-GB" sz="3200" dirty="0" err="1"/>
              <a:t>rudan</a:t>
            </a:r>
            <a:r>
              <a:rPr lang="en-GB" sz="3200" dirty="0"/>
              <a:t> </a:t>
            </a:r>
            <a:r>
              <a:rPr lang="en-GB" sz="3200" dirty="0" err="1"/>
              <a:t>nach</a:t>
            </a:r>
            <a:r>
              <a:rPr lang="en-GB" sz="3200" dirty="0"/>
              <a:t> </a:t>
            </a:r>
            <a:r>
              <a:rPr lang="en-GB" sz="3200" dirty="0" err="1"/>
              <a:t>toigh</a:t>
            </a:r>
            <a:r>
              <a:rPr lang="en-GB" sz="3200" dirty="0"/>
              <a:t> leam. Ma dh’ </a:t>
            </a:r>
            <a:r>
              <a:rPr lang="en-GB" sz="3200" dirty="0" err="1"/>
              <a:t>innseas</a:t>
            </a:r>
            <a:r>
              <a:rPr lang="en-GB" sz="3200" dirty="0"/>
              <a:t> mi </a:t>
            </a:r>
            <a:r>
              <a:rPr lang="en-GB" sz="3200" dirty="0" err="1"/>
              <a:t>dham</a:t>
            </a:r>
            <a:r>
              <a:rPr lang="en-GB" sz="3200" dirty="0"/>
              <a:t> </a:t>
            </a:r>
            <a:r>
              <a:rPr lang="en-GB" sz="3200" dirty="0" err="1"/>
              <a:t>mhàthair</a:t>
            </a:r>
            <a:r>
              <a:rPr lang="en-GB" sz="3200" dirty="0"/>
              <a:t>, cha </a:t>
            </a:r>
            <a:r>
              <a:rPr lang="en-GB" sz="3200" dirty="0" err="1"/>
              <a:t>thuig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, no </a:t>
            </a:r>
            <a:r>
              <a:rPr lang="en-GB" sz="3200" dirty="0" err="1"/>
              <a:t>cuiridh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stad</a:t>
            </a:r>
            <a:r>
              <a:rPr lang="en-GB" sz="3200" dirty="0"/>
              <a:t> </a:t>
            </a:r>
            <a:r>
              <a:rPr lang="en-GB" sz="3200" dirty="0" err="1"/>
              <a:t>orm</a:t>
            </a:r>
            <a:r>
              <a:rPr lang="en-GB" sz="3200" dirty="0"/>
              <a:t> </a:t>
            </a:r>
            <a:r>
              <a:rPr lang="en-GB" sz="3200" dirty="0" err="1"/>
              <a:t>bho</a:t>
            </a:r>
            <a:r>
              <a:rPr lang="en-GB" sz="3200" dirty="0"/>
              <a:t> </a:t>
            </a:r>
            <a:r>
              <a:rPr lang="en-GB" sz="3200" dirty="0" err="1"/>
              <a:t>bhith</a:t>
            </a:r>
            <a:r>
              <a:rPr lang="en-GB" sz="3200" dirty="0"/>
              <a:t> a’ </a:t>
            </a:r>
            <a:r>
              <a:rPr lang="en-GB" sz="3200" dirty="0" err="1"/>
              <a:t>cluich</a:t>
            </a:r>
            <a:r>
              <a:rPr lang="en-GB" sz="3200" dirty="0"/>
              <a:t>. </a:t>
            </a:r>
            <a:r>
              <a:rPr lang="en-GB" sz="3200" dirty="0" err="1"/>
              <a:t>Dè</a:t>
            </a:r>
            <a:r>
              <a:rPr lang="en-GB" sz="3200" dirty="0"/>
              <a:t> </a:t>
            </a:r>
            <a:r>
              <a:rPr lang="en-GB" sz="3200" dirty="0" err="1"/>
              <a:t>nì</a:t>
            </a:r>
            <a:r>
              <a:rPr lang="en-GB" sz="3200" dirty="0"/>
              <a:t> mi?</a:t>
            </a:r>
          </a:p>
          <a:p>
            <a:pPr marL="0" indent="0">
              <a:buNone/>
            </a:pPr>
            <a:r>
              <a:rPr lang="en-GB" sz="3200" dirty="0" err="1"/>
              <a:t>Bho</a:t>
            </a:r>
            <a:r>
              <a:rPr lang="en-GB" sz="3200" dirty="0"/>
              <a:t> </a:t>
            </a:r>
            <a:r>
              <a:rPr lang="en-GB" sz="3200" dirty="0" err="1"/>
              <a:t>Phòl</a:t>
            </a:r>
            <a:r>
              <a:rPr lang="en-GB" sz="3200" dirty="0"/>
              <a:t>, P6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7B9F3-4C4C-49C8-8EFD-826C5D03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95690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ound&#10;&#10;Description automatically generated">
            <a:extLst>
              <a:ext uri="{FF2B5EF4-FFF2-40B4-BE49-F238E27FC236}">
                <a16:creationId xmlns:a16="http://schemas.microsoft.com/office/drawing/2014/main" id="{F24D64FE-EEB9-4B8F-B2EF-9FF9E93C7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4997" y="798445"/>
            <a:ext cx="5147933" cy="1311664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Dè</a:t>
            </a:r>
            <a:r>
              <a:rPr lang="en-US" b="1" dirty="0">
                <a:solidFill>
                  <a:srgbClr val="000000"/>
                </a:solidFill>
              </a:rPr>
              <a:t> th’ </a:t>
            </a:r>
            <a:r>
              <a:rPr lang="en-US" b="1" dirty="0" err="1">
                <a:solidFill>
                  <a:srgbClr val="000000"/>
                </a:solidFill>
              </a:rPr>
              <a:t>ann</a:t>
            </a:r>
            <a:r>
              <a:rPr lang="en-US" b="1" dirty="0">
                <a:solidFill>
                  <a:srgbClr val="000000"/>
                </a:solidFill>
              </a:rPr>
              <a:t> an </a:t>
            </a:r>
            <a:r>
              <a:rPr lang="en-US" b="1" dirty="0" err="1">
                <a:solidFill>
                  <a:srgbClr val="000000"/>
                </a:solidFill>
              </a:rPr>
              <a:t>caraid</a:t>
            </a:r>
            <a:r>
              <a:rPr lang="en-US" b="1" dirty="0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dirty="0"/>
              <a:t>’S e </a:t>
            </a:r>
            <a:r>
              <a:rPr lang="en-GB" sz="3200" dirty="0" err="1"/>
              <a:t>neach</a:t>
            </a:r>
            <a:r>
              <a:rPr lang="en-GB" sz="3200" dirty="0"/>
              <a:t> a th’ </a:t>
            </a:r>
            <a:r>
              <a:rPr lang="en-GB" sz="3200" dirty="0" err="1"/>
              <a:t>ann</a:t>
            </a:r>
            <a:r>
              <a:rPr lang="en-GB" sz="3200" dirty="0"/>
              <a:t> an </a:t>
            </a:r>
            <a:r>
              <a:rPr lang="en-GB" sz="3200" dirty="0" err="1"/>
              <a:t>caraid</a:t>
            </a:r>
            <a:r>
              <a:rPr lang="en-GB" sz="3200" dirty="0"/>
              <a:t> a tha </a:t>
            </a:r>
            <a:r>
              <a:rPr lang="en-GB" sz="3200" dirty="0" err="1"/>
              <a:t>gu</a:t>
            </a:r>
            <a:r>
              <a:rPr lang="en-GB" sz="3200" dirty="0"/>
              <a:t> math </a:t>
            </a:r>
            <a:r>
              <a:rPr lang="en-GB" sz="3200" dirty="0" err="1"/>
              <a:t>eòlach</a:t>
            </a:r>
            <a:r>
              <a:rPr lang="en-GB" sz="3200" dirty="0"/>
              <a:t> ort </a:t>
            </a:r>
            <a:r>
              <a:rPr lang="en-GB" sz="3200" dirty="0" err="1"/>
              <a:t>agus</a:t>
            </a:r>
            <a:r>
              <a:rPr lang="en-GB" sz="3200" dirty="0"/>
              <a:t> a tha a’ </a:t>
            </a:r>
            <a:r>
              <a:rPr lang="en-GB" sz="3200" dirty="0" err="1"/>
              <a:t>còrdadh</a:t>
            </a:r>
            <a:r>
              <a:rPr lang="en-GB" sz="3200" dirty="0"/>
              <a:t> </a:t>
            </a:r>
            <a:r>
              <a:rPr lang="en-GB" sz="3200" dirty="0" err="1"/>
              <a:t>riut</a:t>
            </a:r>
            <a:r>
              <a:rPr lang="en-GB" sz="3200" dirty="0"/>
              <a:t>. ’S e </a:t>
            </a:r>
            <a:r>
              <a:rPr lang="en-GB" sz="3200" dirty="0" err="1"/>
              <a:t>neach</a:t>
            </a:r>
            <a:r>
              <a:rPr lang="en-GB" sz="3200" dirty="0"/>
              <a:t> a th’ </a:t>
            </a:r>
            <a:r>
              <a:rPr lang="en-GB" sz="3200" dirty="0" err="1"/>
              <a:t>ann</a:t>
            </a:r>
            <a:r>
              <a:rPr lang="en-GB" sz="3200" dirty="0"/>
              <a:t> an </a:t>
            </a:r>
            <a:r>
              <a:rPr lang="en-GB" sz="3200" dirty="0" err="1"/>
              <a:t>caraid</a:t>
            </a:r>
            <a:r>
              <a:rPr lang="en-GB" sz="3200" dirty="0"/>
              <a:t> </a:t>
            </a:r>
            <a:r>
              <a:rPr lang="en-GB" sz="3200" dirty="0" err="1"/>
              <a:t>anns</a:t>
            </a:r>
            <a:r>
              <a:rPr lang="en-GB" sz="3200" dirty="0"/>
              <a:t> an </a:t>
            </a:r>
            <a:r>
              <a:rPr lang="en-GB" sz="3200" dirty="0" err="1"/>
              <a:t>urrainn</a:t>
            </a:r>
            <a:r>
              <a:rPr lang="en-GB" sz="3200" dirty="0"/>
              <a:t> </a:t>
            </a:r>
            <a:r>
              <a:rPr lang="en-GB" sz="3200" dirty="0" err="1"/>
              <a:t>dhut</a:t>
            </a:r>
            <a:r>
              <a:rPr lang="en-GB" sz="3200" dirty="0"/>
              <a:t> </a:t>
            </a:r>
            <a:r>
              <a:rPr lang="en-GB" sz="3200" dirty="0" err="1"/>
              <a:t>earbsa</a:t>
            </a:r>
            <a:r>
              <a:rPr lang="en-GB" sz="3200" dirty="0"/>
              <a:t> a </a:t>
            </a:r>
            <a:r>
              <a:rPr lang="en-GB" sz="3200" dirty="0" err="1"/>
              <a:t>chur</a:t>
            </a:r>
            <a:r>
              <a:rPr lang="en-GB" sz="3200" dirty="0"/>
              <a:t> </a:t>
            </a:r>
            <a:r>
              <a:rPr lang="en-GB" sz="3200" dirty="0" err="1"/>
              <a:t>agus</a:t>
            </a:r>
            <a:r>
              <a:rPr lang="en-GB" sz="3200" dirty="0"/>
              <a:t> a </a:t>
            </a:r>
            <a:r>
              <a:rPr lang="en-GB" sz="3200" dirty="0" err="1"/>
              <a:t>bhios</a:t>
            </a:r>
            <a:r>
              <a:rPr lang="en-GB" sz="3200" dirty="0"/>
              <a:t> math </a:t>
            </a:r>
            <a:r>
              <a:rPr lang="en-GB" sz="3200" dirty="0" err="1"/>
              <a:t>dhut</a:t>
            </a:r>
            <a:r>
              <a:rPr lang="en-GB" sz="3200" dirty="0"/>
              <a:t>. </a:t>
            </a:r>
            <a:r>
              <a:rPr lang="en-GB" sz="3200" dirty="0" err="1"/>
              <a:t>Faodaidh</a:t>
            </a:r>
            <a:r>
              <a:rPr lang="en-GB" sz="3200" dirty="0"/>
              <a:t> </a:t>
            </a:r>
            <a:r>
              <a:rPr lang="en-GB" sz="3200" dirty="0" err="1"/>
              <a:t>tu</a:t>
            </a:r>
            <a:r>
              <a:rPr lang="en-GB" sz="3200" dirty="0"/>
              <a:t> a </a:t>
            </a:r>
            <a:r>
              <a:rPr lang="en-GB" sz="3200" dirty="0" err="1"/>
              <a:t>bhith</a:t>
            </a:r>
            <a:r>
              <a:rPr lang="en-GB" sz="3200" dirty="0"/>
              <a:t> </a:t>
            </a:r>
            <a:r>
              <a:rPr lang="en-GB" sz="3200" dirty="0" err="1"/>
              <a:t>càirdeil</a:t>
            </a:r>
            <a:r>
              <a:rPr lang="en-GB" sz="3200" dirty="0"/>
              <a:t> </a:t>
            </a:r>
            <a:r>
              <a:rPr lang="en-GB" sz="3200" dirty="0" err="1"/>
              <a:t>ri</a:t>
            </a:r>
            <a:r>
              <a:rPr lang="en-GB" sz="3200" dirty="0"/>
              <a:t> </a:t>
            </a:r>
            <a:r>
              <a:rPr lang="en-GB" sz="3200" dirty="0" err="1"/>
              <a:t>mòran</a:t>
            </a:r>
            <a:r>
              <a:rPr lang="en-GB" sz="3200" dirty="0"/>
              <a:t> </a:t>
            </a:r>
            <a:r>
              <a:rPr lang="en-GB" sz="3200" dirty="0" err="1"/>
              <a:t>dhaoine</a:t>
            </a:r>
            <a:r>
              <a:rPr lang="en-GB" sz="3200" dirty="0"/>
              <a:t>, ach tha </a:t>
            </a:r>
            <a:r>
              <a:rPr lang="en-GB" sz="3200" dirty="0" err="1"/>
              <a:t>caraid</a:t>
            </a:r>
            <a:r>
              <a:rPr lang="en-GB" sz="3200" dirty="0"/>
              <a:t> na </a:t>
            </a:r>
            <a:r>
              <a:rPr lang="en-GB" sz="3200" dirty="0" err="1"/>
              <a:t>neach</a:t>
            </a:r>
            <a:r>
              <a:rPr lang="en-GB" sz="3200" dirty="0"/>
              <a:t> </a:t>
            </a:r>
            <a:r>
              <a:rPr lang="en-GB" sz="3200" dirty="0" err="1"/>
              <a:t>sònraichte</a:t>
            </a:r>
            <a:r>
              <a:rPr lang="en-GB" sz="3200" dirty="0"/>
              <a:t> </a:t>
            </a:r>
            <a:r>
              <a:rPr lang="en-GB" sz="3200" dirty="0" err="1"/>
              <a:t>dhutsa</a:t>
            </a:r>
            <a:r>
              <a:rPr lang="en-GB" sz="3200" dirty="0"/>
              <a:t>.</a:t>
            </a:r>
            <a:endParaRPr lang="en-GB" sz="3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96824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2750" y="640081"/>
            <a:ext cx="4806184" cy="4123272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b="1" dirty="0">
                <a:latin typeface="+mn-lt"/>
              </a:rPr>
              <a:t>Am </a:t>
            </a:r>
            <a:r>
              <a:rPr lang="en-US" sz="3400" b="1" dirty="0" err="1">
                <a:latin typeface="+mn-lt"/>
              </a:rPr>
              <a:t>feum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thu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caraid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fhaicinn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nad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bheatha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làitheil</a:t>
            </a:r>
            <a:r>
              <a:rPr lang="en-US" sz="3400" b="1" dirty="0">
                <a:latin typeface="+mn-lt"/>
              </a:rPr>
              <a:t>? </a:t>
            </a:r>
            <a:br>
              <a:rPr lang="en-US" sz="3400" b="1" dirty="0">
                <a:latin typeface="+mn-lt"/>
              </a:rPr>
            </a:br>
            <a:br>
              <a:rPr lang="en-US" sz="3400" b="1" dirty="0">
                <a:latin typeface="+mn-lt"/>
              </a:rPr>
            </a:br>
            <a:r>
              <a:rPr lang="en-US" sz="3400" b="1" dirty="0">
                <a:latin typeface="+mn-lt"/>
              </a:rPr>
              <a:t>An </a:t>
            </a:r>
            <a:r>
              <a:rPr lang="en-US" sz="3400" b="1" dirty="0" err="1">
                <a:latin typeface="+mn-lt"/>
              </a:rPr>
              <a:t>urrainn</a:t>
            </a:r>
            <a:r>
              <a:rPr lang="en-US" sz="3400" b="1" dirty="0">
                <a:latin typeface="+mn-lt"/>
              </a:rPr>
              <a:t> do </a:t>
            </a:r>
            <a:r>
              <a:rPr lang="en-US" sz="3400" b="1" dirty="0" err="1">
                <a:latin typeface="+mn-lt"/>
              </a:rPr>
              <a:t>neach</a:t>
            </a:r>
            <a:r>
              <a:rPr lang="en-US" sz="3400" b="1" dirty="0">
                <a:latin typeface="+mn-lt"/>
              </a:rPr>
              <a:t> air-</a:t>
            </a:r>
            <a:r>
              <a:rPr lang="en-US" sz="3400" b="1" dirty="0" err="1">
                <a:latin typeface="+mn-lt"/>
              </a:rPr>
              <a:t>loidhne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ris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nach</a:t>
            </a:r>
            <a:r>
              <a:rPr lang="en-US" sz="3400" b="1" dirty="0">
                <a:latin typeface="+mn-lt"/>
              </a:rPr>
              <a:t> do </a:t>
            </a:r>
            <a:r>
              <a:rPr lang="en-US" sz="3400" b="1" dirty="0" err="1">
                <a:latin typeface="+mn-lt"/>
              </a:rPr>
              <a:t>thachair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thu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riamh</a:t>
            </a:r>
            <a:r>
              <a:rPr lang="en-US" sz="3400" b="1" dirty="0">
                <a:latin typeface="+mn-lt"/>
              </a:rPr>
              <a:t> a </a:t>
            </a:r>
            <a:r>
              <a:rPr lang="en-US" sz="3400" b="1" dirty="0" err="1">
                <a:latin typeface="+mn-lt"/>
              </a:rPr>
              <a:t>bhith</a:t>
            </a:r>
            <a:r>
              <a:rPr lang="en-US" sz="3400" b="1" dirty="0">
                <a:latin typeface="+mn-lt"/>
              </a:rPr>
              <a:t> nan </a:t>
            </a:r>
            <a:r>
              <a:rPr lang="en-US" sz="3400" b="1" dirty="0" err="1">
                <a:latin typeface="+mn-lt"/>
              </a:rPr>
              <a:t>caraid</a:t>
            </a:r>
            <a:r>
              <a:rPr lang="en-US" sz="3400" b="1" dirty="0">
                <a:latin typeface="+mn-lt"/>
              </a:rPr>
              <a:t>? </a:t>
            </a:r>
            <a:br>
              <a:rPr lang="en-US" sz="3400" b="1" dirty="0">
                <a:latin typeface="+mn-lt"/>
              </a:rPr>
            </a:br>
            <a:br>
              <a:rPr lang="en-US" sz="3400" b="1" dirty="0">
                <a:latin typeface="+mn-lt"/>
              </a:rPr>
            </a:br>
            <a:endParaRPr lang="en-US" sz="3400" b="1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8844" y="6356350"/>
            <a:ext cx="4947420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close up of a person using a cell phone&#10;&#10;Description automatically generated">
            <a:extLst>
              <a:ext uri="{FF2B5EF4-FFF2-40B4-BE49-F238E27FC236}">
                <a16:creationId xmlns:a16="http://schemas.microsoft.com/office/drawing/2014/main" id="{2DCF8670-843B-4537-BBE1-5B777BABF6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3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A9EC-3BFB-48E8-ABDA-74FBC192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5D9F2-490D-422A-A395-1BE6517AB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 err="1"/>
              <a:t>Dè</a:t>
            </a:r>
            <a:r>
              <a:rPr lang="en-GB" sz="4800" b="1" dirty="0"/>
              <a:t> </a:t>
            </a:r>
            <a:r>
              <a:rPr lang="en-GB" sz="4800" b="1" dirty="0" err="1"/>
              <a:t>bhios</a:t>
            </a:r>
            <a:r>
              <a:rPr lang="en-GB" sz="4800" b="1" dirty="0"/>
              <a:t> </a:t>
            </a:r>
            <a:r>
              <a:rPr lang="en-GB" sz="4800" b="1" dirty="0" err="1"/>
              <a:t>sinn</a:t>
            </a:r>
            <a:r>
              <a:rPr lang="en-GB" sz="4800" b="1" dirty="0"/>
              <a:t> a’ </a:t>
            </a:r>
            <a:r>
              <a:rPr lang="en-GB" sz="4800" b="1" dirty="0" err="1"/>
              <a:t>dèanamh</a:t>
            </a:r>
            <a:r>
              <a:rPr lang="en-GB" sz="4800" b="1" dirty="0"/>
              <a:t> air-</a:t>
            </a:r>
            <a:r>
              <a:rPr lang="en-GB" sz="4800" b="1" dirty="0" err="1"/>
              <a:t>loidhne</a:t>
            </a:r>
            <a:r>
              <a:rPr lang="en-GB" sz="4800" b="1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A8FB3-AE02-44C4-A3A6-6EF99D5A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A19F5F7-EF5F-41A8-9279-0F154E43F8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72" r="13613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813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sz="3600" b="1" dirty="0"/>
              <a:t>’S </a:t>
            </a:r>
            <a:r>
              <a:rPr lang="en-US" sz="3600" b="1" dirty="0" err="1"/>
              <a:t>urrainn</a:t>
            </a:r>
            <a:r>
              <a:rPr lang="en-US" sz="3600" b="1" dirty="0"/>
              <a:t> do </a:t>
            </a:r>
            <a:r>
              <a:rPr lang="en-US" sz="3600" b="1" dirty="0" err="1"/>
              <a:t>dhàimhean</a:t>
            </a:r>
            <a:r>
              <a:rPr lang="en-US" sz="3600" b="1" dirty="0"/>
              <a:t> air-</a:t>
            </a:r>
            <a:r>
              <a:rPr lang="en-US" sz="3600" b="1" dirty="0" err="1"/>
              <a:t>loidhne</a:t>
            </a:r>
            <a:r>
              <a:rPr lang="en-US" sz="3600" b="1" dirty="0"/>
              <a:t> a </a:t>
            </a:r>
            <a:r>
              <a:rPr lang="en-US" sz="3600" b="1" dirty="0" err="1"/>
              <a:t>bhith</a:t>
            </a:r>
            <a:r>
              <a:rPr lang="en-US" sz="3600" b="1" dirty="0"/>
              <a:t> </a:t>
            </a:r>
            <a:r>
              <a:rPr lang="en-US" sz="3600" b="1" dirty="0" err="1"/>
              <a:t>againn</a:t>
            </a:r>
            <a:r>
              <a:rPr lang="en-US" sz="3600" b="1" dirty="0"/>
              <a:t> far am bi </a:t>
            </a:r>
            <a:r>
              <a:rPr lang="en-US" sz="3600" b="1" dirty="0" err="1"/>
              <a:t>sinn</a:t>
            </a:r>
            <a:r>
              <a:rPr lang="en-US" sz="3600" b="1" dirty="0"/>
              <a:t> a’: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05868"/>
            <a:ext cx="5441682" cy="391795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sz="3200" b="1" dirty="0" err="1">
                <a:latin typeface="+mj-lt"/>
              </a:rPr>
              <a:t>Bruidhinn</a:t>
            </a:r>
            <a:r>
              <a:rPr lang="en-GB" sz="3200" b="1" dirty="0">
                <a:latin typeface="+mj-lt"/>
              </a:rPr>
              <a:t> air-</a:t>
            </a:r>
            <a:r>
              <a:rPr lang="en-GB" sz="3200" b="1" dirty="0" err="1">
                <a:latin typeface="+mj-lt"/>
              </a:rPr>
              <a:t>loidhne</a:t>
            </a:r>
            <a:endParaRPr lang="en-GB" sz="3200" b="1" dirty="0">
              <a:latin typeface="+mj-lt"/>
            </a:endParaRPr>
          </a:p>
          <a:p>
            <a:pPr lvl="0"/>
            <a:r>
              <a:rPr lang="en-GB" sz="3200" b="1" dirty="0" err="1">
                <a:latin typeface="+mj-lt"/>
              </a:rPr>
              <a:t>Cleachdadh</a:t>
            </a:r>
            <a:r>
              <a:rPr lang="en-GB" sz="3200" b="1" dirty="0">
                <a:latin typeface="+mj-lt"/>
              </a:rPr>
              <a:t> apps</a:t>
            </a:r>
          </a:p>
          <a:p>
            <a:pPr lvl="0"/>
            <a:r>
              <a:rPr lang="en-GB" sz="3200" b="1" dirty="0" err="1">
                <a:latin typeface="+mj-lt"/>
              </a:rPr>
              <a:t>Cruthachadh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agus</a:t>
            </a:r>
            <a:r>
              <a:rPr lang="en-GB" sz="3200" b="1" dirty="0">
                <a:latin typeface="+mj-lt"/>
              </a:rPr>
              <a:t> a’ </a:t>
            </a:r>
            <a:r>
              <a:rPr lang="en-GB" sz="3200" b="1" dirty="0" err="1">
                <a:latin typeface="+mj-lt"/>
              </a:rPr>
              <a:t>roinn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rudan</a:t>
            </a:r>
            <a:endParaRPr lang="en-GB" sz="3200" b="1" dirty="0">
              <a:latin typeface="+mj-lt"/>
            </a:endParaRPr>
          </a:p>
          <a:p>
            <a:pPr lvl="0"/>
            <a:r>
              <a:rPr lang="en-GB" sz="3200" b="1" dirty="0" err="1">
                <a:latin typeface="+mj-lt"/>
              </a:rPr>
              <a:t>Cleachdadh</a:t>
            </a:r>
            <a:r>
              <a:rPr lang="en-GB" sz="3200" b="1" dirty="0">
                <a:latin typeface="+mj-lt"/>
              </a:rPr>
              <a:t> Instant Messenger (IM)</a:t>
            </a:r>
          </a:p>
          <a:p>
            <a:pPr lvl="0"/>
            <a:r>
              <a:rPr lang="en-GB" sz="3200" b="1" dirty="0">
                <a:latin typeface="+mj-lt"/>
              </a:rPr>
              <a:t>Ann an </a:t>
            </a:r>
            <a:r>
              <a:rPr lang="en-GB" sz="3200" b="1" i="1" dirty="0">
                <a:latin typeface="+mj-lt"/>
              </a:rPr>
              <a:t>chatrooms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agus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fòraman</a:t>
            </a:r>
            <a:r>
              <a:rPr lang="en-GB" sz="3200" b="1" dirty="0">
                <a:latin typeface="+mj-lt"/>
              </a:rPr>
              <a:t> air-</a:t>
            </a:r>
            <a:r>
              <a:rPr lang="en-GB" sz="3200" b="1" dirty="0" err="1">
                <a:latin typeface="+mj-lt"/>
              </a:rPr>
              <a:t>loidhne</a:t>
            </a:r>
            <a:endParaRPr lang="en-GB" sz="3200" b="1" dirty="0">
              <a:latin typeface="+mj-lt"/>
            </a:endParaRPr>
          </a:p>
          <a:p>
            <a:pPr lvl="0"/>
            <a:r>
              <a:rPr lang="en-GB" sz="3200" b="1" dirty="0" err="1">
                <a:latin typeface="+mj-lt"/>
              </a:rPr>
              <a:t>Cluich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gheamannan</a:t>
            </a:r>
            <a:endParaRPr lang="en-GB" sz="3200" b="1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512703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err="1"/>
              <a:t>rshp.scot</a:t>
            </a:r>
            <a:endParaRPr lang="en-US"/>
          </a:p>
        </p:txBody>
      </p:sp>
      <p:pic>
        <p:nvPicPr>
          <p:cNvPr id="4" name="Picture 3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89D4F807-3A53-421B-B695-C6825398C2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6081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1165-D5FF-4CE8-8BB0-EFD89ABF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BF209-1A94-4119-A3FA-44ABD97C7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000" b="1" dirty="0"/>
              <a:t>Air-</a:t>
            </a:r>
            <a:r>
              <a:rPr lang="en-GB" sz="4000" b="1" dirty="0" err="1"/>
              <a:t>loidhne</a:t>
            </a:r>
            <a:r>
              <a:rPr lang="en-GB" sz="4000" b="1" dirty="0"/>
              <a:t> </a:t>
            </a:r>
            <a:r>
              <a:rPr lang="en-GB" sz="4000" b="1" dirty="0" err="1"/>
              <a:t>agus</a:t>
            </a:r>
            <a:r>
              <a:rPr lang="en-GB" sz="4000" b="1" dirty="0"/>
              <a:t> </a:t>
            </a:r>
            <a:r>
              <a:rPr lang="en-GB" sz="4000" b="1" dirty="0" err="1"/>
              <a:t>sàbhailte</a:t>
            </a:r>
            <a:endParaRPr lang="en-GB" sz="4000" dirty="0"/>
          </a:p>
          <a:p>
            <a:pPr marL="0" indent="0">
              <a:buNone/>
            </a:pPr>
            <a:r>
              <a:rPr lang="en-GB" sz="4000" u="sng" dirty="0">
                <a:hlinkClick r:id="rId2"/>
              </a:rPr>
              <a:t>https://www.thinkuknow.co.uk/8_10/stay-safe/</a:t>
            </a:r>
            <a:endParaRPr lang="en-GB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1F7CB-63C5-454B-A9F5-8F6EDB2A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84924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1129" y="1181257"/>
            <a:ext cx="4806184" cy="4123272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b="1" dirty="0">
                <a:latin typeface="+mn-lt"/>
              </a:rPr>
              <a:t>Am </a:t>
            </a:r>
            <a:r>
              <a:rPr lang="en-US" sz="3400" b="1" dirty="0" err="1">
                <a:latin typeface="+mn-lt"/>
              </a:rPr>
              <a:t>feum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thu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caraid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fhaicinn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nad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bheatha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làitheil</a:t>
            </a:r>
            <a:r>
              <a:rPr lang="en-US" sz="3400" b="1" dirty="0">
                <a:latin typeface="+mn-lt"/>
              </a:rPr>
              <a:t>? </a:t>
            </a:r>
            <a:br>
              <a:rPr lang="en-US" sz="3400" b="1" dirty="0">
                <a:latin typeface="+mn-lt"/>
              </a:rPr>
            </a:br>
            <a:br>
              <a:rPr lang="en-US" sz="3400" b="1" dirty="0">
                <a:latin typeface="+mn-lt"/>
              </a:rPr>
            </a:br>
            <a:r>
              <a:rPr lang="en-US" sz="3400" b="1" dirty="0">
                <a:latin typeface="+mn-lt"/>
              </a:rPr>
              <a:t>An </a:t>
            </a:r>
            <a:r>
              <a:rPr lang="en-US" sz="3400" b="1" dirty="0" err="1">
                <a:latin typeface="+mn-lt"/>
              </a:rPr>
              <a:t>urrainn</a:t>
            </a:r>
            <a:r>
              <a:rPr lang="en-US" sz="3400" b="1" dirty="0">
                <a:latin typeface="+mn-lt"/>
              </a:rPr>
              <a:t> do </a:t>
            </a:r>
            <a:r>
              <a:rPr lang="en-US" sz="3400" b="1" dirty="0" err="1">
                <a:latin typeface="+mn-lt"/>
              </a:rPr>
              <a:t>charaid</a:t>
            </a:r>
            <a:r>
              <a:rPr lang="en-US" sz="3400" b="1" dirty="0">
                <a:latin typeface="+mn-lt"/>
              </a:rPr>
              <a:t> a </a:t>
            </a:r>
            <a:r>
              <a:rPr lang="en-US" sz="3400" b="1" dirty="0" err="1">
                <a:latin typeface="+mn-lt"/>
              </a:rPr>
              <a:t>bhith</a:t>
            </a:r>
            <a:r>
              <a:rPr lang="en-US" sz="3400" b="1" dirty="0">
                <a:latin typeface="+mn-lt"/>
              </a:rPr>
              <a:t> nan </a:t>
            </a:r>
            <a:r>
              <a:rPr lang="en-US" sz="3400" b="1" dirty="0" err="1">
                <a:latin typeface="+mn-lt"/>
              </a:rPr>
              <a:t>neach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nach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aithne</a:t>
            </a:r>
            <a:r>
              <a:rPr lang="en-US" sz="3400" b="1" dirty="0">
                <a:latin typeface="+mn-lt"/>
              </a:rPr>
              <a:t> </a:t>
            </a:r>
            <a:r>
              <a:rPr lang="en-US" sz="3400" b="1" dirty="0" err="1">
                <a:latin typeface="+mn-lt"/>
              </a:rPr>
              <a:t>dhut</a:t>
            </a:r>
            <a:r>
              <a:rPr lang="en-US" sz="3400" b="1" dirty="0">
                <a:latin typeface="+mn-lt"/>
              </a:rPr>
              <a:t> ach air-</a:t>
            </a:r>
            <a:r>
              <a:rPr lang="en-US" sz="3400" b="1" dirty="0" err="1">
                <a:latin typeface="+mn-lt"/>
              </a:rPr>
              <a:t>loidhne</a:t>
            </a:r>
            <a:r>
              <a:rPr lang="en-US" sz="3400" b="1" dirty="0">
                <a:latin typeface="+mn-lt"/>
              </a:rPr>
              <a:t>? </a:t>
            </a:r>
            <a:br>
              <a:rPr lang="en-US" sz="3400" b="1" dirty="0">
                <a:latin typeface="+mn-lt"/>
              </a:rPr>
            </a:br>
            <a:endParaRPr lang="en-US" sz="3400" b="1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8844" y="6356350"/>
            <a:ext cx="4947420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close up of a person using a cell phone&#10;&#10;Description automatically generated">
            <a:extLst>
              <a:ext uri="{FF2B5EF4-FFF2-40B4-BE49-F238E27FC236}">
                <a16:creationId xmlns:a16="http://schemas.microsoft.com/office/drawing/2014/main" id="{2DCF8670-843B-4537-BBE1-5B777BABF6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76295" y="2231876"/>
            <a:ext cx="4307122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 mi </a:t>
            </a:r>
            <a:r>
              <a:rPr lang="en-US" sz="5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feumach</a:t>
            </a:r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air do </a:t>
            </a:r>
            <a:r>
              <a:rPr lang="en-US" sz="5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chomhairle</a:t>
            </a:r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mu </a:t>
            </a:r>
            <a:r>
              <a:rPr lang="en-US" sz="5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chàirdeas</a:t>
            </a:r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0B5B9CA-7A63-4EB4-8058-9DFF258BE2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270" y="643467"/>
            <a:ext cx="2562690" cy="557106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94354" y="6356350"/>
            <a:ext cx="627429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459353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77EC300-1955-4FB1-8A48-1085E9037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58B79-5D75-4328-9EDA-0A8E8541A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864896"/>
            <a:ext cx="6586489" cy="4358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Tha </a:t>
            </a:r>
            <a:r>
              <a:rPr lang="en-GB" sz="3200" dirty="0" err="1"/>
              <a:t>mì</a:t>
            </a:r>
            <a:r>
              <a:rPr lang="en-GB" sz="3200" dirty="0"/>
              <a:t> </a:t>
            </a:r>
            <a:r>
              <a:rPr lang="en-GB" sz="3200" dirty="0" err="1"/>
              <a:t>dìreach</a:t>
            </a:r>
            <a:r>
              <a:rPr lang="en-GB" sz="3200" dirty="0"/>
              <a:t> air </a:t>
            </a:r>
            <a:r>
              <a:rPr lang="en-GB" sz="3200" dirty="0" err="1"/>
              <a:t>tòiseachadh</a:t>
            </a:r>
            <a:r>
              <a:rPr lang="en-GB" sz="3200" dirty="0"/>
              <a:t> </a:t>
            </a:r>
            <a:r>
              <a:rPr lang="en-GB" sz="3200" dirty="0" err="1"/>
              <a:t>ann</a:t>
            </a:r>
            <a:r>
              <a:rPr lang="en-GB" sz="3200" dirty="0"/>
              <a:t> an </a:t>
            </a:r>
            <a:r>
              <a:rPr lang="en-GB" sz="3200" dirty="0" err="1"/>
              <a:t>sgoil</a:t>
            </a:r>
            <a:r>
              <a:rPr lang="en-GB" sz="3200" dirty="0"/>
              <a:t> </a:t>
            </a:r>
            <a:r>
              <a:rPr lang="en-GB" sz="3200" dirty="0" err="1"/>
              <a:t>ùr</a:t>
            </a:r>
            <a:r>
              <a:rPr lang="en-GB" sz="3200" dirty="0"/>
              <a:t> ’s </a:t>
            </a:r>
            <a:r>
              <a:rPr lang="en-GB" sz="3200" dirty="0" err="1"/>
              <a:t>chan</a:t>
            </a:r>
            <a:r>
              <a:rPr lang="en-GB" sz="3200" dirty="0"/>
              <a:t> </a:t>
            </a:r>
            <a:r>
              <a:rPr lang="en-GB" sz="3200" dirty="0" err="1"/>
              <a:t>aithne</a:t>
            </a:r>
            <a:r>
              <a:rPr lang="en-GB" sz="3200" dirty="0"/>
              <a:t> </a:t>
            </a:r>
            <a:r>
              <a:rPr lang="en-GB" sz="3200" dirty="0" err="1"/>
              <a:t>dhomh</a:t>
            </a:r>
            <a:r>
              <a:rPr lang="en-GB" sz="3200" dirty="0"/>
              <a:t> </a:t>
            </a:r>
            <a:r>
              <a:rPr lang="en-GB" sz="3200" dirty="0" err="1"/>
              <a:t>duine</a:t>
            </a:r>
            <a:r>
              <a:rPr lang="en-GB" sz="3200" dirty="0"/>
              <a:t> ach co-</a:t>
            </a:r>
            <a:r>
              <a:rPr lang="en-GB" sz="3200" dirty="0" err="1"/>
              <a:t>ogha</a:t>
            </a:r>
            <a:r>
              <a:rPr lang="en-GB" sz="3200" dirty="0"/>
              <a:t> </a:t>
            </a:r>
            <a:r>
              <a:rPr lang="en-GB" sz="3200" dirty="0" err="1"/>
              <a:t>nas</a:t>
            </a:r>
            <a:r>
              <a:rPr lang="en-GB" sz="3200" dirty="0"/>
              <a:t> sine a tha </a:t>
            </a:r>
            <a:r>
              <a:rPr lang="en-GB" sz="3200" dirty="0" err="1"/>
              <a:t>sa</a:t>
            </a:r>
            <a:r>
              <a:rPr lang="en-GB" sz="3200" dirty="0"/>
              <a:t> </a:t>
            </a:r>
            <a:r>
              <a:rPr lang="en-GB" sz="3200" dirty="0" err="1"/>
              <a:t>chlas</a:t>
            </a:r>
            <a:r>
              <a:rPr lang="en-GB" sz="3200" dirty="0"/>
              <a:t> </a:t>
            </a:r>
            <a:r>
              <a:rPr lang="en-GB" sz="3200" dirty="0" err="1"/>
              <a:t>os</a:t>
            </a:r>
            <a:r>
              <a:rPr lang="en-GB" sz="3200" dirty="0"/>
              <a:t> </a:t>
            </a:r>
            <a:r>
              <a:rPr lang="en-GB" sz="3200" dirty="0" err="1"/>
              <a:t>mo</a:t>
            </a:r>
            <a:r>
              <a:rPr lang="en-GB" sz="3200" dirty="0"/>
              <a:t> </a:t>
            </a:r>
            <a:r>
              <a:rPr lang="en-GB" sz="3200" dirty="0" err="1"/>
              <a:t>chionn</a:t>
            </a:r>
            <a:r>
              <a:rPr lang="en-GB" sz="3200" dirty="0"/>
              <a:t>. Tha mi </a:t>
            </a:r>
            <a:r>
              <a:rPr lang="en-GB" sz="3200" dirty="0" err="1"/>
              <a:t>caran</a:t>
            </a:r>
            <a:r>
              <a:rPr lang="en-GB" sz="3200" dirty="0"/>
              <a:t> </a:t>
            </a:r>
            <a:r>
              <a:rPr lang="en-GB" sz="3200" dirty="0" err="1"/>
              <a:t>diùid</a:t>
            </a:r>
            <a:r>
              <a:rPr lang="en-GB" sz="3200" dirty="0"/>
              <a:t> ’s </a:t>
            </a:r>
            <a:r>
              <a:rPr lang="en-GB" sz="3200" dirty="0" err="1"/>
              <a:t>chan</a:t>
            </a:r>
            <a:r>
              <a:rPr lang="en-GB" sz="3200" dirty="0"/>
              <a:t> </a:t>
            </a:r>
            <a:r>
              <a:rPr lang="en-GB" sz="3200" dirty="0" err="1"/>
              <a:t>eil</a:t>
            </a:r>
            <a:r>
              <a:rPr lang="en-GB" sz="3200" dirty="0"/>
              <a:t> mi </a:t>
            </a:r>
            <a:r>
              <a:rPr lang="en-GB" sz="3200" dirty="0" err="1"/>
              <a:t>ga</a:t>
            </a:r>
            <a:r>
              <a:rPr lang="en-GB" sz="3200" dirty="0"/>
              <a:t> </a:t>
            </a:r>
            <a:r>
              <a:rPr lang="en-GB" sz="3200" dirty="0" err="1"/>
              <a:t>fhaighinn</a:t>
            </a:r>
            <a:r>
              <a:rPr lang="en-GB" sz="3200" dirty="0"/>
              <a:t> </a:t>
            </a:r>
            <a:r>
              <a:rPr lang="en-GB" sz="3200" dirty="0" err="1"/>
              <a:t>furasta</a:t>
            </a:r>
            <a:r>
              <a:rPr lang="en-GB" sz="3200" dirty="0"/>
              <a:t> </a:t>
            </a:r>
            <a:r>
              <a:rPr lang="en-GB" sz="3200" dirty="0" err="1"/>
              <a:t>caraidean</a:t>
            </a:r>
            <a:r>
              <a:rPr lang="en-GB" sz="3200" dirty="0"/>
              <a:t> </a:t>
            </a:r>
            <a:r>
              <a:rPr lang="en-GB" sz="3200" dirty="0" err="1"/>
              <a:t>ùra</a:t>
            </a:r>
            <a:r>
              <a:rPr lang="en-GB" sz="3200" dirty="0"/>
              <a:t> a </a:t>
            </a:r>
            <a:r>
              <a:rPr lang="en-GB" sz="3200" dirty="0" err="1"/>
              <a:t>dhèanamh</a:t>
            </a:r>
            <a:r>
              <a:rPr lang="en-GB" sz="3200" dirty="0"/>
              <a:t>. </a:t>
            </a:r>
            <a:r>
              <a:rPr lang="en-GB" sz="3200" dirty="0" err="1"/>
              <a:t>Dè</a:t>
            </a:r>
            <a:r>
              <a:rPr lang="en-GB" sz="3200" dirty="0"/>
              <a:t> </a:t>
            </a:r>
            <a:r>
              <a:rPr lang="en-GB" sz="3200" dirty="0" err="1"/>
              <a:t>nì</a:t>
            </a:r>
            <a:r>
              <a:rPr lang="en-GB" sz="3200" dirty="0"/>
              <a:t> mi?  </a:t>
            </a:r>
          </a:p>
          <a:p>
            <a:pPr marL="0" indent="0">
              <a:buNone/>
            </a:pPr>
            <a:r>
              <a:rPr lang="en-GB" sz="3200" dirty="0" err="1"/>
              <a:t>Bho</a:t>
            </a:r>
            <a:r>
              <a:rPr lang="en-GB" sz="3200" dirty="0"/>
              <a:t> </a:t>
            </a:r>
            <a:r>
              <a:rPr lang="en-GB" sz="3200" dirty="0" err="1"/>
              <a:t>Cheitidh</a:t>
            </a:r>
            <a:r>
              <a:rPr lang="en-GB" sz="3200" dirty="0"/>
              <a:t>, P5</a:t>
            </a:r>
          </a:p>
          <a:p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7B9F3-4C4C-49C8-8EFD-826C5D03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489141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548</Words>
  <Application>Microsoft Office PowerPoint</Application>
  <PresentationFormat>Widescreen</PresentationFormat>
  <Paragraphs>37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Futura Medium</vt:lpstr>
      <vt:lpstr>Office Theme</vt:lpstr>
      <vt:lpstr>Caraidean agus Dàimhean: Caraidean air-loidhne/far-loidhne</vt:lpstr>
      <vt:lpstr>Dè th’ ann an caraid? </vt:lpstr>
      <vt:lpstr>Am feum thu caraid fhaicinn nad bheatha làitheil?   An urrainn do neach air-loidhne ris nach do thachair thu riamh a bhith nan caraid?   </vt:lpstr>
      <vt:lpstr>PowerPoint Presentation</vt:lpstr>
      <vt:lpstr>’S urrainn do dhàimhean air-loidhne a bhith againn far am bi sinn a’:</vt:lpstr>
      <vt:lpstr>PowerPoint Presentation</vt:lpstr>
      <vt:lpstr>Am feum thu caraid fhaicinn nad bheatha làitheil?   An urrainn do charaid a bhith nan neach nach aithne dhut ach air-loidhne?  </vt:lpstr>
      <vt:lpstr>Tha mi feumach air do chomhairle mu chàirdeas!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2.2.3 Friendships:  Online/Offline</dc:title>
  <dc:creator>Colin Morrison</dc:creator>
  <cp:lastModifiedBy>Sarah maceachen</cp:lastModifiedBy>
  <cp:revision>16</cp:revision>
  <dcterms:created xsi:type="dcterms:W3CDTF">2018-12-19T15:37:32Z</dcterms:created>
  <dcterms:modified xsi:type="dcterms:W3CDTF">2021-08-26T11:26:50Z</dcterms:modified>
</cp:coreProperties>
</file>