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6"/>
  </p:notesMasterIdLst>
  <p:sldIdLst>
    <p:sldId id="256" r:id="rId2"/>
    <p:sldId id="274" r:id="rId3"/>
    <p:sldId id="278" r:id="rId4"/>
    <p:sldId id="279" r:id="rId5"/>
    <p:sldId id="276" r:id="rId6"/>
    <p:sldId id="280" r:id="rId7"/>
    <p:sldId id="281" r:id="rId8"/>
    <p:sldId id="265" r:id="rId9"/>
    <p:sldId id="282" r:id="rId10"/>
    <p:sldId id="283" r:id="rId11"/>
    <p:sldId id="275" r:id="rId12"/>
    <p:sldId id="285" r:id="rId13"/>
    <p:sldId id="277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S" lastIdx="1" clrIdx="0">
    <p:extLst>
      <p:ext uri="{19B8F6BF-5375-455C-9EA6-DF929625EA0E}">
        <p15:presenceInfo xmlns:p15="http://schemas.microsoft.com/office/powerpoint/2012/main" userId="ff42ca907911b53e" providerId="Windows Live"/>
      </p:ext>
    </p:extLst>
  </p:cmAuthor>
  <p:cmAuthor id="2" name="Catherine Murray" initials="CM" lastIdx="1" clrIdx="1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65" d="100"/>
          <a:sy n="6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" userId="9e8379d8aac75974" providerId="LiveId" clId="{4E77F396-B009-4E79-A4EE-AB9AB3225659}"/>
    <pc:docChg chg="custSel modSld">
      <pc:chgData name="Colin Morrison" userId="9e8379d8aac75974" providerId="LiveId" clId="{4E77F396-B009-4E79-A4EE-AB9AB3225659}" dt="2019-07-01T12:33:41.890" v="12" actId="20577"/>
      <pc:docMkLst>
        <pc:docMk/>
      </pc:docMkLst>
      <pc:sldChg chg="modSp">
        <pc:chgData name="Colin Morrison" userId="9e8379d8aac75974" providerId="LiveId" clId="{4E77F396-B009-4E79-A4EE-AB9AB3225659}" dt="2019-07-01T12:33:41.890" v="12" actId="20577"/>
        <pc:sldMkLst>
          <pc:docMk/>
          <pc:sldMk cId="979449192" sldId="256"/>
        </pc:sldMkLst>
        <pc:spChg chg="mod">
          <ac:chgData name="Colin Morrison" userId="9e8379d8aac75974" providerId="LiveId" clId="{4E77F396-B009-4E79-A4EE-AB9AB3225659}" dt="2019-07-01T12:33:41.890" v="12" actId="2057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Ross Robertson" userId="cb37bfa76ebf819d" providerId="LiveId" clId="{9B37C786-AC63-154E-BCB0-29C0F8FEE7E7}"/>
    <pc:docChg chg="modSld">
      <pc:chgData name="Ross Robertson" userId="cb37bfa76ebf819d" providerId="LiveId" clId="{9B37C786-AC63-154E-BCB0-29C0F8FEE7E7}" dt="2019-07-01T09:34:15.530" v="3" actId="1076"/>
      <pc:docMkLst>
        <pc:docMk/>
      </pc:docMkLst>
      <pc:sldChg chg="modSp">
        <pc:chgData name="Ross Robertson" userId="cb37bfa76ebf819d" providerId="LiveId" clId="{9B37C786-AC63-154E-BCB0-29C0F8FEE7E7}" dt="2019-07-01T09:34:15.530" v="3" actId="1076"/>
        <pc:sldMkLst>
          <pc:docMk/>
          <pc:sldMk cId="979449192" sldId="256"/>
        </pc:sldMkLst>
        <pc:spChg chg="mod">
          <ac:chgData name="Ross Robertson" userId="cb37bfa76ebf819d" providerId="LiveId" clId="{9B37C786-AC63-154E-BCB0-29C0F8FEE7E7}" dt="2019-07-01T09:34:15.530" v="3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9B37C786-AC63-154E-BCB0-29C0F8FEE7E7}" dt="2019-07-01T09:34:11.302" v="2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1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ng.scot/information/relationships/falling-out-with-a-frien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H7w7yXkJTu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55512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 dirty="0" err="1"/>
              <a:t>Caraidean</a:t>
            </a:r>
            <a:r>
              <a:rPr lang="en-GB" sz="4400" b="1" dirty="0"/>
              <a:t> </a:t>
            </a:r>
            <a:r>
              <a:rPr lang="en-GB" sz="4400" b="1" dirty="0" err="1"/>
              <a:t>agus</a:t>
            </a:r>
            <a:r>
              <a:rPr lang="en-GB" sz="4400" b="1" dirty="0"/>
              <a:t> </a:t>
            </a:r>
            <a:r>
              <a:rPr lang="en-GB" sz="4400" b="1" dirty="0" err="1"/>
              <a:t>dàimhean</a:t>
            </a:r>
            <a:r>
              <a:rPr lang="en-GB" sz="4400" b="1" dirty="0"/>
              <a:t>: </a:t>
            </a:r>
            <a:br>
              <a:rPr lang="en-GB" sz="4400" b="1" dirty="0"/>
            </a:br>
            <a:r>
              <a:rPr lang="en-GB" sz="4400" b="1" dirty="0"/>
              <a:t>A’ </a:t>
            </a:r>
            <a:r>
              <a:rPr lang="en-GB" sz="4400" b="1" dirty="0" err="1"/>
              <a:t>dèanamh</a:t>
            </a:r>
            <a:r>
              <a:rPr lang="en-GB" sz="4400" b="1" dirty="0"/>
              <a:t> </a:t>
            </a:r>
            <a:r>
              <a:rPr lang="en-GB" sz="4400" b="1" dirty="0" err="1"/>
              <a:t>agus</a:t>
            </a:r>
            <a:r>
              <a:rPr lang="en-GB" sz="4400" b="1" dirty="0"/>
              <a:t> a’ </a:t>
            </a:r>
            <a:r>
              <a:rPr lang="en-GB" sz="4400" b="1" dirty="0" err="1"/>
              <a:t>cumail</a:t>
            </a:r>
            <a:r>
              <a:rPr lang="en-GB" sz="4400" b="1" dirty="0"/>
              <a:t> </a:t>
            </a:r>
            <a:r>
              <a:rPr lang="en-GB" sz="4400" b="1" dirty="0" err="1"/>
              <a:t>charaidean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579" y="3610796"/>
            <a:ext cx="9490841" cy="1983336"/>
          </a:xfrm>
        </p:spPr>
        <p:txBody>
          <a:bodyPr>
            <a:normAutofit fontScale="700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bruidhinn</a:t>
            </a:r>
            <a:r>
              <a:rPr lang="en-GB" dirty="0"/>
              <a:t> mu na mi ag </a:t>
            </a:r>
            <a:r>
              <a:rPr lang="en-GB" dirty="0" err="1"/>
              <a:t>iarraidh</a:t>
            </a:r>
            <a:r>
              <a:rPr lang="en-GB" dirty="0"/>
              <a:t> bho </a:t>
            </a:r>
            <a:r>
              <a:rPr lang="en-GB" dirty="0" err="1"/>
              <a:t>dhàimhean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mar as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charaid</a:t>
            </a:r>
            <a:r>
              <a:rPr lang="en-GB" dirty="0"/>
              <a:t>. </a:t>
            </a:r>
            <a:endParaRPr lang="en-GB" sz="1500" dirty="0">
              <a:solidFill>
                <a:srgbClr val="FF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bruidhinn</a:t>
            </a:r>
            <a:r>
              <a:rPr lang="en-GB" dirty="0"/>
              <a:t> mu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buannachdan</a:t>
            </a:r>
            <a:r>
              <a:rPr lang="en-GB" dirty="0"/>
              <a:t> a tha am </a:t>
            </a:r>
            <a:r>
              <a:rPr lang="en-GB" dirty="0" err="1"/>
              <a:t>measg</a:t>
            </a:r>
            <a:r>
              <a:rPr lang="en-GB" dirty="0"/>
              <a:t> </a:t>
            </a:r>
            <a:r>
              <a:rPr lang="en-GB" dirty="0" err="1"/>
              <a:t>dhàimhean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mu na </a:t>
            </a:r>
            <a:r>
              <a:rPr lang="en-GB" dirty="0" err="1"/>
              <a:t>dùbhlain</a:t>
            </a:r>
            <a:r>
              <a:rPr lang="en-GB" dirty="0"/>
              <a:t> a </a:t>
            </a:r>
            <a:r>
              <a:rPr lang="en-GB" dirty="0" err="1"/>
              <a:t>bhios</a:t>
            </a:r>
            <a:r>
              <a:rPr lang="en-GB" dirty="0"/>
              <a:t> ag </a:t>
            </a:r>
            <a:r>
              <a:rPr lang="en-GB" dirty="0" err="1"/>
              <a:t>èirigh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an </a:t>
            </a:r>
            <a:r>
              <a:rPr lang="en-GB" dirty="0" err="1"/>
              <a:t>cumail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 </a:t>
            </a:r>
            <a:r>
              <a:rPr lang="en-GB" dirty="0" err="1"/>
              <a:t>dhàimhean</a:t>
            </a:r>
            <a:r>
              <a:rPr lang="en-GB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eisimpleirean</a:t>
            </a:r>
            <a:r>
              <a:rPr lang="en-GB" dirty="0"/>
              <a:t> a </a:t>
            </a:r>
            <a:r>
              <a:rPr lang="en-GB" dirty="0" err="1"/>
              <a:t>thoirt</a:t>
            </a:r>
            <a:r>
              <a:rPr lang="en-GB" dirty="0"/>
              <a:t> de na </a:t>
            </a:r>
            <a:r>
              <a:rPr lang="en-GB" dirty="0" err="1"/>
              <a:t>rudan</a:t>
            </a:r>
            <a:r>
              <a:rPr lang="en-GB" dirty="0"/>
              <a:t> a </a:t>
            </a:r>
            <a:r>
              <a:rPr lang="en-GB" dirty="0" err="1"/>
              <a:t>nì</a:t>
            </a:r>
            <a:r>
              <a:rPr lang="en-GB" dirty="0"/>
              <a:t> </a:t>
            </a:r>
            <a:r>
              <a:rPr lang="en-GB" dirty="0" err="1"/>
              <a:t>mì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dàimhean</a:t>
            </a:r>
            <a:r>
              <a:rPr lang="en-GB" dirty="0"/>
              <a:t> a </a:t>
            </a:r>
            <a:r>
              <a:rPr lang="en-GB" dirty="0" err="1"/>
              <a:t>chumail</a:t>
            </a:r>
            <a:r>
              <a:rPr lang="en-GB" dirty="0"/>
              <a:t> </a:t>
            </a:r>
            <a:r>
              <a:rPr lang="en-GB" dirty="0" err="1"/>
              <a:t>suas</a:t>
            </a:r>
            <a:r>
              <a:rPr lang="en-GB" dirty="0"/>
              <a:t>. </a:t>
            </a:r>
            <a:endParaRPr lang="en-GB" sz="1700" dirty="0">
              <a:solidFill>
                <a:srgbClr val="FF000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Tha mi a’ </a:t>
            </a:r>
            <a:r>
              <a:rPr lang="en-GB" dirty="0" err="1"/>
              <a:t>tuigsinn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fheum</a:t>
            </a:r>
            <a:r>
              <a:rPr lang="en-GB" dirty="0"/>
              <a:t> mi </a:t>
            </a:r>
            <a:r>
              <a:rPr lang="en-GB" dirty="0" err="1"/>
              <a:t>idir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dhlùth</a:t>
            </a:r>
            <a:r>
              <a:rPr lang="en-GB" dirty="0"/>
              <a:t> </a:t>
            </a:r>
            <a:r>
              <a:rPr lang="en-GB" dirty="0" err="1"/>
              <a:t>charaid</a:t>
            </a:r>
            <a:r>
              <a:rPr lang="en-GB" dirty="0"/>
              <a:t> </a:t>
            </a:r>
            <a:r>
              <a:rPr lang="en-GB" dirty="0" err="1"/>
              <a:t>dhan</a:t>
            </a:r>
            <a:r>
              <a:rPr lang="en-GB" dirty="0"/>
              <a:t> h-</a:t>
            </a:r>
            <a:r>
              <a:rPr lang="en-GB" dirty="0" err="1"/>
              <a:t>uile</a:t>
            </a:r>
            <a:r>
              <a:rPr lang="en-GB" dirty="0"/>
              <a:t> </a:t>
            </a:r>
            <a:r>
              <a:rPr lang="en-GB" dirty="0" err="1"/>
              <a:t>duine</a:t>
            </a:r>
            <a:r>
              <a:rPr lang="en-GB" dirty="0"/>
              <a:t>, ach 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càirdeil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coibhneil</a:t>
            </a:r>
            <a:r>
              <a:rPr lang="en-GB" dirty="0"/>
              <a:t>. </a:t>
            </a:r>
            <a:endParaRPr lang="en-GB" sz="19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2B72-DAE5-4D22-8A58-CB4CEB50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B3183-3887-4E09-9A76-737D61EB5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9" y="1207432"/>
            <a:ext cx="3990125" cy="444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 err="1"/>
              <a:t>Nuair</a:t>
            </a:r>
            <a:r>
              <a:rPr lang="en-GB" sz="4400" b="1" dirty="0"/>
              <a:t> a </a:t>
            </a:r>
            <a:r>
              <a:rPr lang="en-GB" sz="4400" b="1" dirty="0" err="1"/>
              <a:t>bhios</a:t>
            </a:r>
            <a:r>
              <a:rPr lang="en-GB" sz="4400" b="1" dirty="0"/>
              <a:t> </a:t>
            </a:r>
            <a:r>
              <a:rPr lang="en-GB" sz="4400" b="1" dirty="0" err="1"/>
              <a:t>caraidean</a:t>
            </a:r>
            <a:r>
              <a:rPr lang="en-GB" sz="4400" b="1" dirty="0"/>
              <a:t> a’ </a:t>
            </a:r>
            <a:r>
              <a:rPr lang="en-GB" sz="4400" b="1" dirty="0" err="1"/>
              <a:t>dol</a:t>
            </a:r>
            <a:r>
              <a:rPr lang="en-GB" sz="4400" b="1" dirty="0"/>
              <a:t> far a </a:t>
            </a:r>
            <a:r>
              <a:rPr lang="en-GB" sz="4400" b="1" dirty="0" err="1"/>
              <a:t>chèile</a:t>
            </a:r>
            <a:r>
              <a:rPr lang="en-GB" sz="4400" b="1" dirty="0"/>
              <a:t>, </a:t>
            </a:r>
            <a:r>
              <a:rPr lang="en-GB" sz="4400" b="1" dirty="0" err="1"/>
              <a:t>dè</a:t>
            </a:r>
            <a:r>
              <a:rPr lang="en-GB" sz="4400" b="1" dirty="0"/>
              <a:t> </a:t>
            </a:r>
            <a:r>
              <a:rPr lang="en-GB" sz="4400" b="1" dirty="0" err="1"/>
              <a:t>nì</a:t>
            </a:r>
            <a:r>
              <a:rPr lang="en-GB" sz="4400" b="1" dirty="0"/>
              <a:t> </a:t>
            </a:r>
            <a:r>
              <a:rPr lang="en-GB" sz="4400" b="1" dirty="0" err="1"/>
              <a:t>thu</a:t>
            </a:r>
            <a:r>
              <a:rPr lang="en-GB" sz="4400" b="1" dirty="0"/>
              <a:t> mu </a:t>
            </a:r>
            <a:r>
              <a:rPr lang="en-GB" sz="4400" b="1" dirty="0" err="1"/>
              <a:t>dheidhinn</a:t>
            </a:r>
            <a:r>
              <a:rPr lang="en-GB" sz="4400" b="1" dirty="0"/>
              <a:t>? </a:t>
            </a:r>
            <a:endParaRPr lang="en-GB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543E7-FAB7-4EA5-A45B-F5FCF9E5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yellow stuffed animal&#10;&#10;Description automatically generated">
            <a:extLst>
              <a:ext uri="{FF2B5EF4-FFF2-40B4-BE49-F238E27FC236}">
                <a16:creationId xmlns:a16="http://schemas.microsoft.com/office/drawing/2014/main" id="{BD3B53F0-9320-4054-9F0E-79C0D26CF8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6575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31" y="1816574"/>
            <a:ext cx="4413666" cy="537811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en-GB" sz="2700" b="1" dirty="0" err="1"/>
              <a:t>Nuair</a:t>
            </a:r>
            <a:r>
              <a:rPr lang="en-GB" sz="2700" b="1" dirty="0"/>
              <a:t> a </a:t>
            </a:r>
            <a:r>
              <a:rPr lang="en-GB" sz="2700" b="1" dirty="0" err="1"/>
              <a:t>bhios</a:t>
            </a:r>
            <a:r>
              <a:rPr lang="en-GB" sz="2700" b="1" dirty="0"/>
              <a:t> </a:t>
            </a:r>
            <a:r>
              <a:rPr lang="en-GB" sz="2700" b="1" dirty="0" err="1"/>
              <a:t>caraidean</a:t>
            </a:r>
            <a:r>
              <a:rPr lang="en-GB" sz="2700" b="1" dirty="0"/>
              <a:t> a’ </a:t>
            </a:r>
            <a:r>
              <a:rPr lang="en-GB" sz="2700" b="1" dirty="0" err="1"/>
              <a:t>dol</a:t>
            </a:r>
            <a:r>
              <a:rPr lang="en-GB" sz="2700" b="1" dirty="0"/>
              <a:t> far a </a:t>
            </a:r>
            <a:r>
              <a:rPr lang="en-GB" sz="2700" b="1" dirty="0" err="1"/>
              <a:t>chèile</a:t>
            </a:r>
            <a:r>
              <a:rPr lang="en-GB" sz="2700" b="1" dirty="0"/>
              <a:t>, </a:t>
            </a:r>
            <a:r>
              <a:rPr lang="en-GB" sz="2700" b="1" dirty="0" err="1"/>
              <a:t>dè</a:t>
            </a:r>
            <a:r>
              <a:rPr lang="en-GB" sz="2700" b="1" dirty="0"/>
              <a:t> </a:t>
            </a:r>
            <a:r>
              <a:rPr lang="en-GB" sz="2700" b="1" dirty="0" err="1"/>
              <a:t>nì</a:t>
            </a:r>
            <a:r>
              <a:rPr lang="en-GB" sz="2700" b="1" dirty="0"/>
              <a:t> </a:t>
            </a:r>
            <a:r>
              <a:rPr lang="en-GB" sz="2700" b="1" dirty="0" err="1"/>
              <a:t>thu</a:t>
            </a:r>
            <a:r>
              <a:rPr lang="en-GB" sz="2700" b="1" dirty="0"/>
              <a:t> mu </a:t>
            </a:r>
            <a:r>
              <a:rPr lang="en-GB" sz="2700" b="1" dirty="0" err="1"/>
              <a:t>dheidhinn</a:t>
            </a:r>
            <a:r>
              <a:rPr lang="en-US" sz="2700" b="1" dirty="0">
                <a:latin typeface="+mn-lt"/>
              </a:rPr>
              <a:t>?  </a:t>
            </a:r>
            <a:br>
              <a:rPr lang="en-US" sz="2700" b="1" dirty="0">
                <a:latin typeface="+mn-lt"/>
              </a:rPr>
            </a:br>
            <a:r>
              <a:rPr lang="en-US" sz="2700" b="1" dirty="0">
                <a:latin typeface="+mn-lt"/>
              </a:rPr>
              <a:t>6 </a:t>
            </a:r>
            <a:r>
              <a:rPr lang="en-US" sz="2700" b="1" dirty="0" err="1">
                <a:latin typeface="+mn-lt"/>
              </a:rPr>
              <a:t>prìomh</a:t>
            </a:r>
            <a:r>
              <a:rPr lang="en-US" sz="2700" b="1" dirty="0">
                <a:latin typeface="+mn-lt"/>
              </a:rPr>
              <a:t> </a:t>
            </a:r>
            <a:r>
              <a:rPr lang="en-US" sz="2700" b="1" dirty="0" err="1">
                <a:latin typeface="+mn-lt"/>
              </a:rPr>
              <a:t>phuingean</a:t>
            </a:r>
            <a:r>
              <a:rPr lang="en-US" sz="2700" b="1" dirty="0">
                <a:latin typeface="+mn-lt"/>
              </a:rPr>
              <a:t>:</a:t>
            </a: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2400" dirty="0">
                <a:latin typeface="+mn-lt"/>
              </a:rPr>
              <a:t>1. </a:t>
            </a:r>
            <a:r>
              <a:rPr lang="en-US" sz="2400" dirty="0" err="1">
                <a:latin typeface="+mn-lt"/>
              </a:rPr>
              <a:t>Feuch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ris</a:t>
            </a:r>
            <a:r>
              <a:rPr lang="en-US" sz="2400" dirty="0">
                <a:latin typeface="+mn-lt"/>
              </a:rPr>
              <a:t> a’ </a:t>
            </a:r>
            <a:r>
              <a:rPr lang="en-US" sz="2400" dirty="0" err="1">
                <a:latin typeface="+mn-lt"/>
              </a:rPr>
              <a:t>chùis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fhaicinn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bhon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taobh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eile</a:t>
            </a:r>
            <a:r>
              <a:rPr lang="en-US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2. </a:t>
            </a:r>
            <a:r>
              <a:rPr lang="en-US" sz="2400" dirty="0" err="1">
                <a:latin typeface="+mn-lt"/>
              </a:rPr>
              <a:t>Faigh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cuideigin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chuidicheas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sibh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gus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brruidhinn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chèile</a:t>
            </a:r>
            <a:r>
              <a:rPr lang="en-US" sz="2400" dirty="0">
                <a:latin typeface="+mn-lt"/>
              </a:rPr>
              <a:t> – </a:t>
            </a:r>
            <a:r>
              <a:rPr lang="en-US" sz="2400" dirty="0" err="1">
                <a:latin typeface="+mn-lt"/>
              </a:rPr>
              <a:t>neach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sìth</a:t>
            </a:r>
            <a:r>
              <a:rPr lang="en-US" sz="2400" dirty="0">
                <a:latin typeface="+mn-lt"/>
              </a:rPr>
              <a:t>.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3. </a:t>
            </a:r>
            <a:r>
              <a:rPr lang="en-US" sz="2400" dirty="0" err="1">
                <a:latin typeface="+mn-lt"/>
              </a:rPr>
              <a:t>Èist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 err="1">
                <a:latin typeface="+mn-lt"/>
              </a:rPr>
              <a:t>Thoir</a:t>
            </a:r>
            <a:r>
              <a:rPr lang="en-US" sz="2400" dirty="0">
                <a:latin typeface="+mn-lt"/>
              </a:rPr>
              <a:t> an </a:t>
            </a:r>
            <a:r>
              <a:rPr lang="en-US" sz="2400" dirty="0" err="1">
                <a:latin typeface="+mn-lt"/>
              </a:rPr>
              <a:t>aire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dha</a:t>
            </a:r>
            <a:r>
              <a:rPr lang="en-US" sz="2400" dirty="0">
                <a:latin typeface="+mn-lt"/>
              </a:rPr>
              <a:t> na tha do </a:t>
            </a:r>
            <a:r>
              <a:rPr lang="en-US" sz="2400" dirty="0" err="1">
                <a:latin typeface="+mn-lt"/>
              </a:rPr>
              <a:t>charaid</a:t>
            </a:r>
            <a:r>
              <a:rPr lang="en-US" sz="2400" dirty="0">
                <a:latin typeface="+mn-lt"/>
              </a:rPr>
              <a:t> a’ </a:t>
            </a:r>
            <a:r>
              <a:rPr lang="en-US" sz="2400" dirty="0" err="1">
                <a:latin typeface="+mn-lt"/>
              </a:rPr>
              <a:t>ràdh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airson</a:t>
            </a:r>
            <a:r>
              <a:rPr lang="en-US" sz="2400" dirty="0">
                <a:latin typeface="+mn-lt"/>
              </a:rPr>
              <a:t> ’s gun </a:t>
            </a:r>
            <a:r>
              <a:rPr lang="en-US" sz="2400" dirty="0" err="1">
                <a:latin typeface="+mn-lt"/>
              </a:rPr>
              <a:t>tuig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thu</a:t>
            </a:r>
            <a:r>
              <a:rPr lang="en-US" sz="2400" dirty="0">
                <a:latin typeface="+mn-lt"/>
              </a:rPr>
              <a:t> na </a:t>
            </a:r>
            <a:r>
              <a:rPr lang="en-US" sz="2400" dirty="0" err="1">
                <a:latin typeface="+mn-lt"/>
              </a:rPr>
              <a:t>tha</a:t>
            </a:r>
            <a:r>
              <a:rPr lang="en-US" sz="2400" dirty="0">
                <a:latin typeface="+mn-lt"/>
              </a:rPr>
              <a:t> a’ dol.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4. Inns </a:t>
            </a:r>
            <a:r>
              <a:rPr lang="en-US" sz="2400" dirty="0" err="1">
                <a:latin typeface="+mn-lt"/>
              </a:rPr>
              <a:t>dhaibh</a:t>
            </a:r>
            <a:r>
              <a:rPr lang="en-US" sz="2400" dirty="0">
                <a:latin typeface="+mn-lt"/>
              </a:rPr>
              <a:t> mar a </a:t>
            </a:r>
            <a:r>
              <a:rPr lang="en-US" sz="2400" dirty="0" err="1">
                <a:latin typeface="+mn-lt"/>
              </a:rPr>
              <a:t>tha</a:t>
            </a:r>
            <a:r>
              <a:rPr lang="en-US" sz="24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thu</a:t>
            </a:r>
            <a:r>
              <a:rPr lang="en-US" sz="2400" dirty="0">
                <a:latin typeface="+mn-lt"/>
              </a:rPr>
              <a:t> a’ </a:t>
            </a:r>
            <a:r>
              <a:rPr lang="en-US" sz="2400" dirty="0" err="1">
                <a:latin typeface="+mn-lt"/>
              </a:rPr>
              <a:t>faireachdainn</a:t>
            </a:r>
            <a:r>
              <a:rPr lang="en-US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5. </a:t>
            </a:r>
            <a:r>
              <a:rPr lang="en-US" sz="2400" dirty="0" err="1">
                <a:latin typeface="+mn-lt"/>
              </a:rPr>
              <a:t>Dèan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gàire</a:t>
            </a:r>
            <a:r>
              <a:rPr lang="en-US" sz="2400" dirty="0">
                <a:latin typeface="+mn-lt"/>
              </a:rPr>
              <a:t> – </a:t>
            </a:r>
            <a:r>
              <a:rPr lang="en-US" sz="2400" dirty="0" err="1">
                <a:latin typeface="+mn-lt"/>
              </a:rPr>
              <a:t>faic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taobh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èibhinn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cùise</a:t>
            </a:r>
            <a:r>
              <a:rPr lang="en-US" sz="2400" dirty="0">
                <a:latin typeface="+mn-lt"/>
              </a:rPr>
              <a:t>.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6. </a:t>
            </a:r>
            <a:r>
              <a:rPr lang="en-US" sz="2400" dirty="0" err="1">
                <a:latin typeface="+mn-lt"/>
              </a:rPr>
              <a:t>Gabh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ris</a:t>
            </a:r>
            <a:r>
              <a:rPr lang="en-US" sz="2400" dirty="0">
                <a:latin typeface="+mn-lt"/>
              </a:rPr>
              <a:t> gum </a:t>
            </a:r>
            <a:r>
              <a:rPr lang="en-US" sz="2400" dirty="0" err="1">
                <a:latin typeface="+mn-lt"/>
              </a:rPr>
              <a:t>faodadh</a:t>
            </a:r>
            <a:r>
              <a:rPr lang="en-US" sz="2400" dirty="0">
                <a:latin typeface="+mn-lt"/>
              </a:rPr>
              <a:t> an </a:t>
            </a:r>
            <a:r>
              <a:rPr lang="en-US" sz="2400" dirty="0" err="1">
                <a:latin typeface="+mn-lt"/>
              </a:rPr>
              <a:t>dithis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agaibh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bhith</a:t>
            </a:r>
            <a:r>
              <a:rPr lang="en-US" sz="2400" dirty="0">
                <a:latin typeface="+mn-lt"/>
              </a:rPr>
              <a:t> ceart – tha e </a:t>
            </a:r>
            <a:r>
              <a:rPr lang="en-US" sz="2400" dirty="0" err="1">
                <a:latin typeface="+mn-lt"/>
              </a:rPr>
              <a:t>cudromach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ann</a:t>
            </a:r>
            <a:r>
              <a:rPr lang="en-US" sz="2400" dirty="0">
                <a:latin typeface="+mn-lt"/>
              </a:rPr>
              <a:t> an </a:t>
            </a:r>
            <a:r>
              <a:rPr lang="en-US" sz="2400" dirty="0" err="1">
                <a:latin typeface="+mn-lt"/>
              </a:rPr>
              <a:t>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dàimhean</a:t>
            </a:r>
            <a:r>
              <a:rPr lang="en-US" sz="2400" dirty="0">
                <a:latin typeface="+mn-lt"/>
              </a:rPr>
              <a:t> gum </a:t>
            </a:r>
            <a:r>
              <a:rPr lang="en-US" sz="2400" dirty="0" err="1">
                <a:latin typeface="+mn-lt"/>
              </a:rPr>
              <a:t>faod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diofar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bheachdan</a:t>
            </a:r>
            <a:r>
              <a:rPr lang="en-US" sz="2400" dirty="0">
                <a:latin typeface="+mn-lt"/>
              </a:rPr>
              <a:t> a </a:t>
            </a:r>
            <a:r>
              <a:rPr lang="en-US" sz="2400" dirty="0" err="1">
                <a:latin typeface="+mn-lt"/>
              </a:rPr>
              <a:t>bhith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agaibh</a:t>
            </a:r>
            <a:r>
              <a:rPr lang="en-US" sz="2400" dirty="0">
                <a:latin typeface="+mn-lt"/>
              </a:rPr>
              <a:t>. </a:t>
            </a:r>
            <a:br>
              <a:rPr lang="en-US" sz="2400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9CDA5B0-42F1-4970-AFD8-8AA17709C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66529" y="10"/>
            <a:ext cx="5925471" cy="53911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7269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982E3-7401-4F46-888D-3C618F50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3957-15CF-443F-B275-52154B4EB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Tuilleadh</a:t>
            </a:r>
            <a:r>
              <a:rPr lang="en-GB" b="1" dirty="0"/>
              <a:t> air </a:t>
            </a:r>
            <a:r>
              <a:rPr lang="en-GB" b="1" dirty="0" err="1"/>
              <a:t>làrach</a:t>
            </a:r>
            <a:r>
              <a:rPr lang="en-GB" b="1" dirty="0"/>
              <a:t> </a:t>
            </a:r>
            <a:r>
              <a:rPr lang="en-GB" b="1" dirty="0" err="1"/>
              <a:t>YoungScot</a:t>
            </a:r>
            <a:r>
              <a:rPr lang="en-GB" b="1" dirty="0"/>
              <a:t> an </a:t>
            </a:r>
            <a:r>
              <a:rPr lang="en-GB" b="1" dirty="0" err="1"/>
              <a:t>seo</a:t>
            </a:r>
            <a:r>
              <a:rPr lang="en-GB" b="1" dirty="0"/>
              <a:t>:</a:t>
            </a:r>
            <a:br>
              <a:rPr lang="en-GB" dirty="0"/>
            </a:br>
            <a:r>
              <a:rPr lang="en-GB" b="1" u="sng" dirty="0">
                <a:hlinkClick r:id="rId2"/>
              </a:rPr>
              <a:t>https://young.scot/information/relationships/falling-out-with-a-friend/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A5A13-48D9-4FC1-B159-36DC4F53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57919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7832" y="3031957"/>
            <a:ext cx="3715669" cy="2769983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dirty="0" err="1">
                <a:latin typeface="+mn-lt"/>
              </a:rPr>
              <a:t>Brot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Càirdeis</a:t>
            </a:r>
            <a:r>
              <a:rPr lang="en-US" sz="3200" b="1" dirty="0">
                <a:latin typeface="+mn-lt"/>
              </a:rPr>
              <a:t>: Na </a:t>
            </a:r>
            <a:r>
              <a:rPr lang="en-US" sz="3200" b="1" dirty="0" err="1">
                <a:latin typeface="+mn-lt"/>
              </a:rPr>
              <a:t>dh’fheumas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tu</a:t>
            </a:r>
            <a:br>
              <a:rPr lang="en-US" sz="3200" b="1" dirty="0">
                <a:latin typeface="+mn-lt"/>
              </a:rPr>
            </a:br>
            <a:r>
              <a:rPr lang="en-US" sz="2000" b="1" u="sng" dirty="0">
                <a:latin typeface="+mn-lt"/>
                <a:hlinkClick r:id="rId2"/>
              </a:rPr>
              <a:t>https://youtu.be/H7w7yXkJTu0</a:t>
            </a:r>
            <a:br>
              <a:rPr lang="en-US" sz="3200" b="1" u="sng" dirty="0">
                <a:latin typeface="+mn-lt"/>
              </a:rPr>
            </a:br>
            <a:br>
              <a:rPr lang="en-US" sz="3200" b="1" u="sng" dirty="0">
                <a:latin typeface="+mn-lt"/>
              </a:rPr>
            </a:br>
            <a:r>
              <a:rPr lang="en-US" sz="3200" b="1" dirty="0" err="1">
                <a:latin typeface="+mn-lt"/>
              </a:rPr>
              <a:t>Spàin</a:t>
            </a:r>
            <a:r>
              <a:rPr lang="en-US" sz="3200" b="1" dirty="0">
                <a:latin typeface="+mn-lt"/>
              </a:rPr>
              <a:t> de … </a:t>
            </a:r>
            <a:br>
              <a:rPr lang="en-US" sz="3200" b="1" dirty="0">
                <a:latin typeface="+mn-lt"/>
              </a:rPr>
            </a:br>
            <a:r>
              <a:rPr lang="en-US" sz="3200" b="1" dirty="0" err="1">
                <a:latin typeface="+mn-lt"/>
              </a:rPr>
              <a:t>Baga</a:t>
            </a:r>
            <a:r>
              <a:rPr lang="en-US" sz="3200" b="1" dirty="0">
                <a:latin typeface="+mn-lt"/>
              </a:rPr>
              <a:t> de … </a:t>
            </a:r>
            <a:br>
              <a:rPr lang="en-US" sz="3200" b="1" dirty="0">
                <a:latin typeface="+mn-lt"/>
              </a:rPr>
            </a:br>
            <a:r>
              <a:rPr lang="en-US" sz="3200" b="1" dirty="0" err="1">
                <a:latin typeface="+mn-lt"/>
              </a:rPr>
              <a:t>Botal</a:t>
            </a:r>
            <a:r>
              <a:rPr lang="en-US" sz="3200" b="1" dirty="0">
                <a:latin typeface="+mn-lt"/>
              </a:rPr>
              <a:t> de … </a:t>
            </a:r>
            <a:br>
              <a:rPr lang="en-US" sz="3200" b="1" dirty="0">
                <a:latin typeface="+mn-lt"/>
              </a:rPr>
            </a:br>
            <a:r>
              <a:rPr lang="en-US" sz="3200" b="1" dirty="0" err="1">
                <a:latin typeface="+mn-lt"/>
              </a:rPr>
              <a:t>Beagan</a:t>
            </a:r>
            <a:r>
              <a:rPr lang="en-US" sz="3200" b="1" dirty="0">
                <a:latin typeface="+mn-lt"/>
              </a:rPr>
              <a:t> de … </a:t>
            </a:r>
            <a:br>
              <a:rPr lang="en-US" sz="3200" b="1" dirty="0">
                <a:latin typeface="+mn-lt"/>
              </a:rPr>
            </a:br>
            <a:r>
              <a:rPr lang="en-US" sz="3200" b="1" dirty="0" err="1">
                <a:latin typeface="+mn-lt"/>
              </a:rPr>
              <a:t>Drudhag</a:t>
            </a:r>
            <a:r>
              <a:rPr lang="en-US" sz="3200" b="1" dirty="0">
                <a:latin typeface="+mn-lt"/>
              </a:rPr>
              <a:t> de… </a:t>
            </a:r>
            <a:br>
              <a:rPr lang="en-US" sz="3200" b="1" dirty="0">
                <a:latin typeface="+mn-lt"/>
              </a:rPr>
            </a:br>
            <a:r>
              <a:rPr lang="en-US" sz="3200" b="1" dirty="0" err="1">
                <a:latin typeface="+mn-lt"/>
              </a:rPr>
              <a:t>Cròglach</a:t>
            </a:r>
            <a:r>
              <a:rPr lang="en-US" sz="3200" b="1" dirty="0">
                <a:latin typeface="+mn-lt"/>
              </a:rPr>
              <a:t> de…</a:t>
            </a:r>
          </a:p>
        </p:txBody>
      </p:sp>
      <p:pic>
        <p:nvPicPr>
          <p:cNvPr id="4" name="Picture 3" descr="A picture containing kitchenware, pot&#10;&#10;Description automatically generated">
            <a:extLst>
              <a:ext uri="{FF2B5EF4-FFF2-40B4-BE49-F238E27FC236}">
                <a16:creationId xmlns:a16="http://schemas.microsoft.com/office/drawing/2014/main" id="{4D64310A-71C5-4ADC-85B2-C44848003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64" r="7032" b="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7328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EA8AE-A106-4EBD-96C0-4F9CEA2B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96" y="1047340"/>
            <a:ext cx="4759153" cy="5810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dirty="0"/>
              <a:t>Chan </a:t>
            </a:r>
            <a:r>
              <a:rPr lang="en-GB" sz="4400" b="1" dirty="0" err="1"/>
              <a:t>fheum</a:t>
            </a:r>
            <a:r>
              <a:rPr lang="en-GB" sz="4400" b="1" dirty="0"/>
              <a:t> </a:t>
            </a:r>
            <a:r>
              <a:rPr lang="en-GB" sz="4400" b="1" dirty="0" err="1"/>
              <a:t>sinn</a:t>
            </a:r>
            <a:r>
              <a:rPr lang="en-GB" sz="4400" b="1" dirty="0"/>
              <a:t> air fad a </a:t>
            </a:r>
            <a:r>
              <a:rPr lang="en-GB" sz="4400" b="1" dirty="0" err="1"/>
              <a:t>bhith</a:t>
            </a:r>
            <a:r>
              <a:rPr lang="en-GB" sz="4400" b="1" dirty="0"/>
              <a:t> </a:t>
            </a:r>
            <a:r>
              <a:rPr lang="en-GB" sz="4400" b="1" dirty="0" err="1"/>
              <a:t>nar</a:t>
            </a:r>
            <a:r>
              <a:rPr lang="en-GB" sz="4400" b="1" dirty="0"/>
              <a:t> </a:t>
            </a:r>
            <a:r>
              <a:rPr lang="en-GB" sz="4400" b="1" dirty="0" err="1"/>
              <a:t>dlùth</a:t>
            </a:r>
            <a:r>
              <a:rPr lang="en-GB" sz="4400" b="1" dirty="0"/>
              <a:t> </a:t>
            </a:r>
            <a:r>
              <a:rPr lang="en-GB" sz="4400" b="1" dirty="0" err="1"/>
              <a:t>charaidean</a:t>
            </a:r>
            <a:r>
              <a:rPr lang="en-GB" sz="4400" b="1" dirty="0"/>
              <a:t>, ach </a:t>
            </a:r>
            <a:r>
              <a:rPr lang="en-GB" sz="4400" b="1" dirty="0" err="1"/>
              <a:t>bidh</a:t>
            </a:r>
            <a:r>
              <a:rPr lang="en-GB" sz="4400" b="1" dirty="0"/>
              <a:t> </a:t>
            </a:r>
            <a:r>
              <a:rPr lang="en-GB" sz="4400" b="1" dirty="0" err="1"/>
              <a:t>sinn</a:t>
            </a:r>
            <a:r>
              <a:rPr lang="en-GB" sz="4400" b="1" dirty="0"/>
              <a:t> </a:t>
            </a:r>
            <a:r>
              <a:rPr lang="en-GB" sz="4400" b="1" dirty="0" err="1"/>
              <a:t>ùile</a:t>
            </a:r>
            <a:r>
              <a:rPr lang="en-GB" sz="4400" b="1" dirty="0"/>
              <a:t> </a:t>
            </a:r>
            <a:r>
              <a:rPr lang="en-GB" sz="4400" b="1" dirty="0" err="1"/>
              <a:t>nas</a:t>
            </a:r>
            <a:r>
              <a:rPr lang="en-GB" sz="4400" b="1" dirty="0"/>
              <a:t> </a:t>
            </a:r>
            <a:r>
              <a:rPr lang="en-GB" sz="4400" b="1" dirty="0" err="1"/>
              <a:t>toilichte</a:t>
            </a:r>
            <a:r>
              <a:rPr lang="en-GB" sz="4400" b="1" dirty="0"/>
              <a:t> mas </a:t>
            </a:r>
            <a:r>
              <a:rPr lang="en-GB" sz="4400" b="1" dirty="0" err="1"/>
              <a:t>urrainn</a:t>
            </a:r>
            <a:r>
              <a:rPr lang="en-GB" sz="4400" b="1" dirty="0"/>
              <a:t> </a:t>
            </a:r>
            <a:r>
              <a:rPr lang="en-GB" sz="4400" b="1" dirty="0" err="1"/>
              <a:t>dhuinn</a:t>
            </a:r>
            <a:r>
              <a:rPr lang="en-GB" sz="4400" b="1" dirty="0"/>
              <a:t> a </a:t>
            </a:r>
            <a:r>
              <a:rPr lang="en-GB" sz="4400" b="1" dirty="0" err="1"/>
              <a:t>bhith</a:t>
            </a:r>
            <a:r>
              <a:rPr lang="en-GB" sz="4400" b="1" dirty="0"/>
              <a:t> </a:t>
            </a:r>
            <a:r>
              <a:rPr lang="en-GB" sz="4400" b="1" dirty="0" err="1"/>
              <a:t>càirdeil</a:t>
            </a:r>
            <a:r>
              <a:rPr lang="en-GB" sz="4400" b="1" dirty="0"/>
              <a:t>.</a:t>
            </a:r>
            <a:endParaRPr lang="en-GB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6AE3C-1341-4F06-BA1D-1918D7DD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/>
              <a:t>rshp.scot</a:t>
            </a:r>
            <a:endParaRPr lang="en-US" dirty="0"/>
          </a:p>
        </p:txBody>
      </p:sp>
      <p:pic>
        <p:nvPicPr>
          <p:cNvPr id="5" name="Content Placeholder 3" descr="A picture containing person, woman, cake, cutting&#10;&#10;Description automatically generated">
            <a:extLst>
              <a:ext uri="{FF2B5EF4-FFF2-40B4-BE49-F238E27FC236}">
                <a16:creationId xmlns:a16="http://schemas.microsoft.com/office/drawing/2014/main" id="{555E2C1C-49E9-4E47-B108-056A25152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939843" y="679460"/>
            <a:ext cx="6252157" cy="56768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0739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79" y="2053641"/>
            <a:ext cx="4271133" cy="276009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+mn-lt"/>
              </a:rPr>
              <a:t>Dè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 an </a:t>
            </a:r>
            <a:r>
              <a:rPr lang="en-US" b="1" dirty="0" err="1">
                <a:solidFill>
                  <a:srgbClr val="FFFFFF"/>
                </a:solidFill>
                <a:latin typeface="+mn-lt"/>
              </a:rPr>
              <a:t>dòigh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 as </a:t>
            </a:r>
            <a:r>
              <a:rPr lang="en-US" b="1" dirty="0" err="1">
                <a:solidFill>
                  <a:srgbClr val="FFFFFF"/>
                </a:solidFill>
                <a:latin typeface="+mn-lt"/>
              </a:rPr>
              <a:t>fheàrr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 air </a:t>
            </a:r>
            <a:r>
              <a:rPr lang="en-US" b="1" dirty="0" err="1">
                <a:solidFill>
                  <a:srgbClr val="FFFFFF"/>
                </a:solidFill>
                <a:latin typeface="+mn-lt"/>
              </a:rPr>
              <a:t>caraid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 a </a:t>
            </a:r>
            <a:r>
              <a:rPr lang="en-US" b="1" dirty="0" err="1">
                <a:solidFill>
                  <a:srgbClr val="FFFFFF"/>
                </a:solidFill>
                <a:latin typeface="+mn-lt"/>
              </a:rPr>
              <a:t>dhèanamh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?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486910" cy="5230634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5400" b="1" dirty="0">
                <a:solidFill>
                  <a:srgbClr val="000000"/>
                </a:solidFill>
              </a:rPr>
              <a:t> </a:t>
            </a:r>
            <a:r>
              <a:rPr lang="en-GB" sz="5400" b="1" dirty="0" err="1"/>
              <a:t>Seo</a:t>
            </a:r>
            <a:r>
              <a:rPr lang="en-GB" sz="5400" b="1" dirty="0"/>
              <a:t> a’ </a:t>
            </a:r>
            <a:r>
              <a:rPr lang="en-GB" sz="5400" b="1" dirty="0" err="1"/>
              <a:t>chiad</a:t>
            </a:r>
            <a:r>
              <a:rPr lang="en-GB" sz="5400" b="1" dirty="0"/>
              <a:t> 	</a:t>
            </a:r>
            <a:r>
              <a:rPr lang="en-GB" sz="5400" b="1" dirty="0" err="1"/>
              <a:t>latha</a:t>
            </a:r>
            <a:r>
              <a:rPr lang="en-GB" sz="5400" b="1" dirty="0"/>
              <a:t> </a:t>
            </a:r>
            <a:r>
              <a:rPr lang="en-GB" sz="5400" b="1" dirty="0" err="1"/>
              <a:t>agad</a:t>
            </a:r>
            <a:r>
              <a:rPr lang="en-GB" sz="5400" b="1" dirty="0"/>
              <a:t> 	</a:t>
            </a:r>
            <a:r>
              <a:rPr lang="en-GB" sz="5400" b="1" dirty="0" err="1"/>
              <a:t>ann</a:t>
            </a:r>
            <a:r>
              <a:rPr lang="en-GB" sz="5400" b="1" dirty="0"/>
              <a:t> an </a:t>
            </a:r>
            <a:r>
              <a:rPr lang="en-GB" sz="5400" b="1" dirty="0" err="1"/>
              <a:t>sgoil</a:t>
            </a:r>
            <a:r>
              <a:rPr lang="en-GB" sz="5400" b="1" dirty="0"/>
              <a:t> 	</a:t>
            </a:r>
            <a:r>
              <a:rPr lang="en-GB" sz="5400" b="1" dirty="0" err="1"/>
              <a:t>ùr</a:t>
            </a:r>
            <a:r>
              <a:rPr lang="en-GB" sz="54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03148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25000">
                <a:schemeClr val="accent6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813934" cy="276009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Dè</a:t>
            </a:r>
            <a:r>
              <a:rPr lang="en-US" b="1" dirty="0">
                <a:solidFill>
                  <a:srgbClr val="FFFFFF"/>
                </a:solidFill>
              </a:rPr>
              <a:t> an </a:t>
            </a:r>
            <a:r>
              <a:rPr lang="en-US" b="1" dirty="0" err="1">
                <a:solidFill>
                  <a:srgbClr val="FFFFFF"/>
                </a:solidFill>
              </a:rPr>
              <a:t>dòigh</a:t>
            </a:r>
            <a:r>
              <a:rPr lang="en-US" b="1" dirty="0">
                <a:solidFill>
                  <a:srgbClr val="FFFFFF"/>
                </a:solidFill>
              </a:rPr>
              <a:t> as </a:t>
            </a:r>
            <a:r>
              <a:rPr lang="en-US" b="1" dirty="0" err="1">
                <a:solidFill>
                  <a:srgbClr val="FFFFFF"/>
                </a:solidFill>
              </a:rPr>
              <a:t>fheàrr</a:t>
            </a:r>
            <a:r>
              <a:rPr lang="en-US" b="1" dirty="0">
                <a:solidFill>
                  <a:srgbClr val="FFFFFF"/>
                </a:solidFill>
              </a:rPr>
              <a:t> air </a:t>
            </a:r>
            <a:r>
              <a:rPr lang="en-US" b="1" dirty="0" err="1">
                <a:solidFill>
                  <a:srgbClr val="FFFFFF"/>
                </a:solidFill>
              </a:rPr>
              <a:t>caraid</a:t>
            </a:r>
            <a:r>
              <a:rPr lang="en-US" b="1" dirty="0">
                <a:solidFill>
                  <a:srgbClr val="FFFFFF"/>
                </a:solidFill>
              </a:rPr>
              <a:t> a </a:t>
            </a:r>
            <a:r>
              <a:rPr lang="en-US" b="1" dirty="0" err="1">
                <a:solidFill>
                  <a:srgbClr val="FFFFFF"/>
                </a:solidFill>
              </a:rPr>
              <a:t>dhèanamh</a:t>
            </a:r>
            <a:r>
              <a:rPr lang="en-US" b="1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000000"/>
                </a:solidFill>
              </a:rPr>
              <a:t>B. </a:t>
            </a:r>
            <a:r>
              <a:rPr lang="en-GB" sz="4000" b="1" dirty="0" err="1"/>
              <a:t>Seo</a:t>
            </a:r>
            <a:r>
              <a:rPr lang="en-GB" sz="4000" b="1" dirty="0"/>
              <a:t> a’ </a:t>
            </a:r>
            <a:r>
              <a:rPr lang="en-GB" sz="4000" b="1" dirty="0" err="1"/>
              <a:t>chiad</a:t>
            </a:r>
            <a:r>
              <a:rPr lang="en-GB" sz="4000" b="1" dirty="0"/>
              <a:t> </a:t>
            </a:r>
            <a:r>
              <a:rPr lang="en-GB" sz="4000" b="1" dirty="0" err="1"/>
              <a:t>latha</a:t>
            </a:r>
            <a:r>
              <a:rPr lang="en-GB" sz="4000" b="1" dirty="0"/>
              <a:t> </a:t>
            </a:r>
            <a:r>
              <a:rPr lang="en-GB" sz="4000" b="1" dirty="0" err="1"/>
              <a:t>dhen</a:t>
            </a:r>
            <a:r>
              <a:rPr lang="en-GB" sz="4000" b="1" dirty="0"/>
              <a:t> </a:t>
            </a:r>
            <a:r>
              <a:rPr lang="en-GB" sz="4000" b="1" dirty="0" err="1"/>
              <a:t>teirm</a:t>
            </a:r>
            <a:r>
              <a:rPr lang="en-GB" sz="4000" b="1" dirty="0"/>
              <a:t> </a:t>
            </a:r>
            <a:r>
              <a:rPr lang="en-GB" sz="4000" b="1" dirty="0" err="1"/>
              <a:t>ùr</a:t>
            </a:r>
            <a:r>
              <a:rPr lang="en-GB" sz="4000" b="1" dirty="0"/>
              <a:t>.  ’S e </a:t>
            </a:r>
            <a:r>
              <a:rPr lang="en-GB" sz="4000" b="1" dirty="0" err="1"/>
              <a:t>clas</a:t>
            </a:r>
            <a:r>
              <a:rPr lang="en-GB" sz="4000" b="1" dirty="0"/>
              <a:t> </a:t>
            </a:r>
            <a:r>
              <a:rPr lang="en-GB" sz="4000" b="1" dirty="0" err="1"/>
              <a:t>ùr</a:t>
            </a:r>
            <a:r>
              <a:rPr lang="en-GB" sz="4000" b="1" dirty="0"/>
              <a:t> a th’ </a:t>
            </a:r>
            <a:r>
              <a:rPr lang="en-GB" sz="4000" b="1" dirty="0" err="1"/>
              <a:t>ann</a:t>
            </a:r>
            <a:r>
              <a:rPr lang="en-GB" sz="4000" b="1" dirty="0"/>
              <a:t>, tha </a:t>
            </a:r>
            <a:r>
              <a:rPr lang="en-GB" sz="4000" b="1" dirty="0" err="1"/>
              <a:t>thu</a:t>
            </a:r>
            <a:r>
              <a:rPr lang="en-GB" sz="4000" b="1" dirty="0"/>
              <a:t> </a:t>
            </a:r>
            <a:r>
              <a:rPr lang="en-GB" sz="4000" b="1" dirty="0" err="1"/>
              <a:t>eòlach</a:t>
            </a:r>
            <a:r>
              <a:rPr lang="en-GB" sz="4000" b="1" dirty="0"/>
              <a:t> air </a:t>
            </a:r>
            <a:r>
              <a:rPr lang="en-GB" sz="4000" b="1" dirty="0" err="1"/>
              <a:t>tòrr</a:t>
            </a:r>
            <a:r>
              <a:rPr lang="en-GB" sz="4000" b="1" dirty="0"/>
              <a:t> </a:t>
            </a:r>
            <a:r>
              <a:rPr lang="en-GB" sz="4000" b="1" dirty="0" err="1"/>
              <a:t>dhaoine</a:t>
            </a:r>
            <a:r>
              <a:rPr lang="en-GB" sz="4000" b="1" dirty="0"/>
              <a:t> ach tha do </a:t>
            </a:r>
            <a:r>
              <a:rPr lang="en-GB" sz="4000" b="1" dirty="0" err="1"/>
              <a:t>charaidean</a:t>
            </a:r>
            <a:r>
              <a:rPr lang="en-GB" sz="4000" b="1" dirty="0"/>
              <a:t> </a:t>
            </a:r>
            <a:r>
              <a:rPr lang="en-GB" sz="4000" b="1" dirty="0" err="1"/>
              <a:t>bhon</a:t>
            </a:r>
            <a:r>
              <a:rPr lang="en-GB" sz="4000" b="1" dirty="0"/>
              <a:t> </a:t>
            </a:r>
            <a:r>
              <a:rPr lang="en-GB" sz="4000" b="1" dirty="0" err="1"/>
              <a:t>uiridh</a:t>
            </a:r>
            <a:r>
              <a:rPr lang="en-GB" sz="4000" b="1" dirty="0"/>
              <a:t> </a:t>
            </a:r>
            <a:r>
              <a:rPr lang="en-GB" sz="4000" b="1" dirty="0" err="1"/>
              <a:t>ann</a:t>
            </a:r>
            <a:r>
              <a:rPr lang="en-GB" sz="4000" b="1" dirty="0"/>
              <a:t> an </a:t>
            </a:r>
            <a:r>
              <a:rPr lang="en-GB" sz="4000" b="1" dirty="0" err="1"/>
              <a:t>clas</a:t>
            </a:r>
            <a:r>
              <a:rPr lang="en-GB" sz="4000" b="1" dirty="0"/>
              <a:t> </a:t>
            </a:r>
            <a:r>
              <a:rPr lang="en-GB" sz="4000" b="1" dirty="0" err="1"/>
              <a:t>eile</a:t>
            </a:r>
            <a:r>
              <a:rPr lang="en-GB" sz="4000" b="1" dirty="0"/>
              <a:t> a-</a:t>
            </a:r>
            <a:r>
              <a:rPr lang="en-GB" sz="4000" b="1" dirty="0" err="1"/>
              <a:t>nis</a:t>
            </a:r>
            <a:r>
              <a:rPr lang="en-GB" sz="4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0191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858179" cy="276009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Dè</a:t>
            </a:r>
            <a:r>
              <a:rPr lang="en-US" b="1" dirty="0">
                <a:solidFill>
                  <a:srgbClr val="FFFFFF"/>
                </a:solidFill>
              </a:rPr>
              <a:t> an </a:t>
            </a:r>
            <a:r>
              <a:rPr lang="en-US" b="1" dirty="0" err="1">
                <a:solidFill>
                  <a:srgbClr val="FFFFFF"/>
                </a:solidFill>
              </a:rPr>
              <a:t>dòigh</a:t>
            </a:r>
            <a:r>
              <a:rPr lang="en-US" b="1" dirty="0">
                <a:solidFill>
                  <a:srgbClr val="FFFFFF"/>
                </a:solidFill>
              </a:rPr>
              <a:t> as </a:t>
            </a:r>
            <a:r>
              <a:rPr lang="en-US" b="1" dirty="0" err="1">
                <a:solidFill>
                  <a:srgbClr val="FFFFFF"/>
                </a:solidFill>
              </a:rPr>
              <a:t>fheàrr</a:t>
            </a:r>
            <a:r>
              <a:rPr lang="en-US" b="1" dirty="0">
                <a:solidFill>
                  <a:srgbClr val="FFFFFF"/>
                </a:solidFill>
              </a:rPr>
              <a:t> air </a:t>
            </a:r>
            <a:r>
              <a:rPr lang="en-US" b="1" dirty="0" err="1">
                <a:solidFill>
                  <a:srgbClr val="FFFFFF"/>
                </a:solidFill>
              </a:rPr>
              <a:t>caraid</a:t>
            </a:r>
            <a:r>
              <a:rPr lang="en-US" b="1" dirty="0">
                <a:solidFill>
                  <a:srgbClr val="FFFFFF"/>
                </a:solidFill>
              </a:rPr>
              <a:t> a </a:t>
            </a:r>
            <a:r>
              <a:rPr lang="en-US" b="1" dirty="0" err="1">
                <a:solidFill>
                  <a:srgbClr val="FFFFFF"/>
                </a:solidFill>
              </a:rPr>
              <a:t>dhèanamh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?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000000"/>
                </a:solidFill>
              </a:rPr>
              <a:t>C. </a:t>
            </a:r>
            <a:r>
              <a:rPr lang="en-GB" sz="4400" b="1" dirty="0"/>
              <a:t>Tha </a:t>
            </a:r>
            <a:r>
              <a:rPr lang="en-GB" sz="4400" b="1" dirty="0" err="1"/>
              <a:t>thu</a:t>
            </a:r>
            <a:r>
              <a:rPr lang="en-GB" sz="4400" b="1" dirty="0"/>
              <a:t> air </a:t>
            </a:r>
            <a:r>
              <a:rPr lang="en-GB" sz="4400" b="1" dirty="0" err="1"/>
              <a:t>tighinn</a:t>
            </a:r>
            <a:r>
              <a:rPr lang="en-GB" sz="4400" b="1" dirty="0"/>
              <a:t> a </a:t>
            </a:r>
            <a:r>
              <a:rPr lang="en-GB" sz="4400" b="1" dirty="0" err="1"/>
              <a:t>dh’fhuireach</a:t>
            </a:r>
            <a:r>
              <a:rPr lang="en-GB" sz="4400" b="1" dirty="0"/>
              <a:t> air </a:t>
            </a:r>
            <a:r>
              <a:rPr lang="en-GB" sz="4400" b="1" dirty="0" err="1"/>
              <a:t>sràid</a:t>
            </a:r>
            <a:r>
              <a:rPr lang="en-GB" sz="4400" b="1" dirty="0"/>
              <a:t> </a:t>
            </a:r>
            <a:r>
              <a:rPr lang="en-GB" sz="4400" b="1" dirty="0" err="1"/>
              <a:t>ùr</a:t>
            </a:r>
            <a:r>
              <a:rPr lang="en-GB" sz="4400" b="1" dirty="0"/>
              <a:t> </a:t>
            </a:r>
            <a:r>
              <a:rPr lang="en-GB" sz="4400" b="1" dirty="0" err="1"/>
              <a:t>agus</a:t>
            </a:r>
            <a:r>
              <a:rPr lang="en-GB" sz="4400" b="1" dirty="0"/>
              <a:t> tha </a:t>
            </a:r>
            <a:r>
              <a:rPr lang="en-GB" sz="4400" b="1" dirty="0" err="1"/>
              <a:t>thu</a:t>
            </a:r>
            <a:r>
              <a:rPr lang="en-GB" sz="4400" b="1" dirty="0"/>
              <a:t> a’ </a:t>
            </a:r>
            <a:r>
              <a:rPr lang="en-GB" sz="4400" b="1" dirty="0" err="1"/>
              <a:t>dol</a:t>
            </a:r>
            <a:r>
              <a:rPr lang="en-GB" sz="4400" b="1" dirty="0"/>
              <a:t> a-</a:t>
            </a:r>
            <a:r>
              <a:rPr lang="en-GB" sz="4400" b="1" dirty="0" err="1"/>
              <a:t>mach</a:t>
            </a:r>
            <a:r>
              <a:rPr lang="en-GB" sz="4400" b="1" dirty="0"/>
              <a:t> a </a:t>
            </a:r>
            <a:r>
              <a:rPr lang="en-GB" sz="4400" b="1" dirty="0" err="1"/>
              <a:t>chluich</a:t>
            </a:r>
            <a:r>
              <a:rPr lang="en-GB" sz="44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79584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105" y="802956"/>
            <a:ext cx="4977976" cy="8216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Mar a </a:t>
            </a:r>
            <a:r>
              <a:rPr lang="en-US" b="1" dirty="0" err="1">
                <a:solidFill>
                  <a:srgbClr val="000000"/>
                </a:solidFill>
              </a:rPr>
              <a:t>nì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caraid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Prìomh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Phuingean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CF1A8-2EF4-0E4C-9E90-A0E10211F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solidFill>
            <a:schemeClr val="tx1"/>
          </a:solidFill>
          <a:effectLst>
            <a:softEdge rad="0"/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887794"/>
            <a:ext cx="5486910" cy="4173177"/>
          </a:xfrm>
        </p:spPr>
        <p:txBody>
          <a:bodyPr anchor="ctr">
            <a:normAutofit fontScale="92500" lnSpcReduction="20000"/>
          </a:bodyPr>
          <a:lstStyle/>
          <a:p>
            <a:pPr lvl="0"/>
            <a:r>
              <a:rPr lang="en-GB" sz="3200" dirty="0" err="1">
                <a:solidFill>
                  <a:srgbClr val="000000"/>
                </a:solidFill>
              </a:rPr>
              <a:t>Faighnich</a:t>
            </a:r>
            <a:r>
              <a:rPr lang="en-GB" sz="3200" dirty="0">
                <a:solidFill>
                  <a:srgbClr val="000000"/>
                </a:solidFill>
              </a:rPr>
              <a:t> do </a:t>
            </a:r>
            <a:r>
              <a:rPr lang="en-GB" sz="3200" dirty="0" err="1">
                <a:solidFill>
                  <a:srgbClr val="000000"/>
                </a:solidFill>
              </a:rPr>
              <a:t>chuideigin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dè</a:t>
            </a:r>
            <a:r>
              <a:rPr lang="en-GB" sz="3200" dirty="0">
                <a:solidFill>
                  <a:srgbClr val="000000"/>
                </a:solidFill>
              </a:rPr>
              <a:t> an t-</a:t>
            </a:r>
            <a:r>
              <a:rPr lang="en-GB" sz="3200" dirty="0" err="1">
                <a:solidFill>
                  <a:srgbClr val="000000"/>
                </a:solidFill>
              </a:rPr>
              <a:t>ainm</a:t>
            </a:r>
            <a:r>
              <a:rPr lang="en-GB" sz="3200" dirty="0">
                <a:solidFill>
                  <a:srgbClr val="000000"/>
                </a:solidFill>
              </a:rPr>
              <a:t> a th’ </a:t>
            </a:r>
            <a:r>
              <a:rPr lang="en-GB" sz="3200" dirty="0" err="1">
                <a:solidFill>
                  <a:srgbClr val="000000"/>
                </a:solidFill>
              </a:rPr>
              <a:t>orra</a:t>
            </a:r>
            <a:r>
              <a:rPr lang="en-GB" sz="3200" dirty="0">
                <a:solidFill>
                  <a:srgbClr val="000000"/>
                </a:solidFill>
              </a:rPr>
              <a:t>. Inns d’ </a:t>
            </a:r>
            <a:r>
              <a:rPr lang="en-GB" sz="3200" dirty="0" err="1">
                <a:solidFill>
                  <a:srgbClr val="000000"/>
                </a:solidFill>
              </a:rPr>
              <a:t>ainm-sa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dhaibhsan</a:t>
            </a:r>
            <a:r>
              <a:rPr lang="en-GB" sz="3200" dirty="0">
                <a:solidFill>
                  <a:srgbClr val="000000"/>
                </a:solidFill>
              </a:rPr>
              <a:t>. </a:t>
            </a:r>
            <a:r>
              <a:rPr lang="en-GB" sz="3200" dirty="0" err="1">
                <a:solidFill>
                  <a:srgbClr val="000000"/>
                </a:solidFill>
              </a:rPr>
              <a:t>Dèan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fiamh-ghàire</a:t>
            </a:r>
            <a:r>
              <a:rPr lang="en-GB" sz="3200" dirty="0">
                <a:solidFill>
                  <a:srgbClr val="000000"/>
                </a:solidFill>
              </a:rPr>
              <a:t>.</a:t>
            </a:r>
          </a:p>
          <a:p>
            <a:pPr lvl="0"/>
            <a:r>
              <a:rPr lang="en-GB" sz="3200" dirty="0" err="1">
                <a:solidFill>
                  <a:srgbClr val="000000"/>
                </a:solidFill>
              </a:rPr>
              <a:t>Faighnich</a:t>
            </a:r>
            <a:r>
              <a:rPr lang="en-GB" sz="3200" dirty="0">
                <a:solidFill>
                  <a:srgbClr val="000000"/>
                </a:solidFill>
              </a:rPr>
              <a:t> am </a:t>
            </a:r>
            <a:r>
              <a:rPr lang="en-GB" sz="3200" dirty="0" err="1">
                <a:solidFill>
                  <a:srgbClr val="000000"/>
                </a:solidFill>
              </a:rPr>
              <a:t>faod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thu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pàirt</a:t>
            </a:r>
            <a:r>
              <a:rPr lang="en-GB" sz="3200" dirty="0">
                <a:solidFill>
                  <a:srgbClr val="000000"/>
                </a:solidFill>
              </a:rPr>
              <a:t> a </a:t>
            </a:r>
            <a:r>
              <a:rPr lang="en-GB" sz="3200" dirty="0" err="1">
                <a:solidFill>
                  <a:srgbClr val="000000"/>
                </a:solidFill>
              </a:rPr>
              <a:t>ghabhail</a:t>
            </a:r>
            <a:r>
              <a:rPr lang="en-GB" sz="3200" dirty="0">
                <a:solidFill>
                  <a:srgbClr val="000000"/>
                </a:solidFill>
              </a:rPr>
              <a:t>.</a:t>
            </a:r>
          </a:p>
          <a:p>
            <a:pPr lvl="0"/>
            <a:r>
              <a:rPr lang="en-GB" sz="3200" dirty="0" err="1">
                <a:solidFill>
                  <a:srgbClr val="000000"/>
                </a:solidFill>
              </a:rPr>
              <a:t>Tòisich</a:t>
            </a:r>
            <a:r>
              <a:rPr lang="en-GB" sz="3200" dirty="0">
                <a:solidFill>
                  <a:srgbClr val="000000"/>
                </a:solidFill>
              </a:rPr>
              <a:t> air </a:t>
            </a:r>
            <a:r>
              <a:rPr lang="en-GB" sz="3200" dirty="0" err="1">
                <a:solidFill>
                  <a:srgbClr val="000000"/>
                </a:solidFill>
              </a:rPr>
              <a:t>bruidhinn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ri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cuideigin</a:t>
            </a:r>
            <a:r>
              <a:rPr lang="en-GB" sz="3200" dirty="0">
                <a:solidFill>
                  <a:srgbClr val="000000"/>
                </a:solidFill>
              </a:rPr>
              <a:t>, inns </a:t>
            </a:r>
            <a:r>
              <a:rPr lang="en-GB" sz="3200" dirty="0" err="1">
                <a:solidFill>
                  <a:srgbClr val="000000"/>
                </a:solidFill>
              </a:rPr>
              <a:t>dè</a:t>
            </a:r>
            <a:r>
              <a:rPr lang="en-GB" sz="3200" dirty="0">
                <a:solidFill>
                  <a:srgbClr val="000000"/>
                </a:solidFill>
              </a:rPr>
              <a:t> tha a’ </a:t>
            </a:r>
            <a:r>
              <a:rPr lang="en-GB" sz="3200" dirty="0" err="1">
                <a:solidFill>
                  <a:srgbClr val="000000"/>
                </a:solidFill>
              </a:rPr>
              <a:t>còrdadh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riut</a:t>
            </a:r>
            <a:r>
              <a:rPr lang="en-GB" sz="3200" dirty="0">
                <a:solidFill>
                  <a:srgbClr val="000000"/>
                </a:solidFill>
              </a:rPr>
              <a:t>, </a:t>
            </a:r>
            <a:r>
              <a:rPr lang="en-GB" sz="3200" dirty="0" err="1">
                <a:solidFill>
                  <a:srgbClr val="000000"/>
                </a:solidFill>
              </a:rPr>
              <a:t>faighnich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ceistean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dhaibh</a:t>
            </a:r>
            <a:r>
              <a:rPr lang="en-GB" sz="3200" dirty="0">
                <a:solidFill>
                  <a:srgbClr val="000000"/>
                </a:solidFill>
              </a:rPr>
              <a:t> mu na tha a’ </a:t>
            </a:r>
            <a:r>
              <a:rPr lang="en-GB" sz="3200" dirty="0" err="1">
                <a:solidFill>
                  <a:srgbClr val="000000"/>
                </a:solidFill>
              </a:rPr>
              <a:t>còrdadh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riuthasan</a:t>
            </a:r>
            <a:r>
              <a:rPr lang="en-GB" sz="3200" dirty="0">
                <a:solidFill>
                  <a:srgbClr val="000000"/>
                </a:solidFill>
              </a:rPr>
              <a:t>.</a:t>
            </a:r>
            <a:endParaRPr lang="en-GB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6081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6CF1A8-2EF4-0E4C-9E90-A0E10211F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4997" y="443592"/>
            <a:ext cx="4803636" cy="6766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Mar a </a:t>
            </a:r>
            <a:r>
              <a:rPr lang="en-US" b="1" dirty="0" err="1">
                <a:solidFill>
                  <a:srgbClr val="000000"/>
                </a:solidFill>
              </a:rPr>
              <a:t>nì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caraid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Prìomh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Phuingean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917290"/>
            <a:ext cx="5884607" cy="4143683"/>
          </a:xfrm>
        </p:spPr>
        <p:txBody>
          <a:bodyPr anchor="ctr">
            <a:noAutofit/>
          </a:bodyPr>
          <a:lstStyle/>
          <a:p>
            <a:pPr lvl="0"/>
            <a:r>
              <a:rPr lang="en-GB" sz="3200" dirty="0" err="1">
                <a:solidFill>
                  <a:srgbClr val="000000"/>
                </a:solidFill>
              </a:rPr>
              <a:t>Èist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ris</a:t>
            </a:r>
            <a:r>
              <a:rPr lang="en-GB" sz="3200" dirty="0">
                <a:solidFill>
                  <a:srgbClr val="000000"/>
                </a:solidFill>
              </a:rPr>
              <a:t> na tha </a:t>
            </a:r>
            <a:r>
              <a:rPr lang="en-GB" sz="3200" dirty="0" err="1">
                <a:solidFill>
                  <a:srgbClr val="000000"/>
                </a:solidFill>
              </a:rPr>
              <a:t>cuideigin</a:t>
            </a:r>
            <a:r>
              <a:rPr lang="en-GB" sz="3200" dirty="0">
                <a:solidFill>
                  <a:srgbClr val="000000"/>
                </a:solidFill>
              </a:rPr>
              <a:t> a’ </a:t>
            </a:r>
            <a:r>
              <a:rPr lang="en-GB" sz="3200" dirty="0" err="1">
                <a:solidFill>
                  <a:srgbClr val="000000"/>
                </a:solidFill>
              </a:rPr>
              <a:t>ràdh</a:t>
            </a:r>
            <a:r>
              <a:rPr lang="en-GB" sz="3200" dirty="0">
                <a:solidFill>
                  <a:srgbClr val="000000"/>
                </a:solidFill>
              </a:rPr>
              <a:t>. </a:t>
            </a:r>
          </a:p>
          <a:p>
            <a:pPr lvl="0"/>
            <a:r>
              <a:rPr lang="en-GB" sz="3200" dirty="0" err="1">
                <a:solidFill>
                  <a:srgbClr val="000000"/>
                </a:solidFill>
              </a:rPr>
              <a:t>Thoir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cothrom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dhan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neach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eile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bruidhinn</a:t>
            </a:r>
            <a:r>
              <a:rPr lang="en-GB" sz="3200" dirty="0">
                <a:solidFill>
                  <a:srgbClr val="000000"/>
                </a:solidFill>
              </a:rPr>
              <a:t>.</a:t>
            </a:r>
          </a:p>
          <a:p>
            <a:pPr lvl="0"/>
            <a:r>
              <a:rPr lang="en-GB" sz="3200" dirty="0">
                <a:solidFill>
                  <a:srgbClr val="000000"/>
                </a:solidFill>
              </a:rPr>
              <a:t>Ma tha </a:t>
            </a:r>
            <a:r>
              <a:rPr lang="en-GB" sz="3200" dirty="0" err="1">
                <a:solidFill>
                  <a:srgbClr val="000000"/>
                </a:solidFill>
              </a:rPr>
              <a:t>cuideigin</a:t>
            </a:r>
            <a:r>
              <a:rPr lang="en-GB" sz="3200" dirty="0">
                <a:solidFill>
                  <a:srgbClr val="000000"/>
                </a:solidFill>
              </a:rPr>
              <a:t> a’ </a:t>
            </a:r>
            <a:r>
              <a:rPr lang="en-GB" sz="3200" dirty="0" err="1">
                <a:solidFill>
                  <a:srgbClr val="000000"/>
                </a:solidFill>
              </a:rPr>
              <a:t>coimhead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aonranach</a:t>
            </a:r>
            <a:r>
              <a:rPr lang="en-GB" sz="3200" dirty="0">
                <a:solidFill>
                  <a:srgbClr val="000000"/>
                </a:solidFill>
              </a:rPr>
              <a:t> no </a:t>
            </a:r>
            <a:r>
              <a:rPr lang="en-GB" sz="3200" dirty="0" err="1">
                <a:solidFill>
                  <a:srgbClr val="000000"/>
                </a:solidFill>
              </a:rPr>
              <a:t>brònach</a:t>
            </a:r>
            <a:r>
              <a:rPr lang="en-GB" sz="3200" dirty="0">
                <a:solidFill>
                  <a:srgbClr val="000000"/>
                </a:solidFill>
              </a:rPr>
              <a:t>, </a:t>
            </a:r>
            <a:r>
              <a:rPr lang="en-GB" sz="3200" dirty="0" err="1">
                <a:solidFill>
                  <a:srgbClr val="000000"/>
                </a:solidFill>
              </a:rPr>
              <a:t>thalla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agus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bruidhinn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riutha</a:t>
            </a:r>
            <a:r>
              <a:rPr lang="en-GB" sz="3200" dirty="0">
                <a:solidFill>
                  <a:srgbClr val="000000"/>
                </a:solidFill>
              </a:rPr>
              <a:t>. </a:t>
            </a:r>
          </a:p>
          <a:p>
            <a:pPr lvl="0"/>
            <a:r>
              <a:rPr lang="en-GB" sz="3200" dirty="0">
                <a:solidFill>
                  <a:srgbClr val="000000"/>
                </a:solidFill>
              </a:rPr>
              <a:t>Rach </a:t>
            </a:r>
            <a:r>
              <a:rPr lang="en-GB" sz="3200" dirty="0" err="1">
                <a:solidFill>
                  <a:srgbClr val="000000"/>
                </a:solidFill>
              </a:rPr>
              <a:t>gu</a:t>
            </a:r>
            <a:r>
              <a:rPr lang="en-GB" sz="3200" dirty="0">
                <a:solidFill>
                  <a:srgbClr val="000000"/>
                </a:solidFill>
              </a:rPr>
              <a:t> club far a </a:t>
            </a:r>
            <a:r>
              <a:rPr lang="en-GB" sz="3200" dirty="0" err="1">
                <a:solidFill>
                  <a:srgbClr val="000000"/>
                </a:solidFill>
              </a:rPr>
              <a:t>bheilear</a:t>
            </a:r>
            <a:r>
              <a:rPr lang="en-GB" sz="3200" dirty="0">
                <a:solidFill>
                  <a:srgbClr val="000000"/>
                </a:solidFill>
              </a:rPr>
              <a:t> a’ </a:t>
            </a:r>
            <a:r>
              <a:rPr lang="en-GB" sz="3200" dirty="0" err="1">
                <a:solidFill>
                  <a:srgbClr val="000000"/>
                </a:solidFill>
              </a:rPr>
              <a:t>dèanamh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rud</a:t>
            </a:r>
            <a:r>
              <a:rPr lang="en-GB" sz="3200" dirty="0">
                <a:solidFill>
                  <a:srgbClr val="000000"/>
                </a:solidFill>
              </a:rPr>
              <a:t> a tha a’ </a:t>
            </a:r>
            <a:r>
              <a:rPr lang="en-GB" sz="3200" dirty="0" err="1">
                <a:solidFill>
                  <a:srgbClr val="000000"/>
                </a:solidFill>
              </a:rPr>
              <a:t>còrdadh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riut</a:t>
            </a:r>
            <a:r>
              <a:rPr lang="en-GB" sz="32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2808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0" y="392107"/>
            <a:ext cx="4977976" cy="8216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Mar a </a:t>
            </a:r>
            <a:r>
              <a:rPr lang="en-US" b="1" dirty="0" err="1">
                <a:solidFill>
                  <a:srgbClr val="000000"/>
                </a:solidFill>
              </a:rPr>
              <a:t>nì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caraid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Prìomh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Phuingean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CF1A8-2EF4-0E4C-9E90-A0E10211F8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solidFill>
            <a:schemeClr val="tx1"/>
          </a:solidFill>
          <a:effectLst>
            <a:softEdge rad="0"/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550" y="1871534"/>
            <a:ext cx="5932669" cy="4114184"/>
          </a:xfrm>
        </p:spPr>
        <p:txBody>
          <a:bodyPr anchor="ctr">
            <a:noAutofit/>
          </a:bodyPr>
          <a:lstStyle/>
          <a:p>
            <a:pPr lvl="0"/>
            <a:r>
              <a:rPr lang="en-GB" sz="3200" dirty="0">
                <a:solidFill>
                  <a:srgbClr val="000000"/>
                </a:solidFill>
              </a:rPr>
              <a:t>Ma tha </a:t>
            </a:r>
            <a:r>
              <a:rPr lang="en-GB" sz="3200" dirty="0" err="1">
                <a:solidFill>
                  <a:srgbClr val="000000"/>
                </a:solidFill>
              </a:rPr>
              <a:t>coltas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gu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bheil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cuideigin</a:t>
            </a:r>
            <a:r>
              <a:rPr lang="en-GB" sz="3200" dirty="0">
                <a:solidFill>
                  <a:srgbClr val="000000"/>
                </a:solidFill>
              </a:rPr>
              <a:t> a’ </a:t>
            </a:r>
            <a:r>
              <a:rPr lang="en-GB" sz="3200" dirty="0" err="1">
                <a:solidFill>
                  <a:srgbClr val="000000"/>
                </a:solidFill>
              </a:rPr>
              <a:t>faighinn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rud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doirbh</a:t>
            </a:r>
            <a:r>
              <a:rPr lang="en-GB" sz="3200" dirty="0">
                <a:solidFill>
                  <a:srgbClr val="000000"/>
                </a:solidFill>
              </a:rPr>
              <a:t>, </a:t>
            </a:r>
            <a:r>
              <a:rPr lang="en-GB" sz="3200" dirty="0" err="1">
                <a:solidFill>
                  <a:srgbClr val="000000"/>
                </a:solidFill>
              </a:rPr>
              <a:t>faighnich</a:t>
            </a:r>
            <a:r>
              <a:rPr lang="en-GB" sz="3200" dirty="0">
                <a:solidFill>
                  <a:srgbClr val="000000"/>
                </a:solidFill>
              </a:rPr>
              <a:t> an </a:t>
            </a:r>
            <a:r>
              <a:rPr lang="en-GB" sz="3200" dirty="0" err="1">
                <a:solidFill>
                  <a:srgbClr val="000000"/>
                </a:solidFill>
              </a:rPr>
              <a:t>urrainn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dhut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cuideachadh</a:t>
            </a:r>
            <a:r>
              <a:rPr lang="en-GB" sz="3200" dirty="0">
                <a:solidFill>
                  <a:srgbClr val="000000"/>
                </a:solidFill>
              </a:rPr>
              <a:t>. </a:t>
            </a:r>
          </a:p>
          <a:p>
            <a:pPr lvl="0"/>
            <a:r>
              <a:rPr lang="en-GB" sz="3200" dirty="0">
                <a:solidFill>
                  <a:srgbClr val="000000"/>
                </a:solidFill>
              </a:rPr>
              <a:t>Ma tha </a:t>
            </a:r>
            <a:r>
              <a:rPr lang="en-GB" sz="3200" dirty="0" err="1">
                <a:solidFill>
                  <a:srgbClr val="000000"/>
                </a:solidFill>
              </a:rPr>
              <a:t>cuideigin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feumach</a:t>
            </a:r>
            <a:r>
              <a:rPr lang="en-GB" sz="3200" dirty="0">
                <a:solidFill>
                  <a:srgbClr val="000000"/>
                </a:solidFill>
              </a:rPr>
              <a:t> air </a:t>
            </a:r>
            <a:r>
              <a:rPr lang="en-GB" sz="3200" dirty="0" err="1">
                <a:solidFill>
                  <a:srgbClr val="000000"/>
                </a:solidFill>
              </a:rPr>
              <a:t>rudeigin</a:t>
            </a:r>
            <a:r>
              <a:rPr lang="en-GB" sz="3200" dirty="0">
                <a:solidFill>
                  <a:srgbClr val="000000"/>
                </a:solidFill>
              </a:rPr>
              <a:t>, </a:t>
            </a:r>
            <a:r>
              <a:rPr lang="en-GB" sz="3200" dirty="0" err="1">
                <a:solidFill>
                  <a:srgbClr val="000000"/>
                </a:solidFill>
              </a:rPr>
              <a:t>thoir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dhaibh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iasad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dhen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fhear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agadsa</a:t>
            </a:r>
            <a:r>
              <a:rPr lang="en-GB" sz="3200" dirty="0">
                <a:solidFill>
                  <a:srgbClr val="000000"/>
                </a:solidFill>
              </a:rPr>
              <a:t>. </a:t>
            </a:r>
          </a:p>
          <a:p>
            <a:pPr lvl="0"/>
            <a:r>
              <a:rPr lang="en-GB" sz="3200" dirty="0" err="1">
                <a:solidFill>
                  <a:srgbClr val="000000"/>
                </a:solidFill>
              </a:rPr>
              <a:t>Thèid</a:t>
            </a:r>
            <a:r>
              <a:rPr lang="en-GB" sz="3200" dirty="0">
                <a:solidFill>
                  <a:srgbClr val="000000"/>
                </a:solidFill>
              </a:rPr>
              <a:t> a </a:t>
            </a:r>
            <a:r>
              <a:rPr lang="en-GB" sz="3200" dirty="0" err="1">
                <a:solidFill>
                  <a:srgbClr val="000000"/>
                </a:solidFill>
              </a:rPr>
              <a:t>bhruidhinn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ris</a:t>
            </a:r>
            <a:r>
              <a:rPr lang="en-GB" sz="3200" dirty="0">
                <a:solidFill>
                  <a:srgbClr val="000000"/>
                </a:solidFill>
              </a:rPr>
              <a:t> an </a:t>
            </a:r>
            <a:r>
              <a:rPr lang="en-GB" sz="3200" dirty="0" err="1">
                <a:solidFill>
                  <a:srgbClr val="000000"/>
                </a:solidFill>
              </a:rPr>
              <a:t>neach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ùr</a:t>
            </a:r>
            <a:r>
              <a:rPr lang="en-GB" sz="3200" dirty="0">
                <a:solidFill>
                  <a:srgbClr val="000000"/>
                </a:solidFill>
              </a:rPr>
              <a:t>.</a:t>
            </a:r>
          </a:p>
          <a:p>
            <a:pPr lvl="0"/>
            <a:r>
              <a:rPr lang="en-GB" sz="3200" dirty="0">
                <a:solidFill>
                  <a:srgbClr val="000000"/>
                </a:solidFill>
              </a:rPr>
              <a:t>Can </a:t>
            </a:r>
            <a:r>
              <a:rPr lang="en-GB" sz="3200" dirty="0" err="1">
                <a:solidFill>
                  <a:srgbClr val="000000"/>
                </a:solidFill>
              </a:rPr>
              <a:t>rud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laghach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ri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dirty="0" err="1">
                <a:solidFill>
                  <a:srgbClr val="000000"/>
                </a:solidFill>
              </a:rPr>
              <a:t>neach</a:t>
            </a:r>
            <a:r>
              <a:rPr lang="en-GB" sz="3200" dirty="0">
                <a:solidFill>
                  <a:srgbClr val="000000"/>
                </a:solidFill>
              </a:rPr>
              <a:t> 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6763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60824" y="1770185"/>
            <a:ext cx="6672116" cy="3367300"/>
          </a:xfrm>
        </p:spPr>
        <p:txBody>
          <a:bodyPr>
            <a:normAutofit fontScale="90000"/>
          </a:bodyPr>
          <a:lstStyle/>
          <a:p>
            <a:r>
              <a:rPr lang="en-GB" sz="3100" dirty="0" err="1">
                <a:solidFill>
                  <a:schemeClr val="bg1"/>
                </a:solidFill>
              </a:rPr>
              <a:t>Nuair</a:t>
            </a:r>
            <a:r>
              <a:rPr lang="en-GB" sz="3100" dirty="0">
                <a:solidFill>
                  <a:schemeClr val="bg1"/>
                </a:solidFill>
              </a:rPr>
              <a:t> a tha </a:t>
            </a:r>
            <a:r>
              <a:rPr lang="en-GB" sz="3100" dirty="0" err="1">
                <a:solidFill>
                  <a:schemeClr val="bg1"/>
                </a:solidFill>
              </a:rPr>
              <a:t>neach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b="1" dirty="0" err="1">
                <a:solidFill>
                  <a:schemeClr val="bg1"/>
                </a:solidFill>
              </a:rPr>
              <a:t>diùid</a:t>
            </a:r>
            <a:r>
              <a:rPr lang="en-GB" sz="3100" dirty="0">
                <a:solidFill>
                  <a:schemeClr val="bg1"/>
                </a:solidFill>
              </a:rPr>
              <a:t>, </a:t>
            </a:r>
            <a:r>
              <a:rPr lang="en-GB" sz="3100" dirty="0" err="1">
                <a:solidFill>
                  <a:schemeClr val="bg1"/>
                </a:solidFill>
              </a:rPr>
              <a:t>tha</a:t>
            </a:r>
            <a:r>
              <a:rPr lang="en-GB" sz="3100" dirty="0">
                <a:solidFill>
                  <a:schemeClr val="bg1"/>
                </a:solidFill>
              </a:rPr>
              <a:t> e </a:t>
            </a:r>
            <a:r>
              <a:rPr lang="en-GB" sz="3100" dirty="0" err="1">
                <a:solidFill>
                  <a:schemeClr val="bg1"/>
                </a:solidFill>
              </a:rPr>
              <a:t>nas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coltaiche</a:t>
            </a:r>
            <a:r>
              <a:rPr lang="en-GB" sz="3100" dirty="0">
                <a:solidFill>
                  <a:schemeClr val="bg1"/>
                </a:solidFill>
              </a:rPr>
              <a:t> gun </a:t>
            </a:r>
            <a:r>
              <a:rPr lang="en-GB" sz="3100" dirty="0" err="1">
                <a:solidFill>
                  <a:schemeClr val="bg1"/>
                </a:solidFill>
              </a:rPr>
              <a:t>fheàrr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leotha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cùisean</a:t>
            </a:r>
            <a:r>
              <a:rPr lang="en-GB" sz="3100" dirty="0">
                <a:solidFill>
                  <a:schemeClr val="bg1"/>
                </a:solidFill>
              </a:rPr>
              <a:t> a </a:t>
            </a:r>
            <a:r>
              <a:rPr lang="en-GB" sz="3100" dirty="0" err="1">
                <a:solidFill>
                  <a:schemeClr val="bg1"/>
                </a:solidFill>
              </a:rPr>
              <a:t>bhith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socair</a:t>
            </a:r>
            <a:r>
              <a:rPr lang="en-GB" sz="3100" dirty="0">
                <a:solidFill>
                  <a:schemeClr val="bg1"/>
                </a:solidFill>
              </a:rPr>
              <a:t>, ’s </a:t>
            </a:r>
            <a:r>
              <a:rPr lang="en-GB" sz="3100" dirty="0" err="1">
                <a:solidFill>
                  <a:schemeClr val="bg1"/>
                </a:solidFill>
              </a:rPr>
              <a:t>dòcha</a:t>
            </a:r>
            <a:r>
              <a:rPr lang="en-GB" sz="3100" dirty="0">
                <a:solidFill>
                  <a:schemeClr val="bg1"/>
                </a:solidFill>
              </a:rPr>
              <a:t> gum bi iad </a:t>
            </a:r>
            <a:r>
              <a:rPr lang="en-GB" sz="3100" dirty="0" err="1">
                <a:solidFill>
                  <a:schemeClr val="bg1"/>
                </a:solidFill>
              </a:rPr>
              <a:t>sàmhach</a:t>
            </a:r>
            <a:r>
              <a:rPr lang="en-GB" sz="3100" dirty="0">
                <a:solidFill>
                  <a:schemeClr val="bg1"/>
                </a:solidFill>
              </a:rPr>
              <a:t>, ’s </a:t>
            </a:r>
            <a:r>
              <a:rPr lang="en-GB" sz="3100" dirty="0" err="1">
                <a:solidFill>
                  <a:schemeClr val="bg1"/>
                </a:solidFill>
              </a:rPr>
              <a:t>toigh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leotha</a:t>
            </a:r>
            <a:r>
              <a:rPr lang="en-GB" sz="3100" dirty="0">
                <a:solidFill>
                  <a:schemeClr val="bg1"/>
                </a:solidFill>
              </a:rPr>
              <a:t> a </a:t>
            </a:r>
            <a:r>
              <a:rPr lang="en-GB" sz="3100" dirty="0" err="1">
                <a:solidFill>
                  <a:schemeClr val="bg1"/>
                </a:solidFill>
              </a:rPr>
              <a:t>bhith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leotha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fhèin</a:t>
            </a:r>
            <a:r>
              <a:rPr lang="en-GB" sz="3100" dirty="0">
                <a:solidFill>
                  <a:schemeClr val="bg1"/>
                </a:solidFill>
              </a:rPr>
              <a:t>. </a:t>
            </a:r>
            <a:r>
              <a:rPr lang="en-GB" sz="3100" dirty="0" err="1">
                <a:solidFill>
                  <a:schemeClr val="bg1"/>
                </a:solidFill>
              </a:rPr>
              <a:t>Bidh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caraidean</a:t>
            </a:r>
            <a:r>
              <a:rPr lang="en-GB" sz="3100" dirty="0">
                <a:solidFill>
                  <a:schemeClr val="bg1"/>
                </a:solidFill>
              </a:rPr>
              <a:t> aca, ach cha </a:t>
            </a:r>
            <a:r>
              <a:rPr lang="en-GB" sz="3100" dirty="0" err="1">
                <a:solidFill>
                  <a:schemeClr val="bg1"/>
                </a:solidFill>
              </a:rPr>
              <a:t>bhi</a:t>
            </a:r>
            <a:r>
              <a:rPr lang="en-GB" sz="3100" dirty="0">
                <a:solidFill>
                  <a:schemeClr val="bg1"/>
                </a:solidFill>
              </a:rPr>
              <a:t> e a’ </a:t>
            </a:r>
            <a:r>
              <a:rPr lang="en-GB" sz="3100" dirty="0" err="1">
                <a:solidFill>
                  <a:schemeClr val="bg1"/>
                </a:solidFill>
              </a:rPr>
              <a:t>còrdadh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riutha</a:t>
            </a:r>
            <a:r>
              <a:rPr lang="en-GB" sz="3100" dirty="0">
                <a:solidFill>
                  <a:schemeClr val="bg1"/>
                </a:solidFill>
              </a:rPr>
              <a:t> a </a:t>
            </a:r>
            <a:r>
              <a:rPr lang="en-GB" sz="3100" dirty="0" err="1">
                <a:solidFill>
                  <a:schemeClr val="bg1"/>
                </a:solidFill>
              </a:rPr>
              <a:t>bhith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ann</a:t>
            </a:r>
            <a:r>
              <a:rPr lang="en-GB" sz="3100" dirty="0">
                <a:solidFill>
                  <a:schemeClr val="bg1"/>
                </a:solidFill>
              </a:rPr>
              <a:t> am </a:t>
            </a:r>
            <a:r>
              <a:rPr lang="en-GB" sz="3100" dirty="0" err="1">
                <a:solidFill>
                  <a:schemeClr val="bg1"/>
                </a:solidFill>
              </a:rPr>
              <a:t>buidhnean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mòra</a:t>
            </a:r>
            <a:r>
              <a:rPr lang="en-GB" sz="3100" dirty="0">
                <a:solidFill>
                  <a:schemeClr val="bg1"/>
                </a:solidFill>
              </a:rPr>
              <a:t>.  </a:t>
            </a:r>
            <a:br>
              <a:rPr lang="en-GB" sz="3100" dirty="0">
                <a:solidFill>
                  <a:schemeClr val="bg1"/>
                </a:solidFill>
              </a:rPr>
            </a:b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3100" dirty="0" err="1">
                <a:solidFill>
                  <a:schemeClr val="bg1"/>
                </a:solidFill>
              </a:rPr>
              <a:t>Nuair</a:t>
            </a:r>
            <a:r>
              <a:rPr lang="en-GB" sz="3100" dirty="0">
                <a:solidFill>
                  <a:schemeClr val="bg1"/>
                </a:solidFill>
              </a:rPr>
              <a:t> a </a:t>
            </a:r>
            <a:r>
              <a:rPr lang="en-GB" sz="3100" dirty="0" err="1">
                <a:solidFill>
                  <a:schemeClr val="bg1"/>
                </a:solidFill>
              </a:rPr>
              <a:t>tha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neach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b="1" dirty="0" err="1">
                <a:solidFill>
                  <a:schemeClr val="bg1"/>
                </a:solidFill>
              </a:rPr>
              <a:t>misneachail</a:t>
            </a:r>
            <a:r>
              <a:rPr lang="en-GB" sz="3100" dirty="0">
                <a:solidFill>
                  <a:schemeClr val="bg1"/>
                </a:solidFill>
              </a:rPr>
              <a:t>,</a:t>
            </a:r>
            <a:r>
              <a:rPr lang="en-GB" sz="3100" b="1" dirty="0">
                <a:solidFill>
                  <a:schemeClr val="bg1"/>
                </a:solidFill>
              </a:rPr>
              <a:t> </a:t>
            </a:r>
            <a:r>
              <a:rPr lang="en-GB" sz="3100" dirty="0">
                <a:solidFill>
                  <a:schemeClr val="bg1"/>
                </a:solidFill>
              </a:rPr>
              <a:t>’s </a:t>
            </a:r>
            <a:r>
              <a:rPr lang="en-GB" sz="3100" dirty="0" err="1">
                <a:solidFill>
                  <a:schemeClr val="bg1"/>
                </a:solidFill>
              </a:rPr>
              <a:t>dòcha</a:t>
            </a:r>
            <a:r>
              <a:rPr lang="en-GB" sz="3100" dirty="0">
                <a:solidFill>
                  <a:schemeClr val="bg1"/>
                </a:solidFill>
              </a:rPr>
              <a:t> gum bi </a:t>
            </a:r>
            <a:r>
              <a:rPr lang="en-GB" sz="3100" dirty="0" err="1">
                <a:solidFill>
                  <a:schemeClr val="bg1"/>
                </a:solidFill>
              </a:rPr>
              <a:t>barrachd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spionnadh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annta</a:t>
            </a:r>
            <a:r>
              <a:rPr lang="en-GB" sz="3100" dirty="0">
                <a:solidFill>
                  <a:schemeClr val="bg1"/>
                </a:solidFill>
              </a:rPr>
              <a:t>, </a:t>
            </a:r>
            <a:r>
              <a:rPr lang="en-GB" sz="3100" dirty="0" err="1">
                <a:solidFill>
                  <a:schemeClr val="bg1"/>
                </a:solidFill>
              </a:rPr>
              <a:t>bidh</a:t>
            </a:r>
            <a:r>
              <a:rPr lang="en-GB" sz="3100" dirty="0">
                <a:solidFill>
                  <a:schemeClr val="bg1"/>
                </a:solidFill>
              </a:rPr>
              <a:t> iad air </a:t>
            </a:r>
            <a:r>
              <a:rPr lang="en-GB" sz="3100" dirty="0" err="1">
                <a:solidFill>
                  <a:schemeClr val="bg1"/>
                </a:solidFill>
              </a:rPr>
              <a:t>bhioran</a:t>
            </a:r>
            <a:r>
              <a:rPr lang="en-GB" sz="3100" dirty="0">
                <a:solidFill>
                  <a:schemeClr val="bg1"/>
                </a:solidFill>
              </a:rPr>
              <a:t>, ’s </a:t>
            </a:r>
            <a:r>
              <a:rPr lang="en-GB" sz="3100" dirty="0" err="1">
                <a:solidFill>
                  <a:schemeClr val="bg1"/>
                </a:solidFill>
              </a:rPr>
              <a:t>dòcha</a:t>
            </a:r>
            <a:r>
              <a:rPr lang="en-GB" sz="3100" dirty="0">
                <a:solidFill>
                  <a:schemeClr val="bg1"/>
                </a:solidFill>
              </a:rPr>
              <a:t> gum bi iad a’ </a:t>
            </a:r>
            <a:r>
              <a:rPr lang="en-GB" sz="3100" dirty="0" err="1">
                <a:solidFill>
                  <a:schemeClr val="bg1"/>
                </a:solidFill>
              </a:rPr>
              <a:t>dèanamh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tòrr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fuaim</a:t>
            </a:r>
            <a:r>
              <a:rPr lang="en-GB" sz="3100" b="1" dirty="0">
                <a:solidFill>
                  <a:schemeClr val="bg1"/>
                </a:solidFill>
              </a:rPr>
              <a:t>. </a:t>
            </a:r>
            <a:r>
              <a:rPr lang="en-GB" sz="3100" dirty="0">
                <a:solidFill>
                  <a:schemeClr val="bg1"/>
                </a:solidFill>
              </a:rPr>
              <a:t>’S </a:t>
            </a:r>
            <a:r>
              <a:rPr lang="en-GB" sz="3100" dirty="0" err="1">
                <a:solidFill>
                  <a:schemeClr val="bg1"/>
                </a:solidFill>
              </a:rPr>
              <a:t>toigh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leotha</a:t>
            </a:r>
            <a:r>
              <a:rPr lang="en-GB" sz="3100" dirty="0">
                <a:solidFill>
                  <a:schemeClr val="bg1"/>
                </a:solidFill>
              </a:rPr>
              <a:t> a </a:t>
            </a:r>
            <a:r>
              <a:rPr lang="en-GB" sz="3100" dirty="0" err="1">
                <a:solidFill>
                  <a:schemeClr val="bg1"/>
                </a:solidFill>
              </a:rPr>
              <a:t>bhith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còmhla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ri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daoine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eile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agus</a:t>
            </a:r>
            <a:r>
              <a:rPr lang="en-GB" sz="3100" dirty="0">
                <a:solidFill>
                  <a:schemeClr val="bg1"/>
                </a:solidFill>
              </a:rPr>
              <a:t> ’s </a:t>
            </a:r>
            <a:r>
              <a:rPr lang="en-GB" sz="3100" dirty="0" err="1">
                <a:solidFill>
                  <a:schemeClr val="bg1"/>
                </a:solidFill>
              </a:rPr>
              <a:t>dòcha</a:t>
            </a:r>
            <a:r>
              <a:rPr lang="en-GB" sz="3100" dirty="0">
                <a:solidFill>
                  <a:schemeClr val="bg1"/>
                </a:solidFill>
              </a:rPr>
              <a:t> cuideachd </a:t>
            </a:r>
            <a:r>
              <a:rPr lang="en-GB" sz="3100" dirty="0" err="1">
                <a:solidFill>
                  <a:schemeClr val="bg1"/>
                </a:solidFill>
              </a:rPr>
              <a:t>aig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meadhan</a:t>
            </a:r>
            <a:r>
              <a:rPr lang="en-GB" sz="3100" dirty="0">
                <a:solidFill>
                  <a:schemeClr val="bg1"/>
                </a:solidFill>
              </a:rPr>
              <a:t> </a:t>
            </a:r>
            <a:r>
              <a:rPr lang="en-GB" sz="3100" dirty="0" err="1">
                <a:solidFill>
                  <a:schemeClr val="bg1"/>
                </a:solidFill>
              </a:rPr>
              <a:t>chùisean</a:t>
            </a:r>
            <a:r>
              <a:rPr lang="en-GB" sz="3100" dirty="0">
                <a:solidFill>
                  <a:schemeClr val="bg1"/>
                </a:solidFill>
              </a:rPr>
              <a:t>. 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rshp.scot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E6998-3E8A-C74B-999B-423CF4C75A6D}"/>
              </a:ext>
            </a:extLst>
          </p:cNvPr>
          <p:cNvSpPr/>
          <p:nvPr/>
        </p:nvSpPr>
        <p:spPr>
          <a:xfrm>
            <a:off x="3612211" y="248455"/>
            <a:ext cx="4967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+mj-lt"/>
              </a:rPr>
              <a:t>Diùid</a:t>
            </a:r>
            <a:r>
              <a:rPr lang="en-GB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+mj-lt"/>
              </a:rPr>
              <a:t>agus</a:t>
            </a:r>
            <a:r>
              <a:rPr lang="en-GB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+mj-lt"/>
              </a:rPr>
              <a:t>misneachail</a:t>
            </a:r>
            <a:endParaRPr lang="en-US" sz="3600" dirty="0">
              <a:latin typeface="+mj-lt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4A1CDC8-CC88-46E6-9D57-8BF7180DC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940" y="758783"/>
            <a:ext cx="2459059" cy="4918118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4E9FDDC-26AC-4C42-89E9-5BA4F2F5E9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98" y="2372665"/>
            <a:ext cx="3729409" cy="44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9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517D-A28E-4926-999F-6CFBF76D3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365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/>
              <a:t>Carson a </a:t>
            </a:r>
            <a:r>
              <a:rPr lang="en-GB" sz="4400" b="1" dirty="0" err="1"/>
              <a:t>bhios</a:t>
            </a:r>
            <a:r>
              <a:rPr lang="en-GB" sz="4400" b="1" dirty="0"/>
              <a:t> </a:t>
            </a:r>
            <a:r>
              <a:rPr lang="en-GB" sz="4400" b="1" dirty="0" err="1"/>
              <a:t>caraidean</a:t>
            </a:r>
            <a:r>
              <a:rPr lang="en-GB" sz="4400" b="1" dirty="0"/>
              <a:t> a’ </a:t>
            </a:r>
            <a:r>
              <a:rPr lang="en-GB" sz="4400" b="1" dirty="0" err="1"/>
              <a:t>dol</a:t>
            </a:r>
            <a:r>
              <a:rPr lang="en-GB" sz="4400" b="1" dirty="0"/>
              <a:t> far a </a:t>
            </a:r>
            <a:r>
              <a:rPr lang="en-GB" sz="4400" b="1" dirty="0" err="1"/>
              <a:t>chèile</a:t>
            </a:r>
            <a:r>
              <a:rPr lang="en-GB" sz="4400" b="1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893F9-8E1C-4865-AC79-DA12838F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7FABF95-3F3A-493A-891C-1353F72A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9" y="786231"/>
            <a:ext cx="11992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9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775</Words>
  <Application>Microsoft Office PowerPoint</Application>
  <PresentationFormat>Widescreen</PresentationFormat>
  <Paragraphs>49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Futura Medium</vt:lpstr>
      <vt:lpstr>Office Theme</vt:lpstr>
      <vt:lpstr>Caraidean agus dàimhean:  A’ dèanamh agus a’ cumail charaidean</vt:lpstr>
      <vt:lpstr>Dè an dòigh as fheàrr air caraid a dhèanamh? </vt:lpstr>
      <vt:lpstr>Dè an dòigh as fheàrr air caraid a dhèanamh? </vt:lpstr>
      <vt:lpstr>Dè an dòigh as fheàrr air caraid a dhèanamh? </vt:lpstr>
      <vt:lpstr>Mar a nì thu caraid: Prìomh Phuingean</vt:lpstr>
      <vt:lpstr>Mar a nì thu caraid: Prìomh Phuingean</vt:lpstr>
      <vt:lpstr>Mar a nì thu caraid: Prìomh Phuingean</vt:lpstr>
      <vt:lpstr>Nuair a tha neach diùid, tha e nas coltaiche gun fheàrr leotha cùisean a bhith socair, ’s dòcha gum bi iad sàmhach, ’s toigh leotha a bhith leotha fhèin. Bidh caraidean aca, ach cha bhi e a’ còrdadh riutha a bhith ann am buidhnean mòra.    Nuair a tha neach misneachail, ’s dòcha gum bi barrachd spionnadh annta, bidh iad air bhioran, ’s dòcha gum bi iad a’ dèanamh tòrr fuaim. ’S toigh leotha a bhith còmhla ri daoine eile agus ’s dòcha cuideachd aig meadhan chùisean. </vt:lpstr>
      <vt:lpstr>PowerPoint Presentation</vt:lpstr>
      <vt:lpstr>PowerPoint Presentation</vt:lpstr>
      <vt:lpstr>Nuair a bhios caraidean a’ dol far a chèile, dè nì thu mu dheidhinn?   6 prìomh phuingean:  1. Feuch ris a’ chùis fhaicinn bhon taobh eile. 2. Faigh cuideigin a chuidicheas sibh gus brruidhinn ri chèile – neach sìth.  3. Èist. Thoir an aire dha na tha do charaid a’ ràdh airson ’s gun tuig thu na tha a’ dol.  4. Inns dhaibh mar a tha thu a’ faireachdainn. 5. Dèan gàire – faic taobh èibhinn na cùise. 6. Gabh ris gum faodadh an dithis agaibh a bhith ceart – tha e cudromach ann an an dàimhean gum faod diofar bheachdan a bhith agaibh.   </vt:lpstr>
      <vt:lpstr>PowerPoint Presentation</vt:lpstr>
      <vt:lpstr>Brot Càirdeis: Na dh’fheumas tu https://youtu.be/H7w7yXkJTu0  Spàin de …  Baga de …  Botal de …  Beagan de …  Drudhag de…  Cròglach de…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What is gender?</dc:title>
  <dc:creator>Ross Robertson</dc:creator>
  <cp:lastModifiedBy>Sarah maceachen</cp:lastModifiedBy>
  <cp:revision>50</cp:revision>
  <dcterms:created xsi:type="dcterms:W3CDTF">2018-04-26T13:55:39Z</dcterms:created>
  <dcterms:modified xsi:type="dcterms:W3CDTF">2021-08-26T11:28:05Z</dcterms:modified>
</cp:coreProperties>
</file>