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276" r:id="rId3"/>
    <p:sldId id="287" r:id="rId4"/>
    <p:sldId id="301" r:id="rId5"/>
    <p:sldId id="302" r:id="rId6"/>
    <p:sldId id="288" r:id="rId7"/>
    <p:sldId id="295" r:id="rId8"/>
    <p:sldId id="305" r:id="rId9"/>
    <p:sldId id="289" r:id="rId10"/>
    <p:sldId id="290" r:id="rId11"/>
    <p:sldId id="296" r:id="rId12"/>
    <p:sldId id="303" r:id="rId13"/>
    <p:sldId id="274" r:id="rId14"/>
    <p:sldId id="297" r:id="rId15"/>
    <p:sldId id="298" r:id="rId16"/>
    <p:sldId id="304" r:id="rId17"/>
    <p:sldId id="291" r:id="rId18"/>
    <p:sldId id="306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2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2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1" autoAdjust="0"/>
    <p:restoredTop sz="94541"/>
  </p:normalViewPr>
  <p:slideViewPr>
    <p:cSldViewPr snapToGrid="0" snapToObjects="1">
      <p:cViewPr varScale="1">
        <p:scale>
          <a:sx n="52" d="100"/>
          <a:sy n="52" d="100"/>
        </p:scale>
        <p:origin x="9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5C06F576-41F1-D34B-A06E-B7E4F66F7102}"/>
    <pc:docChg chg="modSld">
      <pc:chgData name="Ross Robertson" userId="cb37bfa76ebf819d" providerId="LiveId" clId="{5C06F576-41F1-D34B-A06E-B7E4F66F7102}" dt="2019-07-01T10:33:42.573" v="6" actId="18331"/>
      <pc:docMkLst>
        <pc:docMk/>
      </pc:docMkLst>
      <pc:sldChg chg="modSp">
        <pc:chgData name="Ross Robertson" userId="cb37bfa76ebf819d" providerId="LiveId" clId="{5C06F576-41F1-D34B-A06E-B7E4F66F7102}" dt="2019-07-01T10:33:42.573" v="6" actId="18331"/>
        <pc:sldMkLst>
          <pc:docMk/>
          <pc:sldMk cId="979449192" sldId="256"/>
        </pc:sldMkLst>
        <pc:spChg chg="mod">
          <ac:chgData name="Ross Robertson" userId="cb37bfa76ebf819d" providerId="LiveId" clId="{5C06F576-41F1-D34B-A06E-B7E4F66F7102}" dt="2019-07-01T10:33:34.616" v="4" actId="14100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5C06F576-41F1-D34B-A06E-B7E4F66F7102}" dt="2019-07-01T10:33:42.573" v="6" actId="18331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B8880E71-2308-AD40-BAC5-C47CA653C286}"/>
    <pc:docChg chg="modSld">
      <pc:chgData name="Ross Robertson" userId="cb37bfa76ebf819d" providerId="LiveId" clId="{B8880E71-2308-AD40-BAC5-C47CA653C286}" dt="2019-05-30T11:58:15.267" v="3" actId="20577"/>
      <pc:docMkLst>
        <pc:docMk/>
      </pc:docMkLst>
      <pc:sldChg chg="modSp">
        <pc:chgData name="Ross Robertson" userId="cb37bfa76ebf819d" providerId="LiveId" clId="{B8880E71-2308-AD40-BAC5-C47CA653C286}" dt="2019-05-30T11:57:51.059" v="2" actId="1076"/>
        <pc:sldMkLst>
          <pc:docMk/>
          <pc:sldMk cId="979449192" sldId="256"/>
        </pc:sldMkLst>
        <pc:spChg chg="mod">
          <ac:chgData name="Ross Robertson" userId="cb37bfa76ebf819d" providerId="LiveId" clId="{B8880E71-2308-AD40-BAC5-C47CA653C286}" dt="2019-05-30T11:57:47.145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B8880E71-2308-AD40-BAC5-C47CA653C286}" dt="2019-05-30T11:57:51.059" v="2" actId="1076"/>
          <ac:spMkLst>
            <pc:docMk/>
            <pc:sldMk cId="979449192" sldId="256"/>
            <ac:spMk id="3" creationId="{00000000-0000-0000-0000-000000000000}"/>
          </ac:spMkLst>
        </pc:spChg>
      </pc:sldChg>
      <pc:sldChg chg="modSp">
        <pc:chgData name="Ross Robertson" userId="cb37bfa76ebf819d" providerId="LiveId" clId="{B8880E71-2308-AD40-BAC5-C47CA653C286}" dt="2019-05-30T11:58:15.267" v="3" actId="20577"/>
        <pc:sldMkLst>
          <pc:docMk/>
          <pc:sldMk cId="2004333338" sldId="298"/>
        </pc:sldMkLst>
        <pc:spChg chg="mod">
          <ac:chgData name="Ross Robertson" userId="cb37bfa76ebf819d" providerId="LiveId" clId="{B8880E71-2308-AD40-BAC5-C47CA653C286}" dt="2019-05-30T11:58:15.267" v="3" actId="20577"/>
          <ac:spMkLst>
            <pc:docMk/>
            <pc:sldMk cId="2004333338" sldId="298"/>
            <ac:spMk id="2" creationId="{74E73618-8DB1-F541-B4A4-BCF4C97043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should be photos rather than cartoons </a:t>
            </a:r>
            <a:r>
              <a:rPr lang="en-GB"/>
              <a:t>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net.com/resources/the-adventures-of-kara-winston-and-the-smart-crew/trail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_V_rQtFr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44" y="1474470"/>
            <a:ext cx="9144000" cy="913130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Glic</a:t>
            </a:r>
            <a:r>
              <a:rPr lang="en-GB" sz="4400" b="1" dirty="0"/>
              <a:t> air-</a:t>
            </a:r>
            <a:r>
              <a:rPr lang="en-GB" sz="4400" b="1" dirty="0" err="1"/>
              <a:t>loidhne</a:t>
            </a:r>
            <a:endParaRPr lang="en-US" sz="4400" b="1" dirty="0">
              <a:solidFill>
                <a:srgbClr val="FF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503" y="3256086"/>
            <a:ext cx="8789883" cy="1970061"/>
          </a:xfrm>
        </p:spPr>
        <p:txBody>
          <a:bodyPr>
            <a:normAutofit fontScale="925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na </a:t>
            </a:r>
            <a:r>
              <a:rPr lang="en-GB" dirty="0" err="1"/>
              <a:t>bhios</a:t>
            </a:r>
            <a:r>
              <a:rPr lang="en-GB" dirty="0"/>
              <a:t> mi a’ </a:t>
            </a:r>
            <a:r>
              <a:rPr lang="en-GB" dirty="0" err="1"/>
              <a:t>dèanamh</a:t>
            </a:r>
            <a:r>
              <a:rPr lang="en-GB" dirty="0"/>
              <a:t> air-</a:t>
            </a:r>
            <a:r>
              <a:rPr lang="en-GB" dirty="0" err="1"/>
              <a:t>loidhne</a:t>
            </a:r>
            <a:r>
              <a:rPr lang="en-GB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a’ </a:t>
            </a:r>
            <a:r>
              <a:rPr lang="en-GB" dirty="0" err="1"/>
              <a:t>tuigsinn</a:t>
            </a:r>
            <a:r>
              <a:rPr lang="en-GB" dirty="0"/>
              <a:t> gum </a:t>
            </a:r>
            <a:r>
              <a:rPr lang="en-GB" dirty="0" err="1"/>
              <a:t>feum</a:t>
            </a:r>
            <a:r>
              <a:rPr lang="en-GB" dirty="0"/>
              <a:t> mi </a:t>
            </a:r>
            <a:r>
              <a:rPr lang="en-GB" dirty="0" err="1"/>
              <a:t>planaichean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sàbhailte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tha mi air-</a:t>
            </a:r>
            <a:r>
              <a:rPr lang="en-GB" dirty="0" err="1"/>
              <a:t>loidhne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ag </a:t>
            </a:r>
            <a:r>
              <a:rPr lang="en-GB" dirty="0" err="1"/>
              <a:t>aithneachadh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na h-</a:t>
            </a:r>
            <a:r>
              <a:rPr lang="en-GB" dirty="0" err="1"/>
              <a:t>inbhich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earbsa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chuidicheas</a:t>
            </a:r>
            <a:r>
              <a:rPr lang="en-GB" dirty="0"/>
              <a:t>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 dirty="0"/>
              <a:t>.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7164371" y="2008483"/>
            <a:ext cx="459059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’S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dòcha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gun can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cuideigin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gur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iad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charaid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air-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ach gun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iarr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iad an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sin ort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rudeigin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thusa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deònach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>
              <a:lnSpc>
                <a:spcPct val="107000"/>
              </a:lnSpc>
            </a:pP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Ged 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chanas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cudeigin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gur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caraid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th’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annta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e ceart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àm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bith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iomagain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chur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ort. </a:t>
            </a:r>
          </a:p>
        </p:txBody>
      </p:sp>
      <p:pic>
        <p:nvPicPr>
          <p:cNvPr id="5" name="Picture 4" descr="A boy sitting on a sofa&#10;&#10;Description automatically generated">
            <a:extLst>
              <a:ext uri="{FF2B5EF4-FFF2-40B4-BE49-F238E27FC236}">
                <a16:creationId xmlns:a16="http://schemas.microsoft.com/office/drawing/2014/main" id="{4D6D6895-DD53-43F8-8D31-7B7F851A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6" y="1366746"/>
            <a:ext cx="7233137" cy="4499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425147" y="1848311"/>
            <a:ext cx="3613453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dh’iarras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cuideigin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rudeigin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dhèanamh air-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thusa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dhèanamh,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inbheach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earbsach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strike="sngStrik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CA08BA-B08F-4739-BED7-26F43E99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06" y="797169"/>
            <a:ext cx="7655387" cy="5106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21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461913" y="1454185"/>
            <a:ext cx="3842364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dh’iarras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cuideigin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dealbh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chur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thuca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dhìot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fhèin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– ’s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dòcha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dìreach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d’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aodann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no gun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aodach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no le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fo-aodach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 – inns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dh’inbheach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earbsach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Chan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e ceart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mar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ort. Tha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bhodhaig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prìobhaideach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17EF3F7A-BA25-4C2D-A5F3-FE8B61C3E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224" y="0"/>
            <a:ext cx="65334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21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889" y="1109004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Ma tha </a:t>
            </a:r>
            <a:r>
              <a:rPr lang="en-US" sz="2400" dirty="0" err="1">
                <a:latin typeface="+mn-lt"/>
              </a:rPr>
              <a:t>iomagain</a:t>
            </a:r>
            <a:r>
              <a:rPr lang="en-US" sz="2400" dirty="0">
                <a:latin typeface="+mn-lt"/>
              </a:rPr>
              <a:t> ort mu </a:t>
            </a:r>
            <a:r>
              <a:rPr lang="en-US" sz="2400" dirty="0" err="1">
                <a:latin typeface="+mn-lt"/>
              </a:rPr>
              <a:t>rud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chunnaic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thu</a:t>
            </a:r>
            <a:r>
              <a:rPr lang="en-US" sz="2400" dirty="0">
                <a:latin typeface="+mn-lt"/>
              </a:rPr>
              <a:t>, no ma </a:t>
            </a:r>
            <a:r>
              <a:rPr lang="en-US" sz="2400" dirty="0" err="1">
                <a:latin typeface="+mn-lt"/>
              </a:rPr>
              <a:t>chanas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cuideigin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rud</a:t>
            </a:r>
            <a:r>
              <a:rPr lang="en-US" sz="2400" dirty="0">
                <a:latin typeface="+mn-lt"/>
              </a:rPr>
              <a:t> a tha gad </a:t>
            </a:r>
            <a:r>
              <a:rPr lang="en-US" sz="2400" dirty="0" err="1">
                <a:latin typeface="+mn-lt"/>
              </a:rPr>
              <a:t>fhàgail</a:t>
            </a:r>
            <a:r>
              <a:rPr lang="en-US" sz="2400" dirty="0">
                <a:latin typeface="+mn-lt"/>
              </a:rPr>
              <a:t> a’ </a:t>
            </a:r>
            <a:r>
              <a:rPr lang="en-US" sz="2400" dirty="0" err="1">
                <a:latin typeface="+mn-lt"/>
              </a:rPr>
              <a:t>faireachdainn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dona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fo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iomagain</a:t>
            </a:r>
            <a:r>
              <a:rPr lang="en-US" sz="2400" dirty="0">
                <a:latin typeface="+mn-lt"/>
              </a:rPr>
              <a:t>, inns do </a:t>
            </a:r>
            <a:r>
              <a:rPr lang="en-US" sz="2400" dirty="0" err="1">
                <a:latin typeface="+mn-lt"/>
              </a:rPr>
              <a:t>dh’inbheach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aig</a:t>
            </a:r>
            <a:r>
              <a:rPr lang="en-US" sz="2400" dirty="0">
                <a:latin typeface="+mn-lt"/>
              </a:rPr>
              <a:t> an </a:t>
            </a:r>
            <a:r>
              <a:rPr lang="en-US" sz="2400" dirty="0" err="1">
                <a:latin typeface="+mn-lt"/>
              </a:rPr>
              <a:t>taigh</a:t>
            </a:r>
            <a:r>
              <a:rPr lang="en-US" sz="2400" dirty="0">
                <a:latin typeface="+mn-lt"/>
              </a:rPr>
              <a:t> no san </a:t>
            </a:r>
            <a:r>
              <a:rPr lang="en-US" sz="2400" dirty="0" err="1">
                <a:latin typeface="+mn-lt"/>
              </a:rPr>
              <a:t>sgoil</a:t>
            </a:r>
            <a:r>
              <a:rPr lang="en-US" sz="2400" dirty="0">
                <a:latin typeface="+mn-lt"/>
              </a:rPr>
              <a:t>. </a:t>
            </a:r>
          </a:p>
        </p:txBody>
      </p:sp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B77EBEC7-1944-4424-8724-F4156AB2D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3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326002" y="1691960"/>
            <a:ext cx="3496582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sgaoileas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dealbh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dhìot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fhèin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gum b’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fheàrr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leat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rinn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e, inns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chuideigin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Inns an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sgeulachd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air fad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dhaibh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’s gun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urrainn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dhaibh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chuideachadh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A picture containing person, wall, indoor, man&#10;&#10;Description automatically generated">
            <a:extLst>
              <a:ext uri="{FF2B5EF4-FFF2-40B4-BE49-F238E27FC236}">
                <a16:creationId xmlns:a16="http://schemas.microsoft.com/office/drawing/2014/main" id="{8B584CE9-AD59-47CD-B413-FDE6B41B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63" y="574432"/>
            <a:ext cx="7930390" cy="52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836472" y="1816553"/>
            <a:ext cx="317931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dh’iarras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thachair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roimhe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tachairt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ort, can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deònach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inns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dh’inbheach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earbsach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2D6ACB09-8CB7-44A6-82E0-EC181BA42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7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4214D-A479-4D8B-8729-3DCA767C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545F42-5C36-4920-B5FB-CC72358AB608}"/>
              </a:ext>
            </a:extLst>
          </p:cNvPr>
          <p:cNvSpPr/>
          <p:nvPr/>
        </p:nvSpPr>
        <p:spPr>
          <a:xfrm>
            <a:off x="603738" y="2093866"/>
            <a:ext cx="348175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dh’fhàgas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troimh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-a-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no ma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chuireas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bith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iomagain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ort air-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loidhne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cuimhnich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e do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choire-sa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a th’ </a:t>
            </a:r>
            <a:r>
              <a:rPr lang="en-GB" sz="2400" dirty="0" err="1"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UAIR SAM BITH.  </a:t>
            </a:r>
          </a:p>
        </p:txBody>
      </p:sp>
      <p:pic>
        <p:nvPicPr>
          <p:cNvPr id="8" name="Content Placeholder 7" descr="A picture containing indoor, person, wall, boy&#10;&#10;Description automatically generated">
            <a:extLst>
              <a:ext uri="{FF2B5EF4-FFF2-40B4-BE49-F238E27FC236}">
                <a16:creationId xmlns:a16="http://schemas.microsoft.com/office/drawing/2014/main" id="{A78C9380-BE49-4B36-AE58-C05B7A18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54" y="773723"/>
            <a:ext cx="7733852" cy="5158479"/>
          </a:xfrm>
        </p:spPr>
      </p:pic>
    </p:spTree>
    <p:extLst>
      <p:ext uri="{BB962C8B-B14F-4D97-AF65-F5344CB8AC3E}">
        <p14:creationId xmlns:p14="http://schemas.microsoft.com/office/powerpoint/2010/main" val="31771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820616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Dè</a:t>
            </a:r>
            <a:r>
              <a:rPr lang="en-US" sz="2400" dirty="0"/>
              <a:t> ma </a:t>
            </a:r>
            <a:r>
              <a:rPr lang="en-US" sz="2400" dirty="0" err="1"/>
              <a:t>chuireas</a:t>
            </a:r>
            <a:r>
              <a:rPr lang="en-US" sz="2400" dirty="0"/>
              <a:t> </a:t>
            </a:r>
            <a:r>
              <a:rPr lang="en-US" sz="2400" dirty="0" err="1"/>
              <a:t>cuideigin</a:t>
            </a:r>
            <a:r>
              <a:rPr lang="en-US" sz="2400" dirty="0"/>
              <a:t> </a:t>
            </a:r>
            <a:r>
              <a:rPr lang="en-US" sz="2400" dirty="0" err="1"/>
              <a:t>thugad</a:t>
            </a:r>
            <a:r>
              <a:rPr lang="en-US" sz="2400" dirty="0"/>
              <a:t> </a:t>
            </a:r>
            <a:r>
              <a:rPr lang="en-US" sz="2400" dirty="0" err="1"/>
              <a:t>dealbh</a:t>
            </a:r>
            <a:r>
              <a:rPr lang="en-US" sz="2400" dirty="0"/>
              <a:t>, </a:t>
            </a:r>
            <a:r>
              <a:rPr lang="en-US" sz="2400" dirty="0" err="1"/>
              <a:t>ìomhaigh</a:t>
            </a:r>
            <a:r>
              <a:rPr lang="en-US" sz="2400" dirty="0"/>
              <a:t> no </a:t>
            </a:r>
            <a:r>
              <a:rPr lang="en-US" sz="2400" dirty="0" err="1"/>
              <a:t>bhidio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ag </a:t>
            </a:r>
            <a:r>
              <a:rPr lang="en-US" sz="2400" dirty="0" err="1"/>
              <a:t>iarraidh</a:t>
            </a:r>
            <a:r>
              <a:rPr lang="en-US" sz="2400" dirty="0"/>
              <a:t> </a:t>
            </a:r>
            <a:r>
              <a:rPr lang="en-US" sz="2400" dirty="0" err="1"/>
              <a:t>fhaicinn</a:t>
            </a:r>
            <a:r>
              <a:rPr lang="en-US" sz="2400" dirty="0"/>
              <a:t> no a tha gad </a:t>
            </a:r>
            <a:r>
              <a:rPr lang="en-US" sz="2400" dirty="0" err="1"/>
              <a:t>fhàgail</a:t>
            </a:r>
            <a:r>
              <a:rPr lang="en-US" sz="2400" dirty="0"/>
              <a:t> </a:t>
            </a:r>
            <a:r>
              <a:rPr lang="en-US" sz="2400" dirty="0" err="1"/>
              <a:t>troimh</a:t>
            </a:r>
            <a:r>
              <a:rPr lang="en-US" sz="2400" dirty="0"/>
              <a:t>-a-</a:t>
            </a:r>
            <a:r>
              <a:rPr lang="en-US" sz="2400" dirty="0" err="1"/>
              <a:t>chèile</a:t>
            </a:r>
            <a:r>
              <a:rPr lang="en-US" sz="2400" dirty="0"/>
              <a:t>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 </a:t>
            </a:r>
            <a:r>
              <a:rPr lang="en-US" sz="2400" dirty="0" err="1"/>
              <a:t>sgaoil</a:t>
            </a:r>
            <a:r>
              <a:rPr lang="en-US" sz="2400" dirty="0"/>
              <a:t> an </a:t>
            </a:r>
            <a:r>
              <a:rPr lang="en-US" sz="2400" dirty="0" err="1"/>
              <a:t>teachdaireachd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duine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</a:t>
            </a:r>
            <a:r>
              <a:rPr lang="en-US" sz="2400" dirty="0" err="1"/>
              <a:t>eile</a:t>
            </a:r>
            <a:r>
              <a:rPr lang="en-US" sz="24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Seall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do </a:t>
            </a:r>
            <a:r>
              <a:rPr lang="en-US" sz="2400" dirty="0" err="1"/>
              <a:t>dh’inbheach</a:t>
            </a:r>
            <a:r>
              <a:rPr lang="en-US" sz="2400" dirty="0"/>
              <a:t> </a:t>
            </a:r>
            <a:r>
              <a:rPr lang="en-US" sz="2400" dirty="0" err="1"/>
              <a:t>earbsach</a:t>
            </a:r>
            <a:r>
              <a:rPr lang="en-US" sz="24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Cuimhnich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e do </a:t>
            </a:r>
            <a:r>
              <a:rPr lang="en-US" sz="2400" dirty="0" err="1"/>
              <a:t>choire</a:t>
            </a:r>
            <a:r>
              <a:rPr lang="en-US" sz="2400" dirty="0"/>
              <a:t> a th’ </a:t>
            </a:r>
            <a:r>
              <a:rPr lang="en-US" sz="2400" dirty="0" err="1"/>
              <a:t>ann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gun </a:t>
            </a:r>
            <a:r>
              <a:rPr lang="en-US" sz="2400" dirty="0" err="1"/>
              <a:t>cuidich</a:t>
            </a:r>
            <a:r>
              <a:rPr lang="en-US" sz="2400" dirty="0"/>
              <a:t> e ma </a:t>
            </a:r>
            <a:r>
              <a:rPr lang="en-US" sz="2400" dirty="0" err="1"/>
              <a:t>dh’innseas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do </a:t>
            </a:r>
            <a:r>
              <a:rPr lang="en-US" sz="2400" dirty="0" err="1"/>
              <a:t>dh’inbheach</a:t>
            </a:r>
            <a:r>
              <a:rPr lang="en-US" sz="2400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indoor, monitor, wall, person&#10;&#10;Description automatically generated">
            <a:extLst>
              <a:ext uri="{FF2B5EF4-FFF2-40B4-BE49-F238E27FC236}">
                <a16:creationId xmlns:a16="http://schemas.microsoft.com/office/drawing/2014/main" id="{8DAEF7AF-D28B-4212-9B8F-63ECE03B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D1B1-0479-4D3A-8E5A-DF3B20FF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887" y="4126522"/>
            <a:ext cx="10515600" cy="1804255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Ciamar</a:t>
            </a:r>
            <a:r>
              <a:rPr lang="en-GB" b="1" dirty="0"/>
              <a:t> a </a:t>
            </a:r>
            <a:r>
              <a:rPr lang="en-GB" b="1" dirty="0" err="1"/>
              <a:t>choimheadas</a:t>
            </a:r>
            <a:r>
              <a:rPr lang="en-GB" b="1" dirty="0"/>
              <a:t> mi </a:t>
            </a:r>
            <a:r>
              <a:rPr lang="en-GB" b="1" dirty="0" err="1"/>
              <a:t>às</a:t>
            </a:r>
            <a:r>
              <a:rPr lang="en-GB" b="1" dirty="0"/>
              <a:t> </a:t>
            </a:r>
            <a:r>
              <a:rPr lang="en-GB" b="1" dirty="0" err="1"/>
              <a:t>mo</a:t>
            </a:r>
            <a:r>
              <a:rPr lang="en-GB" b="1" dirty="0"/>
              <a:t> </a:t>
            </a:r>
            <a:r>
              <a:rPr lang="en-GB" b="1" dirty="0" err="1"/>
              <a:t>dhèidh</a:t>
            </a:r>
            <a:r>
              <a:rPr lang="en-GB" b="1" dirty="0"/>
              <a:t> </a:t>
            </a:r>
            <a:r>
              <a:rPr lang="en-GB" b="1" dirty="0" err="1"/>
              <a:t>fhìn</a:t>
            </a:r>
            <a:r>
              <a:rPr lang="en-GB" b="1" dirty="0"/>
              <a:t> air-</a:t>
            </a:r>
            <a:r>
              <a:rPr lang="en-GB" b="1" dirty="0" err="1"/>
              <a:t>loidhne</a:t>
            </a:r>
            <a:r>
              <a:rPr lang="en-GB" b="1" dirty="0"/>
              <a:t>?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9283B-6709-4867-A497-50085BF2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9F44F2-291C-4FB7-8FAC-89F816D45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66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70568" y="1555602"/>
            <a:ext cx="5728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Film:</a:t>
            </a:r>
          </a:p>
          <a:p>
            <a:pPr lvl="0"/>
            <a:r>
              <a:rPr lang="en-GB" sz="3200" b="1" dirty="0"/>
              <a:t>The Adventures of Cara, Winston and the Smart Crew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070568" y="3277590"/>
            <a:ext cx="6256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  <a:hlinkClick r:id="rId3"/>
              </a:rPr>
              <a:t>https://www.childnet.com/resources/the-adventures-of-kara-winston-and-the-smart-crew/trailer</a:t>
            </a:r>
            <a:endParaRPr lang="en-GB" sz="2800" dirty="0">
              <a:latin typeface="+mj-lt"/>
            </a:endParaRPr>
          </a:p>
          <a:p>
            <a:r>
              <a:rPr lang="en-GB" sz="2800" dirty="0" err="1">
                <a:latin typeface="+mj-lt"/>
              </a:rPr>
              <a:t>Faid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sanais</a:t>
            </a:r>
            <a:r>
              <a:rPr lang="en-GB" sz="2800" dirty="0">
                <a:latin typeface="+mj-lt"/>
              </a:rPr>
              <a:t>: 36 </a:t>
            </a:r>
            <a:r>
              <a:rPr lang="en-GB" sz="2800" dirty="0" err="1">
                <a:latin typeface="+mj-lt"/>
              </a:rPr>
              <a:t>diogan</a:t>
            </a:r>
            <a:endParaRPr lang="en-GB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74CE7-C69C-5A45-A3BD-8465514B7E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862" y="1437068"/>
            <a:ext cx="3399692" cy="3399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60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ound, outdoor, road, person&#10;&#10;Description automatically generated">
            <a:extLst>
              <a:ext uri="{FF2B5EF4-FFF2-40B4-BE49-F238E27FC236}">
                <a16:creationId xmlns:a16="http://schemas.microsoft.com/office/drawing/2014/main" id="{ED47B79A-CA71-492A-A205-AF26E6A0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1C4E7-49F5-7240-94FA-9587C6B4B87C}"/>
              </a:ext>
            </a:extLst>
          </p:cNvPr>
          <p:cNvSpPr txBox="1"/>
          <p:nvPr/>
        </p:nvSpPr>
        <p:spPr>
          <a:xfrm>
            <a:off x="836996" y="320231"/>
            <a:ext cx="4706803" cy="5740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’S e </a:t>
            </a:r>
            <a:r>
              <a:rPr lang="en-US" sz="2400" dirty="0" err="1">
                <a:solidFill>
                  <a:srgbClr val="000000"/>
                </a:solidFill>
              </a:rPr>
              <a:t>àite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cuideachail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agus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spòrsail</a:t>
            </a:r>
            <a:r>
              <a:rPr lang="en-US" sz="2400" dirty="0">
                <a:solidFill>
                  <a:srgbClr val="000000"/>
                </a:solidFill>
              </a:rPr>
              <a:t> a th’ </a:t>
            </a:r>
            <a:r>
              <a:rPr lang="en-US" sz="2400" dirty="0" err="1">
                <a:solidFill>
                  <a:srgbClr val="000000"/>
                </a:solidFill>
              </a:rPr>
              <a:t>anns</a:t>
            </a:r>
            <a:r>
              <a:rPr lang="en-US" sz="2400" dirty="0">
                <a:solidFill>
                  <a:srgbClr val="000000"/>
                </a:solidFill>
              </a:rPr>
              <a:t> an </a:t>
            </a:r>
            <a:r>
              <a:rPr lang="en-US" sz="2400" dirty="0" err="1">
                <a:solidFill>
                  <a:srgbClr val="000000"/>
                </a:solidFill>
              </a:rPr>
              <a:t>eadar-lìon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Feumaidh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cuideachd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bhith</a:t>
            </a:r>
            <a:r>
              <a:rPr lang="en-US" sz="2400" dirty="0">
                <a:solidFill>
                  <a:srgbClr val="000000"/>
                </a:solidFill>
              </a:rPr>
              <a:t> na </a:t>
            </a:r>
            <a:r>
              <a:rPr lang="en-US" sz="2400" dirty="0" err="1">
                <a:solidFill>
                  <a:srgbClr val="000000"/>
                </a:solidFill>
              </a:rPr>
              <a:t>àite</a:t>
            </a:r>
            <a:r>
              <a:rPr lang="en-US" sz="2400" dirty="0">
                <a:solidFill>
                  <a:srgbClr val="000000"/>
                </a:solidFill>
              </a:rPr>
              <a:t> far a </a:t>
            </a:r>
            <a:r>
              <a:rPr lang="en-US" sz="2400" dirty="0" err="1">
                <a:solidFill>
                  <a:srgbClr val="000000"/>
                </a:solidFill>
              </a:rPr>
              <a:t>bheil</a:t>
            </a:r>
            <a:r>
              <a:rPr lang="en-US" sz="2400" dirty="0">
                <a:solidFill>
                  <a:srgbClr val="000000"/>
                </a:solidFill>
              </a:rPr>
              <a:t> clann </a:t>
            </a:r>
            <a:r>
              <a:rPr lang="en-US" sz="2400" dirty="0" err="1">
                <a:solidFill>
                  <a:srgbClr val="000000"/>
                </a:solidFill>
              </a:rPr>
              <a:t>glic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agus</a:t>
            </a:r>
            <a:r>
              <a:rPr lang="en-US" sz="2400" dirty="0">
                <a:solidFill>
                  <a:srgbClr val="000000"/>
                </a:solidFill>
              </a:rPr>
              <a:t> far an </a:t>
            </a:r>
            <a:r>
              <a:rPr lang="en-US" sz="2400" dirty="0" err="1">
                <a:solidFill>
                  <a:srgbClr val="000000"/>
                </a:solidFill>
              </a:rPr>
              <a:t>aithne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dhaibh</a:t>
            </a:r>
            <a:r>
              <a:rPr lang="en-US" sz="2400" dirty="0">
                <a:solidFill>
                  <a:srgbClr val="000000"/>
                </a:solidFill>
              </a:rPr>
              <a:t> mar a </a:t>
            </a:r>
            <a:r>
              <a:rPr lang="en-US" sz="2400" dirty="0" err="1">
                <a:solidFill>
                  <a:srgbClr val="000000"/>
                </a:solidFill>
              </a:rPr>
              <a:t>chumas</a:t>
            </a:r>
            <a:r>
              <a:rPr lang="en-US" sz="2400" dirty="0">
                <a:solidFill>
                  <a:srgbClr val="000000"/>
                </a:solidFill>
              </a:rPr>
              <a:t> iad </a:t>
            </a:r>
            <a:r>
              <a:rPr lang="en-US" sz="2400" dirty="0" err="1">
                <a:solidFill>
                  <a:srgbClr val="000000"/>
                </a:solidFill>
              </a:rPr>
              <a:t>iad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fhèin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sàbhailte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763230" y="1536290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Còmhradh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Dè</a:t>
            </a:r>
            <a:r>
              <a:rPr lang="en-US" sz="2400" b="1" dirty="0"/>
              <a:t> na </a:t>
            </a:r>
            <a:r>
              <a:rPr lang="en-US" sz="2400" b="1" dirty="0" err="1"/>
              <a:t>rudan</a:t>
            </a:r>
            <a:r>
              <a:rPr lang="en-US" sz="2400" b="1" dirty="0"/>
              <a:t> math a </a:t>
            </a:r>
            <a:r>
              <a:rPr lang="en-US" sz="2400" b="1" dirty="0" err="1"/>
              <a:t>bhios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r>
              <a:rPr lang="en-US" sz="2400" b="1" dirty="0"/>
              <a:t> a’ </a:t>
            </a:r>
            <a:r>
              <a:rPr lang="en-US" sz="2400" b="1" dirty="0" err="1"/>
              <a:t>faicinn</a:t>
            </a:r>
            <a:r>
              <a:rPr lang="en-US" sz="2400" b="1" dirty="0"/>
              <a:t> air-</a:t>
            </a:r>
            <a:r>
              <a:rPr lang="en-US" sz="2400" b="1" dirty="0" err="1"/>
              <a:t>loidhne</a:t>
            </a:r>
            <a:r>
              <a:rPr lang="en-US" sz="2400" b="1" dirty="0"/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Dè</a:t>
            </a:r>
            <a:r>
              <a:rPr lang="en-US" sz="2400" b="1" dirty="0"/>
              <a:t> </a:t>
            </a:r>
            <a:r>
              <a:rPr lang="en-US" sz="2400" b="1" dirty="0" err="1"/>
              <a:t>bhios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r>
              <a:rPr lang="en-US" sz="2400" b="1" dirty="0"/>
              <a:t> a’ </a:t>
            </a:r>
            <a:r>
              <a:rPr lang="en-US" sz="2400" b="1" dirty="0" err="1"/>
              <a:t>faicinn</a:t>
            </a:r>
            <a:r>
              <a:rPr lang="en-US" sz="2400" b="1" dirty="0"/>
              <a:t> air-</a:t>
            </a:r>
            <a:r>
              <a:rPr lang="en-US" sz="2400" b="1" dirty="0" err="1"/>
              <a:t>loidhne</a:t>
            </a:r>
            <a:r>
              <a:rPr lang="en-US" sz="2400" b="1" dirty="0"/>
              <a:t> a </a:t>
            </a:r>
            <a:r>
              <a:rPr lang="en-US" sz="2400" b="1" dirty="0" err="1"/>
              <a:t>bhios</a:t>
            </a:r>
            <a:r>
              <a:rPr lang="en-US" sz="2400" b="1" dirty="0"/>
              <a:t> a’ </a:t>
            </a:r>
            <a:r>
              <a:rPr lang="en-US" sz="2400" b="1" dirty="0" err="1"/>
              <a:t>toirt</a:t>
            </a:r>
            <a:r>
              <a:rPr lang="en-US" sz="2400" b="1" dirty="0"/>
              <a:t> </a:t>
            </a:r>
            <a:r>
              <a:rPr lang="en-US" sz="2400" b="1" dirty="0" err="1"/>
              <a:t>brosnachadh</a:t>
            </a:r>
            <a:r>
              <a:rPr lang="en-US" sz="2400" b="1" dirty="0"/>
              <a:t> </a:t>
            </a:r>
            <a:r>
              <a:rPr lang="en-US" sz="2400" b="1" dirty="0" err="1"/>
              <a:t>dhut</a:t>
            </a:r>
            <a:r>
              <a:rPr lang="en-US" sz="2400" b="1" dirty="0"/>
              <a:t>?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8ED077-4E6F-419D-8C98-EC4E09EAD23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BAEC-550C-48DF-AF1B-C9C96ABD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A’ </a:t>
            </a:r>
            <a:r>
              <a:rPr lang="en-GB" sz="2800" b="1" dirty="0" err="1">
                <a:latin typeface="+mn-lt"/>
              </a:rPr>
              <a:t>lorg</a:t>
            </a:r>
            <a:r>
              <a:rPr lang="en-GB" sz="2800" b="1" dirty="0">
                <a:latin typeface="+mn-lt"/>
              </a:rPr>
              <a:t> air-</a:t>
            </a:r>
            <a:r>
              <a:rPr lang="en-GB" sz="2800" b="1" dirty="0" err="1">
                <a:latin typeface="+mn-lt"/>
              </a:rPr>
              <a:t>loidhne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F218-4064-4CAB-9EF8-18AA4271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42832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Dè</a:t>
            </a:r>
            <a:r>
              <a:rPr lang="en-GB" sz="2400" dirty="0"/>
              <a:t> na h-</a:t>
            </a:r>
            <a:r>
              <a:rPr lang="en-GB" sz="2400" dirty="0" err="1"/>
              <a:t>einnseanan</a:t>
            </a:r>
            <a:r>
              <a:rPr lang="en-GB" sz="2400" dirty="0"/>
              <a:t>-</a:t>
            </a:r>
            <a:r>
              <a:rPr lang="en-GB" sz="2400" dirty="0" err="1"/>
              <a:t>luirg</a:t>
            </a:r>
            <a:r>
              <a:rPr lang="en-GB" sz="2400" dirty="0"/>
              <a:t> a </a:t>
            </a:r>
            <a:r>
              <a:rPr lang="en-GB" sz="2400" dirty="0" err="1"/>
              <a:t>chleachd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?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Carson a </a:t>
            </a:r>
            <a:r>
              <a:rPr lang="en-GB" sz="2400" dirty="0" err="1"/>
              <a:t>chleachd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am fear sin?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Ma </a:t>
            </a:r>
            <a:r>
              <a:rPr lang="en-GB" sz="2400" dirty="0" err="1"/>
              <a:t>chleachdas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Google (no an t-</a:t>
            </a:r>
            <a:r>
              <a:rPr lang="en-GB" sz="2400" dirty="0" err="1"/>
              <a:t>einnsean</a:t>
            </a:r>
            <a:r>
              <a:rPr lang="en-GB" sz="2400" dirty="0"/>
              <a:t>-</a:t>
            </a:r>
            <a:r>
              <a:rPr lang="en-GB" sz="2400" dirty="0" err="1"/>
              <a:t>luirg</a:t>
            </a:r>
            <a:r>
              <a:rPr lang="en-GB" sz="2400" dirty="0"/>
              <a:t> 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a’ </a:t>
            </a:r>
            <a:r>
              <a:rPr lang="en-GB" sz="2400" dirty="0" err="1"/>
              <a:t>cleachdadh</a:t>
            </a:r>
            <a:r>
              <a:rPr lang="en-GB" sz="2400" dirty="0"/>
              <a:t>) </a:t>
            </a:r>
            <a:r>
              <a:rPr lang="en-GB" sz="2400" dirty="0" err="1"/>
              <a:t>ciamar</a:t>
            </a:r>
            <a:r>
              <a:rPr lang="en-GB" sz="2400" dirty="0"/>
              <a:t> 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a’ </a:t>
            </a:r>
            <a:r>
              <a:rPr lang="en-GB" sz="2400" dirty="0" err="1"/>
              <a:t>taghadh</a:t>
            </a:r>
            <a:r>
              <a:rPr lang="en-GB" sz="2400" dirty="0"/>
              <a:t> </a:t>
            </a:r>
            <a:r>
              <a:rPr lang="en-GB" sz="2400" dirty="0" err="1"/>
              <a:t>dè</a:t>
            </a:r>
            <a:r>
              <a:rPr lang="en-GB" sz="2400" dirty="0"/>
              <a:t> an </a:t>
            </a:r>
            <a:r>
              <a:rPr lang="en-GB" sz="2400" dirty="0" err="1"/>
              <a:t>ceangal</a:t>
            </a:r>
            <a:r>
              <a:rPr lang="en-GB" sz="2400" dirty="0"/>
              <a:t> air an </a:t>
            </a:r>
            <a:r>
              <a:rPr lang="en-GB" sz="2400" dirty="0" err="1"/>
              <a:t>cliog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? </a:t>
            </a:r>
          </a:p>
        </p:txBody>
      </p:sp>
      <p:pic>
        <p:nvPicPr>
          <p:cNvPr id="6" name="Picture 5" descr="A computer sitting on a table&#10;&#10;Description automatically generated">
            <a:extLst>
              <a:ext uri="{FF2B5EF4-FFF2-40B4-BE49-F238E27FC236}">
                <a16:creationId xmlns:a16="http://schemas.microsoft.com/office/drawing/2014/main" id="{99E58810-4632-4D25-A289-A6E17B111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3C0ED-BBB6-49FF-864E-1106ED8F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0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9C45-0B8C-44B0-9181-9F504615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20516"/>
            <a:ext cx="3874944" cy="4503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dhut</a:t>
            </a:r>
            <a:r>
              <a:rPr lang="en-GB" dirty="0"/>
              <a:t> </a:t>
            </a:r>
            <a:r>
              <a:rPr lang="en-GB" dirty="0" err="1"/>
              <a:t>earbsa</a:t>
            </a:r>
            <a:r>
              <a:rPr lang="en-GB" dirty="0"/>
              <a:t> a </a:t>
            </a:r>
            <a:r>
              <a:rPr lang="en-GB" dirty="0" err="1"/>
              <a:t>chur</a:t>
            </a:r>
            <a:r>
              <a:rPr lang="en-GB" dirty="0"/>
              <a:t> </a:t>
            </a:r>
            <a:r>
              <a:rPr lang="en-GB" dirty="0" err="1"/>
              <a:t>anns</a:t>
            </a:r>
            <a:r>
              <a:rPr lang="en-GB" dirty="0"/>
              <a:t> na tha </a:t>
            </a:r>
            <a:r>
              <a:rPr lang="en-GB" dirty="0" err="1"/>
              <a:t>thu</a:t>
            </a:r>
            <a:r>
              <a:rPr lang="en-GB" dirty="0"/>
              <a:t> a’ </a:t>
            </a:r>
            <a:r>
              <a:rPr lang="en-GB" dirty="0" err="1"/>
              <a:t>faicinn</a:t>
            </a:r>
            <a:r>
              <a:rPr lang="en-GB" dirty="0"/>
              <a:t> </a:t>
            </a:r>
            <a:r>
              <a:rPr lang="en-GB" dirty="0" err="1"/>
              <a:t>ar-loidhne</a:t>
            </a:r>
            <a:r>
              <a:rPr lang="en-GB" dirty="0"/>
              <a:t>?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Dè</a:t>
            </a:r>
            <a:r>
              <a:rPr lang="en-GB" dirty="0"/>
              <a:t> tha </a:t>
            </a:r>
            <a:r>
              <a:rPr lang="en-GB" dirty="0" err="1"/>
              <a:t>fuadain</a:t>
            </a:r>
            <a:r>
              <a:rPr lang="en-GB" dirty="0"/>
              <a:t>?</a:t>
            </a:r>
          </a:p>
        </p:txBody>
      </p:sp>
      <p:pic>
        <p:nvPicPr>
          <p:cNvPr id="6" name="Picture 5" descr="A dirt road&#10;&#10;Description automatically generated">
            <a:extLst>
              <a:ext uri="{FF2B5EF4-FFF2-40B4-BE49-F238E27FC236}">
                <a16:creationId xmlns:a16="http://schemas.microsoft.com/office/drawing/2014/main" id="{189984C7-24E0-4CE3-97DF-EC908284A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B342C-8BF3-4F6E-A2D8-2D08750F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5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95742" y="713487"/>
            <a:ext cx="1000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Obair</a:t>
            </a:r>
            <a:r>
              <a:rPr lang="en-GB" sz="3200" b="1" dirty="0"/>
              <a:t>: </a:t>
            </a:r>
            <a:r>
              <a:rPr lang="en-GB" sz="3200" b="1" dirty="0" err="1"/>
              <a:t>Fìor</a:t>
            </a:r>
            <a:r>
              <a:rPr lang="en-GB" sz="3200" b="1" dirty="0"/>
              <a:t> no </a:t>
            </a:r>
            <a:r>
              <a:rPr lang="en-GB" sz="3200" b="1" dirty="0" err="1"/>
              <a:t>fuadain</a:t>
            </a:r>
            <a:r>
              <a:rPr lang="en-GB" sz="3200" b="1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33495" y="1466910"/>
            <a:ext cx="54002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Tagh</a:t>
            </a:r>
            <a:r>
              <a:rPr lang="en-GB" sz="2800" b="1" dirty="0"/>
              <a:t> </a:t>
            </a:r>
            <a:r>
              <a:rPr lang="en-GB" sz="2800" b="1" dirty="0" err="1"/>
              <a:t>làrach-lìn</a:t>
            </a:r>
            <a:r>
              <a:rPr lang="en-GB" sz="2800" b="1" dirty="0"/>
              <a:t> air am bi </a:t>
            </a:r>
            <a:r>
              <a:rPr lang="en-GB" sz="2800" b="1" dirty="0" err="1"/>
              <a:t>thu</a:t>
            </a:r>
            <a:r>
              <a:rPr lang="en-GB" sz="2800" b="1" dirty="0"/>
              <a:t> </a:t>
            </a:r>
          </a:p>
          <a:p>
            <a:r>
              <a:rPr lang="en-GB" sz="2800" b="1" dirty="0"/>
              <a:t>a’ </a:t>
            </a:r>
            <a:r>
              <a:rPr lang="en-GB" sz="2800" b="1" dirty="0" err="1"/>
              <a:t>tadhal</a:t>
            </a:r>
            <a:r>
              <a:rPr lang="en-GB" sz="2800" b="1" dirty="0"/>
              <a:t>. </a:t>
            </a:r>
          </a:p>
          <a:p>
            <a:r>
              <a:rPr lang="en-GB" sz="2800" dirty="0" err="1"/>
              <a:t>Seall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inns </a:t>
            </a:r>
            <a:r>
              <a:rPr lang="en-GB" sz="2800" dirty="0" err="1"/>
              <a:t>dha</a:t>
            </a:r>
            <a:r>
              <a:rPr lang="en-GB" sz="2800" dirty="0"/>
              <a:t> do </a:t>
            </a:r>
            <a:r>
              <a:rPr lang="en-GB" sz="2800" dirty="0" err="1"/>
              <a:t>charaid</a:t>
            </a:r>
            <a:r>
              <a:rPr lang="en-GB" sz="2800" dirty="0"/>
              <a:t> </a:t>
            </a:r>
            <a:r>
              <a:rPr lang="en-GB" sz="2800" dirty="0" err="1"/>
              <a:t>dè</a:t>
            </a:r>
            <a:r>
              <a:rPr lang="en-GB" sz="2800" dirty="0"/>
              <a:t> </a:t>
            </a:r>
          </a:p>
          <a:p>
            <a:r>
              <a:rPr lang="en-GB" sz="2800" dirty="0"/>
              <a:t>an </a:t>
            </a:r>
            <a:r>
              <a:rPr lang="en-GB" sz="2800" dirty="0" err="1"/>
              <a:t>làrach</a:t>
            </a:r>
            <a:r>
              <a:rPr lang="en-GB" sz="2800" dirty="0"/>
              <a:t> a th’ ann. </a:t>
            </a:r>
          </a:p>
          <a:p>
            <a:r>
              <a:rPr lang="en-GB" sz="2800" dirty="0"/>
              <a:t>Air an </a:t>
            </a:r>
            <a:r>
              <a:rPr lang="en-GB" sz="2800" dirty="0" err="1"/>
              <a:t>làrach-lìn</a:t>
            </a:r>
            <a:r>
              <a:rPr lang="en-GB" sz="2800" dirty="0"/>
              <a:t> </a:t>
            </a:r>
            <a:r>
              <a:rPr lang="en-GB" sz="2800" dirty="0" err="1"/>
              <a:t>seo</a:t>
            </a:r>
            <a:r>
              <a:rPr lang="en-GB" sz="2800" dirty="0"/>
              <a:t> a </a:t>
            </a:r>
            <a:r>
              <a:rPr lang="en-GB" sz="2800" dirty="0" err="1"/>
              <a:t>bheil</a:t>
            </a:r>
            <a:r>
              <a:rPr lang="en-GB" sz="2800" dirty="0"/>
              <a:t> </a:t>
            </a:r>
            <a:r>
              <a:rPr lang="en-GB" sz="2800" dirty="0" err="1"/>
              <a:t>thu</a:t>
            </a:r>
            <a:r>
              <a:rPr lang="en-GB" sz="2800" dirty="0"/>
              <a:t> a’ </a:t>
            </a:r>
            <a:r>
              <a:rPr lang="en-GB" sz="2800" dirty="0" err="1"/>
              <a:t>smaoineachadh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bheil</a:t>
            </a:r>
            <a:r>
              <a:rPr lang="en-GB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h-</a:t>
            </a:r>
            <a:r>
              <a:rPr lang="en-GB" sz="2800" dirty="0" err="1"/>
              <a:t>uile</a:t>
            </a:r>
            <a:r>
              <a:rPr lang="en-GB" sz="2800" dirty="0"/>
              <a:t> </a:t>
            </a:r>
            <a:r>
              <a:rPr lang="en-GB" sz="2800" dirty="0" err="1"/>
              <a:t>sìon</a:t>
            </a:r>
            <a:r>
              <a:rPr lang="en-GB" sz="2800" dirty="0"/>
              <a:t> </a:t>
            </a:r>
            <a:r>
              <a:rPr lang="en-GB" sz="2800" dirty="0" err="1"/>
              <a:t>fìor</a:t>
            </a:r>
            <a:r>
              <a:rPr lang="en-GB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A’ </a:t>
            </a:r>
            <a:r>
              <a:rPr lang="en-GB" sz="2800" dirty="0" err="1"/>
              <a:t>mhòr-chuid</a:t>
            </a:r>
            <a:r>
              <a:rPr lang="en-GB" sz="2800" dirty="0"/>
              <a:t> </a:t>
            </a:r>
            <a:r>
              <a:rPr lang="en-GB" sz="2800" dirty="0" err="1"/>
              <a:t>fìor</a:t>
            </a:r>
            <a:r>
              <a:rPr lang="en-GB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Cuid</a:t>
            </a:r>
            <a:r>
              <a:rPr lang="en-GB" sz="2800" dirty="0"/>
              <a:t> </a:t>
            </a:r>
            <a:r>
              <a:rPr lang="en-GB" sz="2800" dirty="0" err="1"/>
              <a:t>dhe</a:t>
            </a:r>
            <a:r>
              <a:rPr lang="en-GB" sz="2800" dirty="0"/>
              <a:t> </a:t>
            </a:r>
            <a:r>
              <a:rPr lang="en-GB" sz="2800" dirty="0" err="1"/>
              <a:t>fìor</a:t>
            </a:r>
            <a:r>
              <a:rPr lang="en-GB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Chan </a:t>
            </a:r>
            <a:r>
              <a:rPr lang="en-GB" sz="2800" dirty="0" err="1"/>
              <a:t>eil</a:t>
            </a:r>
            <a:r>
              <a:rPr lang="en-GB" sz="2800" dirty="0"/>
              <a:t> </a:t>
            </a:r>
            <a:r>
              <a:rPr lang="en-GB" sz="2800" dirty="0" err="1"/>
              <a:t>fios</a:t>
            </a:r>
            <a:r>
              <a:rPr lang="en-GB" sz="2800" dirty="0"/>
              <a:t> </a:t>
            </a:r>
            <a:r>
              <a:rPr lang="en-GB" sz="2800" dirty="0" err="1"/>
              <a:t>agam</a:t>
            </a:r>
            <a:r>
              <a:rPr lang="en-GB" sz="2800" dirty="0"/>
              <a:t>.</a:t>
            </a:r>
          </a:p>
        </p:txBody>
      </p:sp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A93D6F09-7277-4FC0-A60D-12E9138B2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874" y="1101785"/>
            <a:ext cx="6366710" cy="4244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97453" y="126561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Film:</a:t>
            </a:r>
          </a:p>
          <a:p>
            <a:r>
              <a:rPr lang="en-GB" sz="3200" b="1" dirty="0" err="1"/>
              <a:t>Fìor</a:t>
            </a:r>
            <a:r>
              <a:rPr lang="en-GB" sz="3200" b="1" dirty="0"/>
              <a:t> no </a:t>
            </a:r>
            <a:r>
              <a:rPr lang="en-GB" sz="3200" b="1" dirty="0" err="1"/>
              <a:t>Fuadain</a:t>
            </a:r>
            <a:r>
              <a:rPr lang="en-GB" sz="3200" b="1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770021" y="3136914"/>
            <a:ext cx="4656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Newsround </a:t>
            </a:r>
            <a:r>
              <a:rPr lang="en-GB" sz="2800" b="1" u="sng" dirty="0">
                <a:hlinkClick r:id="rId3"/>
              </a:rPr>
              <a:t>https://youtu.be/lT_V_rQtFr0</a:t>
            </a:r>
            <a:endParaRPr lang="en-GB" sz="2800" b="1" u="sng" dirty="0"/>
          </a:p>
          <a:p>
            <a:r>
              <a:rPr lang="en-GB" sz="2800" dirty="0" err="1"/>
              <a:t>Faid</a:t>
            </a:r>
            <a:r>
              <a:rPr lang="en-GB" sz="2800" dirty="0"/>
              <a:t>: 2 </a:t>
            </a:r>
            <a:r>
              <a:rPr lang="en-GB" sz="2800" dirty="0" err="1"/>
              <a:t>mhion</a:t>
            </a:r>
            <a:r>
              <a:rPr lang="en-GB" sz="2800" dirty="0"/>
              <a:t> 30 </a:t>
            </a:r>
            <a:r>
              <a:rPr lang="en-GB" sz="2800" dirty="0" err="1"/>
              <a:t>diog</a:t>
            </a:r>
            <a:endParaRPr lang="en-GB" sz="2800" dirty="0"/>
          </a:p>
        </p:txBody>
      </p:sp>
      <p:pic>
        <p:nvPicPr>
          <p:cNvPr id="7" name="Picture 6" descr="A screen shot of an open computer&#10;&#10;Description automatically generated">
            <a:extLst>
              <a:ext uri="{FF2B5EF4-FFF2-40B4-BE49-F238E27FC236}">
                <a16:creationId xmlns:a16="http://schemas.microsoft.com/office/drawing/2014/main" id="{0434DC88-D708-47D3-88B1-6E5E6CABC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85411"/>
            <a:ext cx="8891078" cy="6070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82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35A5-B485-456B-8121-690EC1CF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60" y="1934308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Naidheachdan</a:t>
            </a:r>
            <a:r>
              <a:rPr lang="en-GB" b="1" dirty="0"/>
              <a:t> </a:t>
            </a:r>
            <a:r>
              <a:rPr lang="en-GB" b="1" dirty="0" err="1"/>
              <a:t>Fìor</a:t>
            </a:r>
            <a:r>
              <a:rPr lang="en-GB" b="1" dirty="0"/>
              <a:t> no </a:t>
            </a:r>
            <a:r>
              <a:rPr lang="en-GB" b="1" dirty="0" err="1"/>
              <a:t>Fuadain</a:t>
            </a: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 err="1"/>
              <a:t>Geama</a:t>
            </a:r>
            <a:r>
              <a:rPr lang="en-GB" b="1" dirty="0"/>
              <a:t> </a:t>
            </a:r>
            <a:r>
              <a:rPr lang="en-GB" b="1" dirty="0" err="1"/>
              <a:t>buidhne</a:t>
            </a:r>
            <a:r>
              <a:rPr lang="en-GB" b="1" dirty="0"/>
              <a:t>!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6BC06-1BFB-4E95-B9B3-3AEDE617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person reading a book&#10;&#10;Description automatically generated">
            <a:extLst>
              <a:ext uri="{FF2B5EF4-FFF2-40B4-BE49-F238E27FC236}">
                <a16:creationId xmlns:a16="http://schemas.microsoft.com/office/drawing/2014/main" id="{C449E47A-C646-49EB-8C32-446F04DD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34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757214" y="1175084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Còmhradh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A’ </a:t>
            </a:r>
            <a:r>
              <a:rPr lang="en-US" sz="2400" b="1" dirty="0" err="1"/>
              <a:t>cruthachadh</a:t>
            </a:r>
            <a:r>
              <a:rPr lang="en-US" sz="2400" b="1" dirty="0"/>
              <a:t> </a:t>
            </a:r>
            <a:r>
              <a:rPr lang="en-US" sz="2400" b="1" dirty="0" err="1"/>
              <a:t>agus</a:t>
            </a:r>
            <a:r>
              <a:rPr lang="en-US" sz="2400" b="1" dirty="0"/>
              <a:t> a’ </a:t>
            </a:r>
            <a:r>
              <a:rPr lang="en-US" sz="2400" b="1" dirty="0" err="1"/>
              <a:t>sgaoileadh</a:t>
            </a:r>
            <a:r>
              <a:rPr lang="en-US" sz="2400" b="1" dirty="0"/>
              <a:t> </a:t>
            </a:r>
            <a:r>
              <a:rPr lang="en-US" sz="2400" b="1" dirty="0" err="1"/>
              <a:t>ìomhaighean</a:t>
            </a: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 bi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uair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a’ </a:t>
            </a:r>
            <a:r>
              <a:rPr lang="en-US" sz="2400" dirty="0" err="1"/>
              <a:t>cruthachadh</a:t>
            </a:r>
            <a:r>
              <a:rPr lang="en-US" sz="2400" dirty="0"/>
              <a:t> </a:t>
            </a:r>
            <a:r>
              <a:rPr lang="en-US" sz="2400" dirty="0" err="1"/>
              <a:t>dhealbhan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cur air an </a:t>
            </a:r>
            <a:r>
              <a:rPr lang="en-US" sz="2400" dirty="0" err="1"/>
              <a:t>eadar-lìon</a:t>
            </a:r>
            <a:r>
              <a:rPr lang="en-US" sz="2400" dirty="0"/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Am bi </a:t>
            </a:r>
            <a:r>
              <a:rPr lang="en-US" sz="2400" dirty="0" err="1"/>
              <a:t>neach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</a:t>
            </a:r>
            <a:r>
              <a:rPr lang="en-US" sz="2400" dirty="0" err="1"/>
              <a:t>eile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</a:t>
            </a:r>
            <a:r>
              <a:rPr lang="en-US" sz="2400" dirty="0" err="1"/>
              <a:t>sgaoileadh</a:t>
            </a:r>
            <a:r>
              <a:rPr lang="en-US" sz="2400" dirty="0"/>
              <a:t>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 bi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uair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a’ </a:t>
            </a:r>
            <a:r>
              <a:rPr lang="en-US" sz="2400" dirty="0" err="1"/>
              <a:t>sgaoileadh</a:t>
            </a:r>
            <a:r>
              <a:rPr lang="en-US" sz="2400" dirty="0"/>
              <a:t> </a:t>
            </a:r>
            <a:r>
              <a:rPr lang="en-US" sz="2400" dirty="0" err="1"/>
              <a:t>dhealbhan</a:t>
            </a:r>
            <a:r>
              <a:rPr lang="en-US" sz="2400" dirty="0"/>
              <a:t> a </a:t>
            </a:r>
            <a:r>
              <a:rPr lang="en-US" sz="2400" dirty="0" err="1"/>
              <a:t>chì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air </a:t>
            </a:r>
            <a:r>
              <a:rPr lang="en-US" sz="2400" dirty="0" err="1"/>
              <a:t>fòn</a:t>
            </a:r>
            <a:r>
              <a:rPr lang="en-US" sz="2400" dirty="0"/>
              <a:t>/</a:t>
            </a:r>
            <a:r>
              <a:rPr lang="en-US" sz="2400" dirty="0" err="1"/>
              <a:t>tablaid</a:t>
            </a:r>
            <a:r>
              <a:rPr lang="en-US" sz="2400" dirty="0"/>
              <a:t> no air </a:t>
            </a:r>
            <a:r>
              <a:rPr lang="en-US" sz="2400" dirty="0" err="1"/>
              <a:t>coimpiutair</a:t>
            </a:r>
            <a:r>
              <a:rPr lang="en-US" sz="2400" dirty="0"/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Dè</a:t>
            </a:r>
            <a:r>
              <a:rPr lang="en-US" sz="2400" dirty="0"/>
              <a:t> na </a:t>
            </a:r>
            <a:r>
              <a:rPr lang="en-US" sz="2400" dirty="0" err="1"/>
              <a:t>rudan</a:t>
            </a:r>
            <a:r>
              <a:rPr lang="en-US" sz="2400" dirty="0"/>
              <a:t> a </a:t>
            </a:r>
            <a:r>
              <a:rPr lang="en-US" sz="2400" dirty="0" err="1"/>
              <a:t>bhios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a’ </a:t>
            </a:r>
            <a:r>
              <a:rPr lang="en-US" sz="2400" dirty="0" err="1"/>
              <a:t>sgaoileadh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cò</a:t>
            </a:r>
            <a:r>
              <a:rPr lang="en-US" sz="2400" dirty="0"/>
              <a:t> </a:t>
            </a:r>
            <a:r>
              <a:rPr lang="en-US" sz="2400" dirty="0" err="1"/>
              <a:t>thuige</a:t>
            </a:r>
            <a:r>
              <a:rPr lang="en-US" sz="2400" dirty="0"/>
              <a:t>?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A14268-324C-4526-98DD-3A13DD06CF9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970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769</Words>
  <Application>Microsoft Office PowerPoint</Application>
  <PresentationFormat>Widescreen</PresentationFormat>
  <Paragraphs>86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Futura Medium</vt:lpstr>
      <vt:lpstr>Office Theme</vt:lpstr>
      <vt:lpstr>Glic air-loidhne</vt:lpstr>
      <vt:lpstr>PowerPoint Presentation</vt:lpstr>
      <vt:lpstr>PowerPoint Presentation</vt:lpstr>
      <vt:lpstr>A’ lorg air-loidhne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 tha iomagain ort mu rud a chunnaic thu, no ma chanas cuideigin rud a tha gad fhàgail a’ faireachdainn dona no fo iomagain, inns do dh’inbheach aig an taigh no san sgoil.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2.8.2 Being Online Being smart online</dc:title>
  <dc:creator>Colin Morrison</dc:creator>
  <cp:lastModifiedBy>Sarah maceachen</cp:lastModifiedBy>
  <cp:revision>19</cp:revision>
  <dcterms:created xsi:type="dcterms:W3CDTF">2019-05-30T10:29:37Z</dcterms:created>
  <dcterms:modified xsi:type="dcterms:W3CDTF">2021-08-26T14:13:13Z</dcterms:modified>
</cp:coreProperties>
</file>