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5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6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63E8B355-4085-ED47-9BBD-194C249E614C}"/>
    <pc:docChg chg="modSld">
      <pc:chgData name="Ross Robertson" userId="cb37bfa76ebf819d" providerId="LiveId" clId="{63E8B355-4085-ED47-9BBD-194C249E614C}" dt="2019-05-30T11:57:18.264" v="0" actId="1076"/>
      <pc:docMkLst>
        <pc:docMk/>
      </pc:docMkLst>
      <pc:sldChg chg="modSp">
        <pc:chgData name="Ross Robertson" userId="cb37bfa76ebf819d" providerId="LiveId" clId="{63E8B355-4085-ED47-9BBD-194C249E614C}" dt="2019-05-30T11:57:18.264" v="0" actId="1076"/>
        <pc:sldMkLst>
          <pc:docMk/>
          <pc:sldMk cId="1399231635" sldId="294"/>
        </pc:sldMkLst>
        <pc:spChg chg="mod">
          <ac:chgData name="Ross Robertson" userId="cb37bfa76ebf819d" providerId="LiveId" clId="{63E8B355-4085-ED47-9BBD-194C249E614C}" dt="2019-05-30T11:57:18.264" v="0" actId="1076"/>
          <ac:spMkLst>
            <pc:docMk/>
            <pc:sldMk cId="1399231635" sldId="294"/>
            <ac:spMk id="5" creationId="{FD653A24-DDD4-F141-9EE8-F2B6C4B70DFD}"/>
          </ac:spMkLst>
        </pc:spChg>
      </pc:sldChg>
    </pc:docChg>
  </pc:docChgLst>
  <pc:docChgLst>
    <pc:chgData name="Ross Robertson" userId="cb37bfa76ebf819d" providerId="LiveId" clId="{BB6A9947-34B4-C64F-AD5F-526774DD25C9}"/>
    <pc:docChg chg="custSel modSld">
      <pc:chgData name="Ross Robertson" userId="cb37bfa76ebf819d" providerId="LiveId" clId="{BB6A9947-34B4-C64F-AD5F-526774DD25C9}" dt="2019-07-01T10:37:03.333" v="16" actId="1076"/>
      <pc:docMkLst>
        <pc:docMk/>
      </pc:docMkLst>
      <pc:sldChg chg="modSp">
        <pc:chgData name="Ross Robertson" userId="cb37bfa76ebf819d" providerId="LiveId" clId="{BB6A9947-34B4-C64F-AD5F-526774DD25C9}" dt="2019-07-01T10:37:03.333" v="16" actId="1076"/>
        <pc:sldMkLst>
          <pc:docMk/>
          <pc:sldMk cId="979449192" sldId="256"/>
        </pc:sldMkLst>
        <pc:spChg chg="mod">
          <ac:chgData name="Ross Robertson" userId="cb37bfa76ebf819d" providerId="LiveId" clId="{BB6A9947-34B4-C64F-AD5F-526774DD25C9}" dt="2019-07-01T10:37:03.333" v="16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BB6A9947-34B4-C64F-AD5F-526774DD25C9}" dt="2019-07-01T10:37:00.048" v="15" actId="1076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1T15:01:57.270" idx="1">
    <p:pos x="1464" y="1152"/>
    <p:text>average??</p:text>
    <p:extLst>
      <p:ext uri="{C676402C-5697-4E1C-873F-D02D1690AC5C}">
        <p15:threadingInfo xmlns:p15="http://schemas.microsoft.com/office/powerpoint/2012/main" timeZoneBias="-60"/>
      </p:ext>
    </p:extLst>
  </p:cm>
  <p:cm authorId="2" dt="2021-08-19T21:03:50.254" idx="1">
    <p:pos x="1464" y="1288"/>
    <p:text>àbhaisteach ok a seo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52954"/>
            <a:ext cx="9144000" cy="750190"/>
          </a:xfrm>
        </p:spPr>
        <p:txBody>
          <a:bodyPr>
            <a:noAutofit/>
          </a:bodyPr>
          <a:lstStyle/>
          <a:p>
            <a:br>
              <a:rPr lang="en-GB" sz="4400" b="1" dirty="0"/>
            </a:br>
            <a:r>
              <a:rPr lang="en-GB" sz="4400" b="1" dirty="0" err="1"/>
              <a:t>Càit</a:t>
            </a:r>
            <a:r>
              <a:rPr lang="en-GB" sz="4400" b="1" dirty="0"/>
              <a:t> am bi </a:t>
            </a:r>
            <a:r>
              <a:rPr lang="en-GB" sz="4400" b="1" dirty="0" err="1"/>
              <a:t>sinn</a:t>
            </a:r>
            <a:r>
              <a:rPr lang="en-GB" sz="4400" b="1" dirty="0"/>
              <a:t> a’ </a:t>
            </a:r>
            <a:r>
              <a:rPr lang="en-GB" sz="4400" b="1" dirty="0" err="1"/>
              <a:t>dol</a:t>
            </a:r>
            <a:r>
              <a:rPr lang="en-GB" sz="4400" b="1" dirty="0"/>
              <a:t> air-</a:t>
            </a:r>
            <a:r>
              <a:rPr lang="en-GB" sz="4400" b="1" dirty="0" err="1"/>
              <a:t>loidhne</a:t>
            </a:r>
            <a:r>
              <a:rPr lang="en-GB" sz="4400" b="1" dirty="0"/>
              <a:t>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598399"/>
            <a:ext cx="8789883" cy="1970061"/>
          </a:xfrm>
        </p:spPr>
        <p:txBody>
          <a:bodyPr>
            <a:normAutofit fontScale="925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na </a:t>
            </a:r>
            <a:r>
              <a:rPr lang="en-GB" dirty="0" err="1"/>
              <a:t>bhios</a:t>
            </a:r>
            <a:r>
              <a:rPr lang="en-GB" dirty="0"/>
              <a:t> mi a’ </a:t>
            </a:r>
            <a:r>
              <a:rPr lang="en-GB" dirty="0" err="1"/>
              <a:t>dèanamh</a:t>
            </a:r>
            <a:r>
              <a:rPr lang="en-GB" dirty="0"/>
              <a:t> air-</a:t>
            </a:r>
            <a:r>
              <a:rPr lang="en-GB" dirty="0" err="1"/>
              <a:t>loidhne</a:t>
            </a:r>
            <a:r>
              <a:rPr lang="en-GB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a’ </a:t>
            </a:r>
            <a:r>
              <a:rPr lang="en-GB" dirty="0" err="1"/>
              <a:t>tuigsinn</a:t>
            </a:r>
            <a:r>
              <a:rPr lang="en-GB" dirty="0"/>
              <a:t> gum </a:t>
            </a:r>
            <a:r>
              <a:rPr lang="en-GB" dirty="0" err="1"/>
              <a:t>feum</a:t>
            </a:r>
            <a:r>
              <a:rPr lang="en-GB" dirty="0"/>
              <a:t> mi </a:t>
            </a:r>
            <a:r>
              <a:rPr lang="en-GB" dirty="0" err="1"/>
              <a:t>planaichean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sàbhailte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tha mi air-</a:t>
            </a:r>
            <a:r>
              <a:rPr lang="en-GB" dirty="0" err="1"/>
              <a:t>loidhne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ag </a:t>
            </a:r>
            <a:r>
              <a:rPr lang="en-GB" dirty="0" err="1"/>
              <a:t>aithneachadh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na h-</a:t>
            </a:r>
            <a:r>
              <a:rPr lang="en-GB" dirty="0" err="1"/>
              <a:t>inbhich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earbsa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chuidicheas</a:t>
            </a:r>
            <a:r>
              <a:rPr lang="en-GB" dirty="0"/>
              <a:t>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monitor, wall, person&#10;&#10;Description automatically generated">
            <a:extLst>
              <a:ext uri="{FF2B5EF4-FFF2-40B4-BE49-F238E27FC236}">
                <a16:creationId xmlns:a16="http://schemas.microsoft.com/office/drawing/2014/main" id="{E386D529-8F8D-4F97-8500-4D3AE33E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6886" y="1070538"/>
            <a:ext cx="4506666" cy="471692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B6EF5-E9B8-4742-A699-0B258CCB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</a:t>
            </a:r>
            <a:endParaRPr lang="gd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54A8F-BD02-4252-B959-B83F0888C02B}"/>
              </a:ext>
            </a:extLst>
          </p:cNvPr>
          <p:cNvSpPr txBox="1"/>
          <p:nvPr/>
        </p:nvSpPr>
        <p:spPr>
          <a:xfrm>
            <a:off x="5290457" y="329094"/>
            <a:ext cx="6594540" cy="64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Pòrnografaidh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‘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ìomhaigh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film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faclan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pàirtean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bodhaig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shealltainn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fhàgail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gum bi e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sealltainn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goirteachadh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fulang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droch-dhìol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ceàrr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dh’inbheach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pòrn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shealltainn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tuigsinn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 tha gad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fhàgail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 e na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chuideachadh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inbheach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earbsach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6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422260" y="2324258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Obair</a:t>
            </a:r>
            <a:r>
              <a:rPr lang="en-GB" sz="4000" b="1" dirty="0"/>
              <a:t>:</a:t>
            </a:r>
          </a:p>
          <a:p>
            <a:r>
              <a:rPr lang="en-GB" sz="4000" b="1" dirty="0" err="1"/>
              <a:t>Suirbhidh</a:t>
            </a:r>
            <a:r>
              <a:rPr lang="en-GB" sz="4000" b="1" dirty="0"/>
              <a:t> </a:t>
            </a:r>
            <a:r>
              <a:rPr lang="en-GB" sz="4000" b="1" dirty="0" err="1"/>
              <a:t>Clas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E6E1C-4C61-BD41-99E0-42FE5D7B0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57060" y="652177"/>
            <a:ext cx="432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Ùine</a:t>
            </a:r>
            <a:r>
              <a:rPr lang="en-GB" sz="2400" b="1" dirty="0"/>
              <a:t> </a:t>
            </a:r>
            <a:r>
              <a:rPr lang="en-GB" sz="2400" b="1" dirty="0" err="1"/>
              <a:t>ga</a:t>
            </a:r>
            <a:r>
              <a:rPr lang="en-GB" sz="2400" b="1" dirty="0"/>
              <a:t> </a:t>
            </a:r>
            <a:r>
              <a:rPr lang="en-GB" sz="2400" b="1" dirty="0" err="1"/>
              <a:t>chosg</a:t>
            </a:r>
            <a:r>
              <a:rPr lang="en-GB" sz="2400" b="1" dirty="0"/>
              <a:t> air-</a:t>
            </a:r>
            <a:r>
              <a:rPr lang="en-GB" sz="2400" b="1" dirty="0" err="1"/>
              <a:t>loidhne</a:t>
            </a:r>
            <a:r>
              <a:rPr lang="en-GB" sz="2400" b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98932" y="1415723"/>
            <a:ext cx="7028719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rèir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>
                <a:ea typeface="Calibri" panose="020F0502020204030204" pitchFamily="34" charset="0"/>
                <a:cs typeface="Calibri" panose="020F0502020204030204" pitchFamily="34" charset="0"/>
              </a:rPr>
              <a:t>The big national survey,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air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àbhaisteach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sgoile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clann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dhen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agaibhse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a’ cur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400" b="1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573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42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mionaidean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TBh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36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mionaidean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air-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mionaidean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cluich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gheamannan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Air an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deireadh-sheachdain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, tha clann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dhen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agaibhse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ràdh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iad a’ cur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barrachd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ùine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air-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sgoile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36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mionaidean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air-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Disathairne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Didòmhnaich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mionaid</a:t>
            </a:r>
            <a:endParaRPr lang="en-GB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863036FC-F4DA-4FC8-A27C-599D0AE9C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94" y="1810896"/>
            <a:ext cx="5069305" cy="32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802184" y="876712"/>
            <a:ext cx="400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Nuair</a:t>
            </a:r>
            <a:r>
              <a:rPr lang="en-GB" sz="2400" b="1" dirty="0"/>
              <a:t> a </a:t>
            </a:r>
            <a:r>
              <a:rPr lang="en-GB" sz="2400" b="1" dirty="0" err="1"/>
              <a:t>bhios</a:t>
            </a:r>
            <a:r>
              <a:rPr lang="en-GB" sz="2400" b="1" dirty="0"/>
              <a:t> </a:t>
            </a:r>
            <a:r>
              <a:rPr lang="en-GB" sz="2400" b="1" dirty="0" err="1"/>
              <a:t>tu</a:t>
            </a:r>
            <a:r>
              <a:rPr lang="en-GB" sz="2400" b="1" dirty="0"/>
              <a:t> a’ </a:t>
            </a:r>
            <a:r>
              <a:rPr lang="en-GB" sz="2400" b="1" dirty="0" err="1"/>
              <a:t>dol</a:t>
            </a:r>
            <a:r>
              <a:rPr lang="en-GB" sz="2400" b="1" dirty="0"/>
              <a:t> air-</a:t>
            </a:r>
            <a:r>
              <a:rPr lang="en-GB" sz="2400" b="1" dirty="0" err="1"/>
              <a:t>loidhne</a:t>
            </a:r>
            <a:r>
              <a:rPr lang="en-GB" sz="2400" b="1" dirty="0"/>
              <a:t>, </a:t>
            </a:r>
            <a:r>
              <a:rPr lang="en-GB" sz="2400" b="1" dirty="0" err="1"/>
              <a:t>dè</a:t>
            </a:r>
            <a:r>
              <a:rPr lang="en-GB" sz="2400" b="1" dirty="0"/>
              <a:t> na h-</a:t>
            </a:r>
            <a:r>
              <a:rPr lang="en-GB" sz="2400" b="1" dirty="0" err="1"/>
              <a:t>innealan</a:t>
            </a:r>
            <a:r>
              <a:rPr lang="en-GB" sz="2400" b="1" dirty="0"/>
              <a:t> a </a:t>
            </a:r>
            <a:r>
              <a:rPr lang="en-GB" sz="2400" b="1" dirty="0" err="1"/>
              <a:t>bhios</a:t>
            </a:r>
            <a:r>
              <a:rPr lang="en-GB" sz="2400" b="1" dirty="0"/>
              <a:t> </a:t>
            </a:r>
            <a:r>
              <a:rPr lang="en-GB" sz="2400" b="1" dirty="0" err="1"/>
              <a:t>tu</a:t>
            </a:r>
            <a:r>
              <a:rPr lang="en-GB" sz="2400" b="1" dirty="0"/>
              <a:t> a’ </a:t>
            </a:r>
            <a:r>
              <a:rPr lang="en-GB" sz="2400" b="1" dirty="0" err="1"/>
              <a:t>cleachdadh</a:t>
            </a:r>
            <a:r>
              <a:rPr lang="en-GB" sz="2400" b="1" dirty="0"/>
              <a:t>? A </a:t>
            </a:r>
            <a:r>
              <a:rPr lang="en-GB" sz="2400" b="1" dirty="0" err="1"/>
              <a:t>rèir</a:t>
            </a:r>
            <a:r>
              <a:rPr lang="en-GB" sz="2400" b="1" dirty="0"/>
              <a:t> an t-</a:t>
            </a:r>
            <a:r>
              <a:rPr lang="en-GB" sz="2400" b="1" dirty="0" err="1"/>
              <a:t>suirbhidh</a:t>
            </a:r>
            <a:r>
              <a:rPr lang="en-GB" sz="2400" b="1" dirty="0"/>
              <a:t>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501099" y="2291953"/>
            <a:ext cx="464240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Tablaid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/iPad: 57%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Coimpiutair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glùine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 55%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Fòn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 35%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Coimpiutair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Consoil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gheamannan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ea typeface="Calibri" panose="020F0502020204030204" pitchFamily="34" charset="0"/>
                <a:cs typeface="Calibri" panose="020F0502020204030204" pitchFamily="34" charset="0"/>
              </a:rPr>
              <a:t>TBh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: 5%</a:t>
            </a:r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4A8EAC16-1748-4F6E-9D29-0E7C4C7D6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96" y="876712"/>
            <a:ext cx="3017396" cy="2003740"/>
          </a:xfrm>
          <a:prstGeom prst="rect">
            <a:avLst/>
          </a:prstGeom>
        </p:spPr>
      </p:pic>
      <p:pic>
        <p:nvPicPr>
          <p:cNvPr id="9" name="Picture 8" descr="A remote control&#10;&#10;Description automatically generated">
            <a:extLst>
              <a:ext uri="{FF2B5EF4-FFF2-40B4-BE49-F238E27FC236}">
                <a16:creationId xmlns:a16="http://schemas.microsoft.com/office/drawing/2014/main" id="{11853D4E-6035-4DF1-A102-1D26E30D3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94" y="2880453"/>
            <a:ext cx="3000375" cy="2000250"/>
          </a:xfrm>
          <a:prstGeom prst="rect">
            <a:avLst/>
          </a:prstGeom>
        </p:spPr>
      </p:pic>
      <p:pic>
        <p:nvPicPr>
          <p:cNvPr id="11" name="Picture 10" descr="A hand holding a video game&#10;&#10;Description automatically generated">
            <a:extLst>
              <a:ext uri="{FF2B5EF4-FFF2-40B4-BE49-F238E27FC236}">
                <a16:creationId xmlns:a16="http://schemas.microsoft.com/office/drawing/2014/main" id="{5ED03C40-4545-4547-B176-50786B735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220" y="2880452"/>
            <a:ext cx="300037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76016" y="1020690"/>
            <a:ext cx="6548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Am bi </a:t>
            </a:r>
            <a:r>
              <a:rPr lang="en-GB" sz="2400" b="1" dirty="0" err="1"/>
              <a:t>sibh</a:t>
            </a:r>
            <a:r>
              <a:rPr lang="en-GB" sz="2400" b="1" dirty="0"/>
              <a:t> a’ </a:t>
            </a:r>
            <a:r>
              <a:rPr lang="en-GB" sz="2400" b="1" dirty="0" err="1"/>
              <a:t>dèanamh</a:t>
            </a:r>
            <a:r>
              <a:rPr lang="en-GB" sz="2400" b="1" dirty="0"/>
              <a:t> no a’ </a:t>
            </a:r>
            <a:r>
              <a:rPr lang="en-GB" sz="2400" b="1" dirty="0" err="1"/>
              <a:t>cruthachadh</a:t>
            </a:r>
            <a:r>
              <a:rPr lang="en-GB" sz="2400" b="1" dirty="0"/>
              <a:t> </a:t>
            </a:r>
            <a:r>
              <a:rPr lang="en-GB" sz="2400" b="1" dirty="0" err="1"/>
              <a:t>sìon</a:t>
            </a:r>
            <a:r>
              <a:rPr lang="en-GB" sz="2400" b="1" dirty="0"/>
              <a:t> air-</a:t>
            </a:r>
            <a:r>
              <a:rPr lang="en-GB" sz="2400" b="1" dirty="0" err="1"/>
              <a:t>loidhne</a:t>
            </a:r>
            <a:r>
              <a:rPr lang="en-GB" sz="2400" b="1" dirty="0"/>
              <a:t>? A </a:t>
            </a:r>
            <a:r>
              <a:rPr lang="en-GB" sz="2400" b="1" dirty="0" err="1"/>
              <a:t>rèir</a:t>
            </a:r>
            <a:r>
              <a:rPr lang="en-GB" sz="2400" b="1" dirty="0"/>
              <a:t> an t-</a:t>
            </a:r>
            <a:r>
              <a:rPr lang="en-GB" sz="2400" b="1" dirty="0" err="1"/>
              <a:t>suirbhidh</a:t>
            </a:r>
            <a:r>
              <a:rPr lang="en-GB" sz="2400" b="1" dirty="0"/>
              <a:t>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95457" y="2115467"/>
            <a:ext cx="6419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dèanamh</a:t>
            </a:r>
            <a:r>
              <a:rPr lang="en-GB" sz="2400" b="1" dirty="0"/>
              <a:t> </a:t>
            </a:r>
            <a:r>
              <a:rPr lang="en-GB" sz="2400" b="1" dirty="0" err="1"/>
              <a:t>dhealbhan</a:t>
            </a:r>
            <a:r>
              <a:rPr lang="en-GB" sz="2400" b="1" dirty="0"/>
              <a:t> 40%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dèanamh</a:t>
            </a:r>
            <a:r>
              <a:rPr lang="en-GB" sz="2400" b="1" dirty="0"/>
              <a:t> </a:t>
            </a:r>
            <a:r>
              <a:rPr lang="en-GB" sz="2400" b="1" dirty="0" err="1"/>
              <a:t>bhidiothan</a:t>
            </a:r>
            <a:r>
              <a:rPr lang="en-GB" sz="2400" b="1" dirty="0"/>
              <a:t>: 32%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deasachadh</a:t>
            </a:r>
            <a:r>
              <a:rPr lang="en-GB" sz="2400" b="1" dirty="0"/>
              <a:t> no ag </a:t>
            </a:r>
            <a:r>
              <a:rPr lang="en-GB" sz="2400" b="1" dirty="0" err="1"/>
              <a:t>atharrachadh</a:t>
            </a:r>
            <a:r>
              <a:rPr lang="en-GB" sz="2400" b="1" dirty="0"/>
              <a:t> </a:t>
            </a:r>
            <a:r>
              <a:rPr lang="en-GB" sz="2400" b="1" dirty="0" err="1"/>
              <a:t>dhealbhan</a:t>
            </a:r>
            <a:r>
              <a:rPr lang="en-GB" sz="2400" b="1" dirty="0"/>
              <a:t>: 31%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cruthachadh</a:t>
            </a:r>
            <a:r>
              <a:rPr lang="en-GB" sz="2400" b="1" dirty="0"/>
              <a:t> avatar </a:t>
            </a:r>
            <a:r>
              <a:rPr lang="en-GB" sz="2400" b="1" dirty="0" err="1"/>
              <a:t>ann</a:t>
            </a:r>
            <a:r>
              <a:rPr lang="en-GB" sz="2400" b="1" dirty="0"/>
              <a:t> an </a:t>
            </a:r>
            <a:r>
              <a:rPr lang="en-GB" sz="2400" b="1" dirty="0" err="1"/>
              <a:t>gèam</a:t>
            </a:r>
            <a:r>
              <a:rPr lang="en-GB" sz="2400" b="1" dirty="0"/>
              <a:t>: 19%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cruthachadh</a:t>
            </a:r>
            <a:r>
              <a:rPr lang="en-GB" sz="2400" b="1" dirty="0"/>
              <a:t> </a:t>
            </a:r>
            <a:r>
              <a:rPr lang="en-GB" sz="2400" b="1" dirty="0" err="1"/>
              <a:t>beothachadh</a:t>
            </a:r>
            <a:r>
              <a:rPr lang="en-GB" sz="2400" b="1" dirty="0"/>
              <a:t>/animation 12%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cruthachadh</a:t>
            </a:r>
            <a:r>
              <a:rPr lang="en-GB" sz="2400" b="1" dirty="0"/>
              <a:t> </a:t>
            </a:r>
            <a:r>
              <a:rPr lang="en-GB" sz="2400" b="1" dirty="0" err="1"/>
              <a:t>bhidio</a:t>
            </a:r>
            <a:r>
              <a:rPr lang="en-GB" sz="2400" b="1" dirty="0"/>
              <a:t> </a:t>
            </a:r>
            <a:r>
              <a:rPr lang="en-GB" sz="2400" b="1" dirty="0" err="1"/>
              <a:t>ciùil</a:t>
            </a:r>
            <a:r>
              <a:rPr lang="en-GB" sz="2400" b="1" dirty="0"/>
              <a:t> 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cruthachadh</a:t>
            </a:r>
            <a:r>
              <a:rPr lang="en-GB" sz="2400" b="1" dirty="0"/>
              <a:t> </a:t>
            </a:r>
            <a:r>
              <a:rPr lang="en-GB" sz="2400" b="1" dirty="0" err="1"/>
              <a:t>bloga</a:t>
            </a:r>
            <a:r>
              <a:rPr lang="en-GB" sz="2400" b="1" dirty="0"/>
              <a:t> 6%</a:t>
            </a: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0BC8502-C612-4776-8817-B34B07B3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41" y="2117662"/>
            <a:ext cx="3973434" cy="26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45576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57789" y="655301"/>
            <a:ext cx="631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</a:t>
            </a:r>
            <a:r>
              <a:rPr lang="en-GB" sz="2400" b="1" dirty="0" err="1"/>
              <a:t>rèir</a:t>
            </a:r>
            <a:r>
              <a:rPr lang="en-GB" sz="2400" b="1" dirty="0"/>
              <a:t> an t-</a:t>
            </a:r>
            <a:r>
              <a:rPr lang="en-GB" sz="2400" b="1" dirty="0" err="1"/>
              <a:t>suirbhidh</a:t>
            </a:r>
            <a:r>
              <a:rPr lang="en-GB" sz="2400" b="1" dirty="0"/>
              <a:t> </a:t>
            </a:r>
            <a:r>
              <a:rPr lang="en-GB" sz="2400" b="1" dirty="0" err="1"/>
              <a:t>bidh</a:t>
            </a:r>
            <a:r>
              <a:rPr lang="en-GB" sz="2400" b="1" dirty="0"/>
              <a:t> 73% de </a:t>
            </a:r>
            <a:r>
              <a:rPr lang="en-GB" sz="2400" b="1" dirty="0" err="1"/>
              <a:t>chlann</a:t>
            </a:r>
            <a:r>
              <a:rPr lang="en-GB" sz="2400" b="1" dirty="0"/>
              <a:t> </a:t>
            </a:r>
            <a:r>
              <a:rPr lang="en-GB" sz="2400" b="1" dirty="0" err="1"/>
              <a:t>eadar</a:t>
            </a:r>
            <a:r>
              <a:rPr lang="en-GB" sz="2400" b="1" dirty="0"/>
              <a:t> </a:t>
            </a:r>
            <a:r>
              <a:rPr lang="en-GB" sz="2400" b="1" dirty="0" err="1"/>
              <a:t>aoisean</a:t>
            </a:r>
            <a:r>
              <a:rPr lang="en-GB" sz="2400" b="1" dirty="0"/>
              <a:t> 8 </a:t>
            </a:r>
            <a:r>
              <a:rPr lang="en-GB" sz="2400" b="1" dirty="0" err="1"/>
              <a:t>agus</a:t>
            </a:r>
            <a:r>
              <a:rPr lang="en-GB" sz="2400" b="1" dirty="0"/>
              <a:t> 11 </a:t>
            </a:r>
            <a:r>
              <a:rPr lang="en-GB" sz="2400" b="1" dirty="0" err="1"/>
              <a:t>bliadhna</a:t>
            </a:r>
            <a:r>
              <a:rPr lang="en-GB" sz="2400" b="1" dirty="0"/>
              <a:t> a’ </a:t>
            </a:r>
            <a:r>
              <a:rPr lang="en-GB" sz="2400" b="1" dirty="0" err="1"/>
              <a:t>cleachdadh</a:t>
            </a:r>
            <a:r>
              <a:rPr lang="en-GB" sz="2400" b="1" dirty="0"/>
              <a:t> </a:t>
            </a:r>
            <a:r>
              <a:rPr lang="en-GB" sz="2400" b="1" dirty="0" err="1"/>
              <a:t>làrach</a:t>
            </a:r>
            <a:r>
              <a:rPr lang="en-GB" sz="2400" b="1" dirty="0"/>
              <a:t> no app YouTube </a:t>
            </a:r>
            <a:r>
              <a:rPr lang="en-GB" sz="2400" b="1" dirty="0" err="1"/>
              <a:t>airson</a:t>
            </a:r>
            <a:r>
              <a:rPr lang="en-GB" sz="2400" b="1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57790" y="1855630"/>
            <a:ext cx="63165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air </a:t>
            </a:r>
            <a:r>
              <a:rPr lang="en-GB" sz="2400" b="1" dirty="0" err="1"/>
              <a:t>bhidiothan</a:t>
            </a:r>
            <a:r>
              <a:rPr lang="en-GB" sz="2400" b="1" dirty="0"/>
              <a:t> </a:t>
            </a:r>
            <a:r>
              <a:rPr lang="en-GB" sz="2400" b="1" dirty="0" err="1"/>
              <a:t>èibhinn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fealla-dhà</a:t>
            </a:r>
            <a:r>
              <a:rPr lang="en-GB" sz="2400" b="1" dirty="0"/>
              <a:t>/</a:t>
            </a:r>
            <a:r>
              <a:rPr lang="en-GB" sz="2400" b="1" dirty="0" err="1"/>
              <a:t>cleasan</a:t>
            </a:r>
            <a:r>
              <a:rPr lang="en-GB" sz="2400" b="1" dirty="0"/>
              <a:t> 67%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air </a:t>
            </a:r>
            <a:r>
              <a:rPr lang="en-GB" sz="2400" b="1" dirty="0" err="1"/>
              <a:t>bhidiothan</a:t>
            </a:r>
            <a:r>
              <a:rPr lang="en-GB" sz="2400" b="1" dirty="0"/>
              <a:t> </a:t>
            </a:r>
            <a:r>
              <a:rPr lang="en-GB" sz="2400" b="1" dirty="0" err="1"/>
              <a:t>ciùil</a:t>
            </a:r>
            <a:r>
              <a:rPr lang="en-GB" sz="2400" b="1" dirty="0"/>
              <a:t> 61%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stiùireadh</a:t>
            </a:r>
            <a:r>
              <a:rPr lang="en-GB" sz="2400" b="1" dirty="0"/>
              <a:t> </a:t>
            </a:r>
            <a:r>
              <a:rPr lang="en-GB" sz="2400" b="1" dirty="0" err="1"/>
              <a:t>airson</a:t>
            </a:r>
            <a:r>
              <a:rPr lang="en-GB" sz="2400" b="1" dirty="0"/>
              <a:t> </a:t>
            </a:r>
            <a:r>
              <a:rPr lang="en-GB" sz="2400" b="1" dirty="0" err="1"/>
              <a:t>geamiachean</a:t>
            </a:r>
            <a:r>
              <a:rPr lang="en-GB" sz="2400" b="1" dirty="0"/>
              <a:t> no 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dhaoine</a:t>
            </a:r>
            <a:r>
              <a:rPr lang="en-GB" sz="2400" b="1" dirty="0"/>
              <a:t> </a:t>
            </a:r>
            <a:r>
              <a:rPr lang="en-GB" sz="2400" b="1" dirty="0" err="1"/>
              <a:t>eile</a:t>
            </a:r>
            <a:r>
              <a:rPr lang="en-GB" sz="2400" b="1" dirty="0"/>
              <a:t> </a:t>
            </a:r>
            <a:r>
              <a:rPr lang="en-GB" sz="2400" b="1" dirty="0" err="1"/>
              <a:t>gan</a:t>
            </a:r>
            <a:r>
              <a:rPr lang="en-GB" sz="2400" b="1" dirty="0"/>
              <a:t> </a:t>
            </a:r>
            <a:r>
              <a:rPr lang="en-GB" sz="2400" b="1" dirty="0" err="1"/>
              <a:t>cluich</a:t>
            </a:r>
            <a:r>
              <a:rPr lang="en-GB" sz="2400" b="1" dirty="0"/>
              <a:t> 45%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bhidiothan</a:t>
            </a:r>
            <a:r>
              <a:rPr lang="en-GB" sz="2400" b="1" dirty="0"/>
              <a:t> ‘how to’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leasain</a:t>
            </a:r>
            <a:r>
              <a:rPr lang="en-GB" sz="2400" b="1" dirty="0"/>
              <a:t> 43%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vloggers no YouTubers 36%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phrògraman</a:t>
            </a:r>
            <a:r>
              <a:rPr lang="en-GB" sz="2400" b="1" dirty="0"/>
              <a:t>, </a:t>
            </a:r>
            <a:r>
              <a:rPr lang="en-GB" sz="2400" b="1" dirty="0" err="1"/>
              <a:t>filmichean</a:t>
            </a:r>
            <a:r>
              <a:rPr lang="en-GB" sz="2400" b="1" dirty="0"/>
              <a:t> no </a:t>
            </a:r>
            <a:r>
              <a:rPr lang="en-GB" sz="2400" b="1" dirty="0" err="1"/>
              <a:t>cartùnaichean</a:t>
            </a:r>
            <a:r>
              <a:rPr lang="en-GB" sz="2400" b="1" dirty="0"/>
              <a:t> 29%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shanasan</a:t>
            </a:r>
            <a:r>
              <a:rPr lang="en-GB" sz="2400" b="1" dirty="0"/>
              <a:t> </a:t>
            </a:r>
            <a:r>
              <a:rPr lang="en-GB" sz="2400" b="1" dirty="0" err="1"/>
              <a:t>airson</a:t>
            </a:r>
            <a:r>
              <a:rPr lang="en-GB" sz="2400" b="1" dirty="0"/>
              <a:t> </a:t>
            </a:r>
            <a:r>
              <a:rPr lang="en-GB" sz="2400" b="1" dirty="0" err="1"/>
              <a:t>filmichean</a:t>
            </a:r>
            <a:r>
              <a:rPr lang="en-GB" sz="2400" b="1" dirty="0"/>
              <a:t>, </a:t>
            </a:r>
            <a:r>
              <a:rPr lang="en-GB" sz="2400" b="1" dirty="0" err="1"/>
              <a:t>earrannan</a:t>
            </a:r>
            <a:r>
              <a:rPr lang="en-GB" sz="2400" b="1" dirty="0"/>
              <a:t> à </a:t>
            </a:r>
            <a:r>
              <a:rPr lang="en-GB" sz="2400" b="1" dirty="0" err="1"/>
              <a:t>filmichean</a:t>
            </a:r>
            <a:r>
              <a:rPr lang="en-GB" sz="2400" b="1" dirty="0"/>
              <a:t> no </a:t>
            </a:r>
            <a:r>
              <a:rPr lang="en-GB" sz="2400" b="1" dirty="0" err="1"/>
              <a:t>pìosan</a:t>
            </a:r>
            <a:r>
              <a:rPr lang="en-GB" sz="2400" b="1" dirty="0"/>
              <a:t> math 26%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A’ </a:t>
            </a:r>
            <a:r>
              <a:rPr lang="en-GB" sz="2400" b="1" dirty="0" err="1"/>
              <a:t>coimhead</a:t>
            </a:r>
            <a:r>
              <a:rPr lang="en-GB" sz="2400" b="1" dirty="0"/>
              <a:t> </a:t>
            </a:r>
            <a:r>
              <a:rPr lang="en-GB" sz="2400" b="1" dirty="0" err="1"/>
              <a:t>bhidiothan</a:t>
            </a:r>
            <a:r>
              <a:rPr lang="en-GB" sz="2400" b="1" dirty="0"/>
              <a:t> </a:t>
            </a:r>
            <a:r>
              <a:rPr lang="en-GB" sz="2400" b="1" dirty="0" err="1"/>
              <a:t>fosglaidh</a:t>
            </a:r>
            <a:r>
              <a:rPr lang="en-GB" sz="2400" b="1" dirty="0"/>
              <a:t> - 18%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799672-D70B-4072-BC84-523224CCC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99" y="1884095"/>
            <a:ext cx="4780547" cy="33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317852" y="1295400"/>
            <a:ext cx="417531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Tha cha </a:t>
            </a:r>
            <a:r>
              <a:rPr lang="en-US" sz="2400" b="1" dirty="0" err="1"/>
              <a:t>mhòr</a:t>
            </a:r>
            <a:r>
              <a:rPr lang="en-US" sz="2400" b="1" dirty="0"/>
              <a:t> 7 </a:t>
            </a:r>
            <a:r>
              <a:rPr lang="en-US" sz="2400" b="1" dirty="0" err="1"/>
              <a:t>às</a:t>
            </a:r>
            <a:r>
              <a:rPr lang="en-US" sz="2400" b="1" dirty="0"/>
              <a:t> </a:t>
            </a:r>
            <a:r>
              <a:rPr lang="en-US" sz="2400" b="1" dirty="0" err="1"/>
              <a:t>gach</a:t>
            </a:r>
            <a:r>
              <a:rPr lang="en-US" sz="2400" b="1" dirty="0"/>
              <a:t> 10 de </a:t>
            </a:r>
            <a:r>
              <a:rPr lang="en-US" sz="2400" b="1" dirty="0" err="1"/>
              <a:t>chlann</a:t>
            </a:r>
            <a:r>
              <a:rPr lang="en-US" sz="2400" b="1" dirty="0"/>
              <a:t> </a:t>
            </a:r>
            <a:r>
              <a:rPr lang="en-US" sz="2400" b="1" dirty="0" err="1"/>
              <a:t>eadar</a:t>
            </a:r>
            <a:r>
              <a:rPr lang="en-US" sz="2400" b="1" dirty="0"/>
              <a:t> </a:t>
            </a:r>
            <a:r>
              <a:rPr lang="en-US" sz="2400" b="1" dirty="0" err="1"/>
              <a:t>aoisean</a:t>
            </a:r>
            <a:r>
              <a:rPr lang="en-US" sz="2400" b="1" dirty="0"/>
              <a:t> 8 </a:t>
            </a:r>
            <a:r>
              <a:rPr lang="en-US" sz="2400" b="1" dirty="0" err="1"/>
              <a:t>agus</a:t>
            </a:r>
            <a:r>
              <a:rPr lang="en-US" sz="2400" b="1" dirty="0"/>
              <a:t> 11 ag </a:t>
            </a:r>
            <a:r>
              <a:rPr lang="en-US" sz="2400" b="1" dirty="0" err="1"/>
              <a:t>ràdh</a:t>
            </a:r>
            <a:r>
              <a:rPr lang="en-US" sz="2400" b="1" dirty="0"/>
              <a:t> gum bi iad a’ </a:t>
            </a:r>
            <a:r>
              <a:rPr lang="en-US" sz="2400" b="1" dirty="0" err="1"/>
              <a:t>cluich</a:t>
            </a:r>
            <a:r>
              <a:rPr lang="en-US" sz="2400" b="1" dirty="0"/>
              <a:t> </a:t>
            </a:r>
            <a:r>
              <a:rPr lang="en-US" sz="2400" b="1" dirty="0" err="1"/>
              <a:t>gheamannan</a:t>
            </a:r>
            <a:r>
              <a:rPr lang="en-US" sz="2400" b="1" dirty="0"/>
              <a:t> air-</a:t>
            </a:r>
            <a:r>
              <a:rPr lang="en-US" sz="2400" b="1" dirty="0" err="1"/>
              <a:t>loidhne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cluich</a:t>
            </a:r>
            <a:r>
              <a:rPr lang="en-US" sz="2400" dirty="0"/>
              <a:t> </a:t>
            </a:r>
            <a:r>
              <a:rPr lang="en-US" sz="2400" dirty="0" err="1"/>
              <a:t>gheamannan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r>
              <a:rPr lang="en-US" sz="2400" dirty="0"/>
              <a:t> a’ </a:t>
            </a:r>
            <a:r>
              <a:rPr lang="en-US" sz="2400" dirty="0" err="1"/>
              <a:t>ciallachadh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bheil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ceangailte</a:t>
            </a:r>
            <a:r>
              <a:rPr lang="en-US" sz="2400" dirty="0"/>
              <a:t> </a:t>
            </a:r>
            <a:r>
              <a:rPr lang="en-US" sz="2400" dirty="0" err="1"/>
              <a:t>ris</a:t>
            </a:r>
            <a:r>
              <a:rPr lang="en-US" sz="2400" dirty="0"/>
              <a:t> an </a:t>
            </a:r>
            <a:r>
              <a:rPr lang="en-US" sz="2400" dirty="0" err="1"/>
              <a:t>eadar-lìon</a:t>
            </a:r>
            <a:r>
              <a:rPr lang="en-US" sz="2400" dirty="0"/>
              <a:t>, ’s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bheil</a:t>
            </a:r>
            <a:r>
              <a:rPr lang="en-US" sz="2400" dirty="0"/>
              <a:t> </a:t>
            </a:r>
            <a:r>
              <a:rPr lang="en-US" sz="2400" dirty="0" err="1"/>
              <a:t>cuid</a:t>
            </a:r>
            <a:r>
              <a:rPr lang="en-US" sz="2400" dirty="0"/>
              <a:t> de </a:t>
            </a:r>
            <a:r>
              <a:rPr lang="en-US" sz="2400" dirty="0" err="1"/>
              <a:t>gheamannan</a:t>
            </a:r>
            <a:r>
              <a:rPr lang="en-US" sz="2400" dirty="0"/>
              <a:t> a’ </a:t>
            </a:r>
            <a:r>
              <a:rPr lang="en-US" sz="2400" dirty="0" err="1"/>
              <a:t>toirt</a:t>
            </a:r>
            <a:r>
              <a:rPr lang="en-US" sz="2400" dirty="0"/>
              <a:t> </a:t>
            </a:r>
            <a:r>
              <a:rPr lang="en-US" sz="2400" dirty="0" err="1"/>
              <a:t>cothrom</a:t>
            </a:r>
            <a:r>
              <a:rPr lang="en-US" sz="2400" dirty="0"/>
              <a:t> </a:t>
            </a:r>
            <a:r>
              <a:rPr lang="en-US" sz="2400" dirty="0" err="1"/>
              <a:t>dhut</a:t>
            </a:r>
            <a:r>
              <a:rPr lang="en-US" sz="2400" dirty="0"/>
              <a:t> </a:t>
            </a:r>
            <a:r>
              <a:rPr lang="en-US" sz="2400" dirty="0" err="1"/>
              <a:t>obrachadh</a:t>
            </a:r>
            <a:r>
              <a:rPr lang="en-US" sz="2400" dirty="0"/>
              <a:t> </a:t>
            </a:r>
            <a:r>
              <a:rPr lang="en-US" sz="2400" dirty="0" err="1"/>
              <a:t>còmhla</a:t>
            </a:r>
            <a:r>
              <a:rPr lang="en-US" sz="2400" dirty="0"/>
              <a:t> </a:t>
            </a:r>
            <a:r>
              <a:rPr lang="en-US" sz="2400" dirty="0" err="1"/>
              <a:t>ri</a:t>
            </a:r>
            <a:r>
              <a:rPr lang="en-US" sz="2400" dirty="0"/>
              <a:t>, no </a:t>
            </a:r>
            <a:r>
              <a:rPr lang="en-US" sz="2400" dirty="0" err="1"/>
              <a:t>cluich</a:t>
            </a:r>
            <a:r>
              <a:rPr lang="en-US" sz="2400" dirty="0"/>
              <a:t> an </a:t>
            </a:r>
            <a:r>
              <a:rPr lang="en-US" sz="2400" dirty="0" err="1"/>
              <a:t>aghaidh</a:t>
            </a:r>
            <a:r>
              <a:rPr lang="en-US" sz="2400" dirty="0"/>
              <a:t>, </a:t>
            </a:r>
            <a:r>
              <a:rPr lang="en-US" sz="2400" dirty="0" err="1"/>
              <a:t>daoine</a:t>
            </a:r>
            <a:r>
              <a:rPr lang="en-US" sz="2400" dirty="0"/>
              <a:t> </a:t>
            </a:r>
            <a:r>
              <a:rPr lang="en-US" sz="2400" dirty="0" err="1"/>
              <a:t>eile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r>
              <a:rPr lang="en-US" sz="2400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skating, child, young&#10;&#10;Description automatically generated">
            <a:extLst>
              <a:ext uri="{FF2B5EF4-FFF2-40B4-BE49-F238E27FC236}">
                <a16:creationId xmlns:a16="http://schemas.microsoft.com/office/drawing/2014/main" id="{CE96E320-A5CB-4C1E-9067-4AB17901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67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54940" y="642866"/>
            <a:ext cx="381478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Dè</a:t>
            </a:r>
            <a:r>
              <a:rPr lang="en-US" sz="2400" b="1" dirty="0"/>
              <a:t> </a:t>
            </a:r>
            <a:r>
              <a:rPr lang="en-US" sz="2400" b="1" dirty="0" err="1"/>
              <a:t>nach</a:t>
            </a:r>
            <a:r>
              <a:rPr lang="en-US" sz="2400" b="1" dirty="0"/>
              <a:t> </a:t>
            </a:r>
            <a:r>
              <a:rPr lang="en-US" sz="2400" b="1" dirty="0" err="1"/>
              <a:t>eil</a:t>
            </a:r>
            <a:r>
              <a:rPr lang="en-US" sz="2400" b="1" dirty="0"/>
              <a:t> a’ </a:t>
            </a:r>
            <a:r>
              <a:rPr lang="en-US" sz="2400" b="1" dirty="0" err="1"/>
              <a:t>còrdadh</a:t>
            </a:r>
            <a:r>
              <a:rPr lang="en-US" sz="2400" b="1" dirty="0"/>
              <a:t> </a:t>
            </a:r>
            <a:r>
              <a:rPr lang="en-US" sz="2400" b="1" dirty="0" err="1"/>
              <a:t>riut</a:t>
            </a:r>
            <a:r>
              <a:rPr lang="en-US" sz="2400" b="1" dirty="0"/>
              <a:t> mu </a:t>
            </a:r>
            <a:r>
              <a:rPr lang="en-US" sz="2400" b="1" dirty="0" err="1"/>
              <a:t>bhith</a:t>
            </a:r>
            <a:r>
              <a:rPr lang="en-US" sz="2400" b="1" dirty="0"/>
              <a:t> air-</a:t>
            </a:r>
            <a:r>
              <a:rPr lang="en-US" sz="2400" b="1" dirty="0" err="1"/>
              <a:t>loidhne</a:t>
            </a:r>
            <a:r>
              <a:rPr lang="en-US" sz="2400" b="1" dirty="0"/>
              <a:t>? </a:t>
            </a:r>
            <a:r>
              <a:rPr lang="en-US" sz="2400" b="1" dirty="0" err="1"/>
              <a:t>Thuirt</a:t>
            </a:r>
            <a:r>
              <a:rPr lang="en-US" sz="2400" b="1" dirty="0"/>
              <a:t> clann </a:t>
            </a:r>
            <a:r>
              <a:rPr lang="en-US" sz="2400" b="1" dirty="0" err="1"/>
              <a:t>eadar</a:t>
            </a:r>
            <a:r>
              <a:rPr lang="en-US" sz="2400" b="1" dirty="0"/>
              <a:t> </a:t>
            </a:r>
            <a:r>
              <a:rPr lang="en-US" sz="2400" b="1" dirty="0" err="1"/>
              <a:t>aoisean</a:t>
            </a:r>
            <a:r>
              <a:rPr lang="en-US" sz="2400" b="1" dirty="0"/>
              <a:t> 8 </a:t>
            </a:r>
            <a:r>
              <a:rPr lang="en-US" sz="2400" b="1" dirty="0" err="1"/>
              <a:t>agus</a:t>
            </a:r>
            <a:r>
              <a:rPr lang="en-US" sz="2400" b="1" dirty="0"/>
              <a:t> 11 na </a:t>
            </a:r>
            <a:r>
              <a:rPr lang="en-US" sz="2400" b="1" dirty="0" err="1"/>
              <a:t>leanas</a:t>
            </a:r>
            <a:r>
              <a:rPr lang="en-US" sz="2400" b="1" dirty="0"/>
              <a:t>: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</a:t>
            </a:r>
            <a:r>
              <a:rPr lang="en-US" sz="2400" dirty="0" err="1"/>
              <a:t>bhios</a:t>
            </a:r>
            <a:r>
              <a:rPr lang="en-US" sz="2400" dirty="0"/>
              <a:t> mi a’ cur </a:t>
            </a:r>
            <a:r>
              <a:rPr lang="en-US" sz="2400" dirty="0" err="1"/>
              <a:t>seachad</a:t>
            </a:r>
            <a:r>
              <a:rPr lang="en-US" sz="2400" dirty="0"/>
              <a:t> </a:t>
            </a:r>
            <a:r>
              <a:rPr lang="en-US" sz="2400" dirty="0" err="1"/>
              <a:t>cus</a:t>
            </a:r>
            <a:r>
              <a:rPr lang="en-US" sz="2400" dirty="0"/>
              <a:t> </a:t>
            </a:r>
            <a:r>
              <a:rPr lang="en-US" sz="2400" dirty="0" err="1"/>
              <a:t>ùine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tha </a:t>
            </a:r>
            <a:r>
              <a:rPr lang="en-US" sz="2400" dirty="0" err="1"/>
              <a:t>dragh</a:t>
            </a:r>
            <a:r>
              <a:rPr lang="en-US" sz="2400" dirty="0"/>
              <a:t> </a:t>
            </a:r>
            <a:r>
              <a:rPr lang="en-US" sz="2400" dirty="0" err="1"/>
              <a:t>orm</a:t>
            </a:r>
            <a:r>
              <a:rPr lang="en-US" sz="2400" dirty="0"/>
              <a:t> mu </a:t>
            </a:r>
            <a:r>
              <a:rPr lang="en-US" sz="2400" dirty="0" err="1"/>
              <a:t>shrainnsearan</a:t>
            </a:r>
            <a:r>
              <a:rPr lang="en-US" sz="2400" dirty="0"/>
              <a:t> a’ </a:t>
            </a:r>
            <a:r>
              <a:rPr lang="en-US" sz="2400" dirty="0" err="1"/>
              <a:t>faighinn</a:t>
            </a:r>
            <a:r>
              <a:rPr lang="en-US" sz="2400" dirty="0"/>
              <a:t> </a:t>
            </a:r>
            <a:r>
              <a:rPr lang="en-US" sz="2400" dirty="0" err="1"/>
              <a:t>cus</a:t>
            </a:r>
            <a:r>
              <a:rPr lang="en-US" sz="2400" dirty="0"/>
              <a:t> </a:t>
            </a:r>
            <a:r>
              <a:rPr lang="en-US" sz="2400" dirty="0" err="1"/>
              <a:t>fiosrachaidh</a:t>
            </a:r>
            <a:r>
              <a:rPr lang="en-US" sz="2400" dirty="0"/>
              <a:t> no a’ </a:t>
            </a:r>
            <a:r>
              <a:rPr lang="en-US" sz="2400" dirty="0" err="1"/>
              <a:t>leigeil</a:t>
            </a:r>
            <a:r>
              <a:rPr lang="en-US" sz="2400" dirty="0"/>
              <a:t> </a:t>
            </a:r>
            <a:r>
              <a:rPr lang="en-US" sz="2400" dirty="0" err="1"/>
              <a:t>orra</a:t>
            </a:r>
            <a:r>
              <a:rPr lang="en-US" sz="2400" dirty="0"/>
              <a:t> </a:t>
            </a:r>
            <a:r>
              <a:rPr lang="en-US" sz="2400" dirty="0" err="1"/>
              <a:t>gur</a:t>
            </a:r>
            <a:r>
              <a:rPr lang="en-US" sz="2400" dirty="0"/>
              <a:t> e </a:t>
            </a:r>
            <a:r>
              <a:rPr lang="en-US" sz="2400" dirty="0" err="1"/>
              <a:t>pàiste</a:t>
            </a:r>
            <a:r>
              <a:rPr lang="en-US" sz="2400" dirty="0"/>
              <a:t> a th’ </a:t>
            </a:r>
            <a:r>
              <a:rPr lang="en-US" sz="2400" dirty="0" err="1"/>
              <a:t>annta</a:t>
            </a:r>
            <a:r>
              <a:rPr lang="en-US" sz="24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tha </a:t>
            </a:r>
            <a:r>
              <a:rPr lang="en-US" sz="2400" dirty="0" err="1"/>
              <a:t>tuilleadh</a:t>
            </a:r>
            <a:r>
              <a:rPr lang="en-US" sz="2400" dirty="0"/>
              <a:t> ’s a </a:t>
            </a:r>
            <a:r>
              <a:rPr lang="en-US" sz="2400" dirty="0" err="1"/>
              <a:t>chòir</a:t>
            </a:r>
            <a:r>
              <a:rPr lang="en-US" sz="2400" dirty="0"/>
              <a:t> </a:t>
            </a:r>
            <a:r>
              <a:rPr lang="en-US" sz="2400" dirty="0" err="1"/>
              <a:t>shanasan</a:t>
            </a:r>
            <a:r>
              <a:rPr lang="en-US" sz="2400" dirty="0"/>
              <a:t> </a:t>
            </a:r>
            <a:r>
              <a:rPr lang="en-US" sz="2400" dirty="0" err="1"/>
              <a:t>ann</a:t>
            </a:r>
            <a:r>
              <a:rPr lang="en-US" sz="24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làrach-lìn</a:t>
            </a:r>
            <a:r>
              <a:rPr lang="en-US" sz="2400" dirty="0"/>
              <a:t> air a </a:t>
            </a:r>
            <a:r>
              <a:rPr lang="en-US" sz="2400" dirty="0" err="1"/>
              <a:t>chasg</a:t>
            </a:r>
            <a:r>
              <a:rPr lang="en-US" sz="2400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using a computer sitting on top of a rock&#10;&#10;Description automatically generated">
            <a:extLst>
              <a:ext uri="{FF2B5EF4-FFF2-40B4-BE49-F238E27FC236}">
                <a16:creationId xmlns:a16="http://schemas.microsoft.com/office/drawing/2014/main" id="{978CE1D5-B321-4061-84D4-81BADE1C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923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482034" y="1090863"/>
            <a:ext cx="379429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Dè</a:t>
            </a:r>
            <a:r>
              <a:rPr lang="en-US" sz="2400" b="1" dirty="0"/>
              <a:t> </a:t>
            </a:r>
            <a:r>
              <a:rPr lang="en-US" sz="2400" b="1" dirty="0" err="1"/>
              <a:t>nach</a:t>
            </a:r>
            <a:r>
              <a:rPr lang="en-US" sz="2400" b="1" dirty="0"/>
              <a:t> </a:t>
            </a:r>
            <a:r>
              <a:rPr lang="en-US" sz="2400" b="1" dirty="0" err="1"/>
              <a:t>eil</a:t>
            </a:r>
            <a:r>
              <a:rPr lang="en-US" sz="2400" b="1" dirty="0"/>
              <a:t> a’ </a:t>
            </a:r>
            <a:r>
              <a:rPr lang="en-US" sz="2400" b="1" dirty="0" err="1"/>
              <a:t>còrdadh</a:t>
            </a:r>
            <a:r>
              <a:rPr lang="en-US" sz="2400" b="1" dirty="0"/>
              <a:t> </a:t>
            </a:r>
            <a:r>
              <a:rPr lang="en-US" sz="2400" b="1" dirty="0" err="1"/>
              <a:t>riut</a:t>
            </a:r>
            <a:r>
              <a:rPr lang="en-US" sz="2400" b="1" dirty="0"/>
              <a:t> mu </a:t>
            </a:r>
            <a:r>
              <a:rPr lang="en-US" sz="2400" b="1" dirty="0" err="1"/>
              <a:t>bhith</a:t>
            </a:r>
            <a:r>
              <a:rPr lang="en-US" sz="2400" b="1" dirty="0"/>
              <a:t> air-</a:t>
            </a:r>
            <a:r>
              <a:rPr lang="en-US" sz="2400" b="1" dirty="0" err="1"/>
              <a:t>loidhne</a:t>
            </a:r>
            <a:r>
              <a:rPr lang="en-US" sz="2400" b="1" dirty="0"/>
              <a:t>? </a:t>
            </a:r>
            <a:r>
              <a:rPr lang="en-US" sz="2400" b="1" dirty="0" err="1"/>
              <a:t>Thuirt</a:t>
            </a:r>
            <a:r>
              <a:rPr lang="en-US" sz="2400" b="1" dirty="0"/>
              <a:t> clann </a:t>
            </a:r>
            <a:r>
              <a:rPr lang="en-US" sz="2400" b="1" dirty="0" err="1"/>
              <a:t>eadar</a:t>
            </a:r>
            <a:r>
              <a:rPr lang="en-US" sz="2400" b="1" dirty="0"/>
              <a:t> </a:t>
            </a:r>
            <a:r>
              <a:rPr lang="en-US" sz="2400" b="1" dirty="0" err="1"/>
              <a:t>aoisean</a:t>
            </a:r>
            <a:r>
              <a:rPr lang="en-US" sz="2400" b="1" dirty="0"/>
              <a:t> 8 </a:t>
            </a:r>
            <a:r>
              <a:rPr lang="en-US" sz="2400" b="1" dirty="0" err="1"/>
              <a:t>agus</a:t>
            </a:r>
            <a:r>
              <a:rPr lang="en-US" sz="2400" b="1" dirty="0"/>
              <a:t> 11 na </a:t>
            </a:r>
            <a:r>
              <a:rPr lang="en-US" sz="2400" b="1" dirty="0" err="1"/>
              <a:t>leanas</a:t>
            </a:r>
            <a:r>
              <a:rPr lang="en-US" sz="2400" b="1" dirty="0"/>
              <a:t>: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tha </a:t>
            </a:r>
            <a:r>
              <a:rPr lang="en-US" sz="2400" dirty="0" err="1"/>
              <a:t>cuideam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chur</a:t>
            </a:r>
            <a:r>
              <a:rPr lang="en-US" sz="2400" dirty="0"/>
              <a:t> </a:t>
            </a:r>
            <a:r>
              <a:rPr lang="en-US" sz="2400" dirty="0" err="1"/>
              <a:t>orm</a:t>
            </a:r>
            <a:r>
              <a:rPr lang="en-US" sz="2400" dirty="0"/>
              <a:t> </a:t>
            </a:r>
            <a:r>
              <a:rPr lang="en-US" sz="2400" dirty="0" err="1"/>
              <a:t>rudan</a:t>
            </a:r>
            <a:r>
              <a:rPr lang="en-US" sz="2400" dirty="0"/>
              <a:t> a </a:t>
            </a:r>
            <a:r>
              <a:rPr lang="en-US" sz="2400" dirty="0" err="1"/>
              <a:t>cheannach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r>
              <a:rPr lang="en-US" sz="2400" dirty="0"/>
              <a:t> no </a:t>
            </a:r>
            <a:r>
              <a:rPr lang="en-US" sz="2400" dirty="0" err="1"/>
              <a:t>ann</a:t>
            </a:r>
            <a:r>
              <a:rPr lang="en-US" sz="2400" dirty="0"/>
              <a:t> an apps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tha </a:t>
            </a:r>
            <a:r>
              <a:rPr lang="en-US" sz="2400" dirty="0" err="1"/>
              <a:t>cuideigin</a:t>
            </a:r>
            <a:r>
              <a:rPr lang="en-US" sz="2400" dirty="0"/>
              <a:t> </a:t>
            </a:r>
            <a:r>
              <a:rPr lang="en-US" sz="2400" dirty="0" err="1"/>
              <a:t>suarach</a:t>
            </a:r>
            <a:r>
              <a:rPr lang="en-US" sz="2400" dirty="0"/>
              <a:t>, </a:t>
            </a:r>
            <a:r>
              <a:rPr lang="en-US" sz="2400" dirty="0" err="1"/>
              <a:t>mosach</a:t>
            </a:r>
            <a:r>
              <a:rPr lang="en-US" sz="2400" dirty="0"/>
              <a:t> no </a:t>
            </a:r>
            <a:r>
              <a:rPr lang="en-US" sz="2400" dirty="0" err="1"/>
              <a:t>mì-choibhneil</a:t>
            </a:r>
            <a:r>
              <a:rPr lang="en-US" sz="24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Nuair a </a:t>
            </a:r>
            <a:r>
              <a:rPr lang="en-US" sz="2400" dirty="0" err="1"/>
              <a:t>chì</a:t>
            </a:r>
            <a:r>
              <a:rPr lang="en-US" sz="2400" dirty="0"/>
              <a:t> mi </a:t>
            </a:r>
            <a:r>
              <a:rPr lang="en-US" sz="2400" dirty="0" err="1"/>
              <a:t>rudan</a:t>
            </a:r>
            <a:r>
              <a:rPr lang="en-US" sz="2400" dirty="0"/>
              <a:t> a tha gam </a:t>
            </a:r>
            <a:r>
              <a:rPr lang="en-US" sz="2400" dirty="0" err="1"/>
              <a:t>fhàgail</a:t>
            </a:r>
            <a:r>
              <a:rPr lang="en-US" sz="2400" dirty="0"/>
              <a:t> </a:t>
            </a:r>
            <a:r>
              <a:rPr lang="en-US" sz="2400" dirty="0" err="1"/>
              <a:t>brònach</a:t>
            </a:r>
            <a:r>
              <a:rPr lang="en-US" sz="2400" dirty="0"/>
              <a:t>,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iomagain</a:t>
            </a:r>
            <a:r>
              <a:rPr lang="en-US" sz="2400" dirty="0"/>
              <a:t> no a tha gam </a:t>
            </a:r>
            <a:r>
              <a:rPr lang="en-US" sz="2400" dirty="0" err="1"/>
              <a:t>nàrachadh</a:t>
            </a:r>
            <a:r>
              <a:rPr lang="en-US" sz="2400" dirty="0"/>
              <a:t>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147AFEE3-6013-4AAB-9156-898F5BA6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972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22761</TotalTime>
  <Words>733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Wingdings</vt:lpstr>
      <vt:lpstr>Office Theme</vt:lpstr>
      <vt:lpstr> Càit am bi sinn a’ dol air-loidhne?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2.8.1 Being Online Where do we go?</dc:title>
  <dc:creator>Colin Morrison</dc:creator>
  <cp:lastModifiedBy>Sarah maceachen</cp:lastModifiedBy>
  <cp:revision>33</cp:revision>
  <dcterms:created xsi:type="dcterms:W3CDTF">2019-05-30T10:12:04Z</dcterms:created>
  <dcterms:modified xsi:type="dcterms:W3CDTF">2021-08-26T14:55:27Z</dcterms:modified>
</cp:coreProperties>
</file>