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866FC5B2-AB85-2043-82E9-D4CAA7003FE3}"/>
    <pc:docChg chg="custSel modSld">
      <pc:chgData name="Ross Robertson" userId="cb37bfa76ebf819d" providerId="LiveId" clId="{866FC5B2-AB85-2043-82E9-D4CAA7003FE3}" dt="2019-04-11T10:59:29.852" v="2" actId="478"/>
      <pc:docMkLst>
        <pc:docMk/>
      </pc:docMkLst>
      <pc:sldChg chg="delSp">
        <pc:chgData name="Ross Robertson" userId="cb37bfa76ebf819d" providerId="LiveId" clId="{866FC5B2-AB85-2043-82E9-D4CAA7003FE3}" dt="2019-04-11T10:59:21.021" v="0" actId="478"/>
        <pc:sldMkLst>
          <pc:docMk/>
          <pc:sldMk cId="929012644" sldId="259"/>
        </pc:sldMkLst>
        <pc:spChg chg="del">
          <ac:chgData name="Ross Robertson" userId="cb37bfa76ebf819d" providerId="LiveId" clId="{866FC5B2-AB85-2043-82E9-D4CAA7003FE3}" dt="2019-04-11T10:59:21.021" v="0" actId="478"/>
          <ac:spMkLst>
            <pc:docMk/>
            <pc:sldMk cId="929012644" sldId="259"/>
            <ac:spMk id="2" creationId="{559FA8C5-9D6F-49C2-9F33-A104A3AD9A77}"/>
          </ac:spMkLst>
        </pc:spChg>
      </pc:sldChg>
      <pc:sldChg chg="delSp">
        <pc:chgData name="Ross Robertson" userId="cb37bfa76ebf819d" providerId="LiveId" clId="{866FC5B2-AB85-2043-82E9-D4CAA7003FE3}" dt="2019-04-11T10:59:29.852" v="2" actId="478"/>
        <pc:sldMkLst>
          <pc:docMk/>
          <pc:sldMk cId="1781963686" sldId="260"/>
        </pc:sldMkLst>
        <pc:spChg chg="del">
          <ac:chgData name="Ross Robertson" userId="cb37bfa76ebf819d" providerId="LiveId" clId="{866FC5B2-AB85-2043-82E9-D4CAA7003FE3}" dt="2019-04-11T10:59:29.852" v="2" actId="478"/>
          <ac:spMkLst>
            <pc:docMk/>
            <pc:sldMk cId="1781963686" sldId="260"/>
            <ac:spMk id="2" creationId="{D4E9A141-84ED-49AF-9B22-A5787D592A01}"/>
          </ac:spMkLst>
        </pc:spChg>
      </pc:sldChg>
      <pc:sldChg chg="delSp">
        <pc:chgData name="Ross Robertson" userId="cb37bfa76ebf819d" providerId="LiveId" clId="{866FC5B2-AB85-2043-82E9-D4CAA7003FE3}" dt="2019-04-11T10:59:25.375" v="1" actId="478"/>
        <pc:sldMkLst>
          <pc:docMk/>
          <pc:sldMk cId="2709382905" sldId="265"/>
        </pc:sldMkLst>
        <pc:spChg chg="del">
          <ac:chgData name="Ross Robertson" userId="cb37bfa76ebf819d" providerId="LiveId" clId="{866FC5B2-AB85-2043-82E9-D4CAA7003FE3}" dt="2019-04-11T10:59:25.375" v="1" actId="478"/>
          <ac:spMkLst>
            <pc:docMk/>
            <pc:sldMk cId="2709382905" sldId="265"/>
            <ac:spMk id="2" creationId="{559FA8C5-9D6F-49C2-9F33-A104A3AD9A77}"/>
          </ac:spMkLst>
        </pc:spChg>
      </pc:sldChg>
    </pc:docChg>
  </pc:docChgLst>
  <pc:docChgLst>
    <pc:chgData name="Ross Robertson" userId="cb37bfa76ebf819d" providerId="LiveId" clId="{00C68F04-E067-864C-AA8C-A1424348C454}"/>
    <pc:docChg chg="modSld">
      <pc:chgData name="Ross Robertson" userId="cb37bfa76ebf819d" providerId="LiveId" clId="{00C68F04-E067-864C-AA8C-A1424348C454}" dt="2019-07-01T09:01:54.967" v="2" actId="18331"/>
      <pc:docMkLst>
        <pc:docMk/>
      </pc:docMkLst>
      <pc:sldChg chg="modSp">
        <pc:chgData name="Ross Robertson" userId="cb37bfa76ebf819d" providerId="LiveId" clId="{00C68F04-E067-864C-AA8C-A1424348C454}" dt="2019-07-01T09:01:54.967" v="2" actId="18331"/>
        <pc:sldMkLst>
          <pc:docMk/>
          <pc:sldMk cId="1825969396" sldId="256"/>
        </pc:sldMkLst>
        <pc:spChg chg="mod">
          <ac:chgData name="Ross Robertson" userId="cb37bfa76ebf819d" providerId="LiveId" clId="{00C68F04-E067-864C-AA8C-A1424348C454}" dt="2019-07-01T09:01:54.967" v="2" actId="18331"/>
          <ac:spMkLst>
            <pc:docMk/>
            <pc:sldMk cId="1825969396" sldId="256"/>
            <ac:spMk id="2" creationId="{CCB4AA3E-60F2-4BAB-B090-587B5620B0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9919-3A24-48CB-A073-B56721528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2E27B-514E-4002-8BB3-9057BC9E1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50971-C620-4B7B-B477-74C8BC94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A1B0-1CDD-4717-A62B-80E4C095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B46A-50A5-420B-BA53-73B8CEC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650A-6173-4CD6-8B8E-E3FABC9D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506D0-09C9-47DB-8400-10403B33A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6F240-AB32-4C0A-9093-5AC8EBE1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1031E-3CB9-46C0-B66A-BE72690A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9F3B-D758-4095-8E86-EB5E016E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75126-839C-45CB-A649-A07FBFA1A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17676-746E-4795-AC95-13380AC82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8D4B2-E4C8-4480-A93C-C16FDB55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A919-E8B2-4626-9275-902BAB41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BD37-E798-436E-B255-5222758F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7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2743-E189-4A02-B8DF-2502D0B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DFB5-3B02-4053-913E-E6A1B38E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3962-EA18-43EE-B4FB-CCF6EBDE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2397-02E0-4A24-AD6D-9E76923E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F595-D698-46B1-8565-0B4B6238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5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C65D-4E93-4B3C-8729-42B4F97D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9CD6F-9D6B-4353-9BAF-E69BB279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F5F1-9DFD-489E-9D5A-D1D6684B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56F0-9EC7-40AA-A2BE-75B3B97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F1959-8114-4F4B-98F4-7AACB734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3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36D3-3B4B-4413-93EA-EFFE9DFC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6A181-1609-4415-8D82-673073BA1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7002B-5615-48BF-AECB-B2FC5BA8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0A54C-3E76-4AA3-8395-818C9991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FD6CC-2C3F-4835-8A28-863EFDB5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3DCA3-5776-4420-974F-EAD08B54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3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5EBA-DAF8-491B-A4F7-0F964D2D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CC355-20F7-47FE-87CE-EBC6E3198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0D718-F979-4DBF-BC93-A9F8A17C1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C328F-D74C-4DEF-90C8-2C03511A9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48FFA-A5C8-4494-B2F6-E05384BAB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520E0-1114-425D-8E86-3E1CCC54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932C6-8600-4365-89F7-5FF10BB3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5BD45-19B9-4023-99B2-8082CCB4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7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98EE-6587-4BEE-A673-109A5C1B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FD27D-F352-4C04-9CAE-E5E7C602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A290F-7CA0-4F96-9239-20E51DFF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36ED0-BA9D-489E-A908-F92DD2EF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4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E1AF5-DBE3-482C-8E3B-85A7D8F7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42775-C98E-4821-B158-A9F6CF73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57E9C-7465-49BC-B2E6-E676AAE3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6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4374-A35C-45B9-AF1C-F2AD5DD2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79D6C-9FEB-435A-BF45-12EFBF4C1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DC317-1B13-437F-B108-ECCC005E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DD56-E498-4296-B6B1-B779C08A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7DD80-EB2B-42D5-8D55-C7ACB532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EA116-3137-4050-B594-052D226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0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D391-A8A5-4C19-BDF1-02184FB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59EDC-B696-4B20-BD36-37890947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ED12A-F01A-4B4B-A264-67D59F645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0214-0E3A-4388-906C-5A188D34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E5729-7320-4BBC-B770-9CD5AF5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948B3-75A0-45F3-863A-271C3B8F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B4C12-1E17-4C3C-AC2D-B41686A2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346D1-1A4E-4979-ABAC-4A76B50F8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9FC58-38B2-4916-8FE7-218870A1E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E2A9-A701-4240-A3D2-1DB84D5F5A6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2AAE-7729-4583-9D46-9EB21FC75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AAE3-F6ED-4F38-962A-091940D0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88A2-9C34-4823-99EC-600C12D9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T_ObrBLVqW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AA3E-60F2-4BAB-B090-587B5620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8158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/>
              <a:t>Gaol </a:t>
            </a:r>
            <a:r>
              <a:rPr lang="en-GB" sz="4400" b="1" dirty="0" err="1"/>
              <a:t>agus</a:t>
            </a:r>
            <a:r>
              <a:rPr lang="en-GB" sz="4400" b="1" dirty="0"/>
              <a:t> </a:t>
            </a:r>
            <a:r>
              <a:rPr lang="en-GB" sz="4400" b="1" dirty="0" err="1"/>
              <a:t>Dàimhean</a:t>
            </a:r>
            <a:r>
              <a:rPr lang="en-GB" sz="4400" b="1" dirty="0"/>
              <a:t>: </a:t>
            </a:r>
            <a:br>
              <a:rPr lang="en-GB" sz="4400" b="1" dirty="0"/>
            </a:br>
            <a:r>
              <a:rPr lang="en-GB" sz="4400" b="1" dirty="0" err="1"/>
              <a:t>Dè</a:t>
            </a:r>
            <a:r>
              <a:rPr lang="en-GB" sz="4400" b="1" dirty="0"/>
              <a:t> th’ </a:t>
            </a:r>
            <a:r>
              <a:rPr lang="en-GB" sz="4400" b="1" dirty="0" err="1"/>
              <a:t>ann</a:t>
            </a:r>
            <a:r>
              <a:rPr lang="en-GB" sz="4400" b="1" dirty="0"/>
              <a:t> an gaol?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E7A17-EF83-47B9-810B-88BA30DFD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</a:t>
            </a:r>
            <a:r>
              <a:rPr lang="en-GB" dirty="0" err="1"/>
              <a:t>dhàimhean</a:t>
            </a:r>
            <a:r>
              <a:rPr lang="en-GB" dirty="0"/>
              <a:t>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cudromach</a:t>
            </a:r>
            <a:r>
              <a:rPr lang="en-GB" dirty="0"/>
              <a:t> ’s a tha </a:t>
            </a:r>
            <a:r>
              <a:rPr lang="en-GB" dirty="0" err="1"/>
              <a:t>faighinn</a:t>
            </a:r>
            <a:r>
              <a:rPr lang="en-GB" dirty="0"/>
              <a:t> </a:t>
            </a:r>
            <a:r>
              <a:rPr lang="en-GB" dirty="0" err="1"/>
              <a:t>cùram</a:t>
            </a:r>
            <a:r>
              <a:rPr lang="en-GB" dirty="0"/>
              <a:t>, a’ </a:t>
            </a:r>
            <a:r>
              <a:rPr lang="en-GB" dirty="0" err="1"/>
              <a:t>gabhail</a:t>
            </a:r>
            <a:r>
              <a:rPr lang="en-GB" dirty="0"/>
              <a:t> </a:t>
            </a:r>
            <a:r>
              <a:rPr lang="en-GB" dirty="0" err="1"/>
              <a:t>cùram</a:t>
            </a:r>
            <a:r>
              <a:rPr lang="en-GB" dirty="0"/>
              <a:t> </a:t>
            </a:r>
            <a:r>
              <a:rPr lang="en-GB" dirty="0" err="1"/>
              <a:t>dhaoine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, a’ </a:t>
            </a:r>
            <a:r>
              <a:rPr lang="en-GB" dirty="0" err="1"/>
              <a:t>coimhead</a:t>
            </a:r>
            <a:r>
              <a:rPr lang="en-GB" dirty="0"/>
              <a:t> </a:t>
            </a:r>
            <a:r>
              <a:rPr lang="en-GB" dirty="0" err="1"/>
              <a:t>às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dhèidh</a:t>
            </a:r>
            <a:r>
              <a:rPr lang="en-GB" dirty="0"/>
              <a:t> </a:t>
            </a:r>
            <a:r>
              <a:rPr lang="en-GB" dirty="0" err="1"/>
              <a:t>fhìn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na </a:t>
            </a:r>
            <a:r>
              <a:rPr lang="en-GB" dirty="0" err="1"/>
              <a:t>thathar</a:t>
            </a:r>
            <a:r>
              <a:rPr lang="en-GB" dirty="0"/>
              <a:t> a’ </a:t>
            </a:r>
            <a:r>
              <a:rPr lang="en-GB" dirty="0" err="1"/>
              <a:t>ciallachadh</a:t>
            </a:r>
            <a:r>
              <a:rPr lang="en-GB" dirty="0"/>
              <a:t> le gaol.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96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2A51-3464-478B-9211-AC1BC94C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845410"/>
            <a:ext cx="6868720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/>
              <a:t>“</a:t>
            </a:r>
            <a:r>
              <a:rPr lang="en-GB" sz="2400" i="1" dirty="0" err="1"/>
              <a:t>Os</a:t>
            </a:r>
            <a:r>
              <a:rPr lang="en-GB" sz="2400" i="1" dirty="0"/>
              <a:t> </a:t>
            </a:r>
            <a:r>
              <a:rPr lang="en-GB" sz="2400" i="1" dirty="0" err="1"/>
              <a:t>cionn</a:t>
            </a:r>
            <a:r>
              <a:rPr lang="en-GB" sz="2400" i="1" dirty="0"/>
              <a:t> </a:t>
            </a:r>
            <a:r>
              <a:rPr lang="en-GB" sz="2400" i="1" dirty="0" err="1"/>
              <a:t>gach</a:t>
            </a:r>
            <a:r>
              <a:rPr lang="en-GB" sz="2400" i="1" dirty="0"/>
              <a:t> </a:t>
            </a:r>
            <a:r>
              <a:rPr lang="en-GB" sz="2400" i="1" dirty="0" err="1"/>
              <a:t>rud</a:t>
            </a:r>
            <a:r>
              <a:rPr lang="en-GB" sz="2400" i="1" dirty="0"/>
              <a:t> </a:t>
            </a:r>
            <a:r>
              <a:rPr lang="en-GB" sz="2400" i="1" dirty="0" err="1"/>
              <a:t>biodh</a:t>
            </a:r>
            <a:r>
              <a:rPr lang="en-GB" sz="2400" i="1" dirty="0"/>
              <a:t> gaol </a:t>
            </a:r>
            <a:r>
              <a:rPr lang="en-GB" sz="2400" i="1" dirty="0" err="1"/>
              <a:t>dùrachdach</a:t>
            </a:r>
            <a:r>
              <a:rPr lang="en-GB" sz="2400" i="1" dirty="0"/>
              <a:t> </a:t>
            </a:r>
            <a:r>
              <a:rPr lang="en-GB" sz="2400" i="1" dirty="0" err="1"/>
              <a:t>agad</a:t>
            </a:r>
            <a:r>
              <a:rPr lang="en-GB" sz="2400" i="1" dirty="0"/>
              <a:t> ort </a:t>
            </a:r>
            <a:r>
              <a:rPr lang="en-GB" sz="2400" i="1" dirty="0" err="1"/>
              <a:t>fhèin</a:t>
            </a:r>
            <a:r>
              <a:rPr lang="en-GB" sz="2400" i="1" dirty="0"/>
              <a:t> an </a:t>
            </a:r>
            <a:r>
              <a:rPr lang="en-GB" sz="2400" i="1" dirty="0" err="1"/>
              <a:t>toiseach</a:t>
            </a:r>
            <a:r>
              <a:rPr lang="en-GB" sz="2400" i="1" dirty="0"/>
              <a:t>. ’S e </a:t>
            </a:r>
            <a:r>
              <a:rPr lang="en-GB" sz="2400" i="1" dirty="0" err="1"/>
              <a:t>rud</a:t>
            </a:r>
            <a:r>
              <a:rPr lang="en-GB" sz="2400" i="1" dirty="0"/>
              <a:t> </a:t>
            </a:r>
            <a:r>
              <a:rPr lang="en-GB" sz="2400" i="1" dirty="0" err="1"/>
              <a:t>cumhachdach</a:t>
            </a:r>
            <a:r>
              <a:rPr lang="en-GB" sz="2400" i="1" dirty="0"/>
              <a:t> a th’ </a:t>
            </a:r>
            <a:r>
              <a:rPr lang="en-GB" sz="2400" i="1" dirty="0" err="1"/>
              <a:t>ann</a:t>
            </a:r>
            <a:r>
              <a:rPr lang="en-GB" sz="2400" i="1" dirty="0"/>
              <a:t> am </a:t>
            </a:r>
            <a:r>
              <a:rPr lang="en-GB" sz="2400" i="1" dirty="0" err="1"/>
              <a:t>fèin-ghaol</a:t>
            </a:r>
            <a:r>
              <a:rPr lang="en-GB" sz="2400" i="1" dirty="0"/>
              <a:t> </a:t>
            </a:r>
            <a:r>
              <a:rPr lang="en-GB" sz="2400" i="1" dirty="0" err="1"/>
              <a:t>agus</a:t>
            </a:r>
            <a:r>
              <a:rPr lang="en-GB" sz="2400" i="1" dirty="0"/>
              <a:t> ’s e an gaol as </a:t>
            </a:r>
            <a:r>
              <a:rPr lang="en-GB" sz="2400" i="1" dirty="0" err="1"/>
              <a:t>fheàrr</a:t>
            </a:r>
            <a:r>
              <a:rPr lang="en-GB" sz="2400" i="1" dirty="0"/>
              <a:t> a </a:t>
            </a:r>
            <a:r>
              <a:rPr lang="en-GB" sz="2400" i="1" dirty="0" err="1"/>
              <a:t>bhios</a:t>
            </a:r>
            <a:r>
              <a:rPr lang="en-GB" sz="2400" i="1" dirty="0"/>
              <a:t> </a:t>
            </a:r>
            <a:r>
              <a:rPr lang="en-GB" sz="2400" i="1" dirty="0" err="1"/>
              <a:t>agad</a:t>
            </a:r>
            <a:r>
              <a:rPr lang="en-GB" sz="2400" i="1" dirty="0"/>
              <a:t> </a:t>
            </a:r>
            <a:r>
              <a:rPr lang="en-GB" sz="2400" i="1" dirty="0" err="1"/>
              <a:t>gu</a:t>
            </a:r>
            <a:r>
              <a:rPr lang="en-GB" sz="2400" i="1" dirty="0"/>
              <a:t> </a:t>
            </a:r>
            <a:r>
              <a:rPr lang="en-GB" sz="2400" i="1" dirty="0" err="1"/>
              <a:t>bràth</a:t>
            </a:r>
            <a:r>
              <a:rPr lang="en-GB" sz="2400" i="1" dirty="0"/>
              <a:t>. </a:t>
            </a:r>
            <a:r>
              <a:rPr lang="en-GB" sz="2400" i="1" dirty="0" err="1"/>
              <a:t>Nuair</a:t>
            </a:r>
            <a:r>
              <a:rPr lang="en-GB" sz="2400" i="1" dirty="0"/>
              <a:t> a tha gaol </a:t>
            </a:r>
            <a:r>
              <a:rPr lang="en-GB" sz="2400" i="1" dirty="0" err="1"/>
              <a:t>agad</a:t>
            </a:r>
            <a:r>
              <a:rPr lang="en-GB" sz="2400" i="1" dirty="0"/>
              <a:t> ORT FHÈIN mar </a:t>
            </a:r>
            <a:r>
              <a:rPr lang="en-GB" sz="2400" i="1" dirty="0" err="1"/>
              <a:t>neach</a:t>
            </a:r>
            <a:r>
              <a:rPr lang="en-GB" sz="2400" i="1" dirty="0"/>
              <a:t>, </a:t>
            </a:r>
            <a:r>
              <a:rPr lang="en-GB" sz="2400" i="1" dirty="0" err="1"/>
              <a:t>bidh</a:t>
            </a:r>
            <a:r>
              <a:rPr lang="en-GB" sz="2400" i="1" dirty="0"/>
              <a:t> do </a:t>
            </a:r>
            <a:r>
              <a:rPr lang="en-GB" sz="2400" i="1" dirty="0" err="1"/>
              <a:t>dhàimhean</a:t>
            </a:r>
            <a:r>
              <a:rPr lang="en-GB" sz="2400" i="1" dirty="0"/>
              <a:t> </a:t>
            </a:r>
            <a:r>
              <a:rPr lang="en-GB" sz="2400" i="1" dirty="0" err="1"/>
              <a:t>nas</a:t>
            </a:r>
            <a:r>
              <a:rPr lang="en-GB" sz="2400" i="1" dirty="0"/>
              <a:t> </a:t>
            </a:r>
            <a:r>
              <a:rPr lang="en-GB" sz="2400" i="1" dirty="0" err="1"/>
              <a:t>fallaine</a:t>
            </a:r>
            <a:r>
              <a:rPr lang="en-GB" sz="2400" i="1" dirty="0"/>
              <a:t>, </a:t>
            </a:r>
            <a:r>
              <a:rPr lang="en-GB" sz="2400" i="1" dirty="0" err="1"/>
              <a:t>agus</a:t>
            </a:r>
            <a:r>
              <a:rPr lang="en-GB" sz="2400" i="1" dirty="0"/>
              <a:t> </a:t>
            </a:r>
            <a:r>
              <a:rPr lang="en-GB" sz="2400" i="1" dirty="0" err="1"/>
              <a:t>bidh</a:t>
            </a:r>
            <a:r>
              <a:rPr lang="en-GB" sz="2400" i="1" dirty="0"/>
              <a:t> do </a:t>
            </a:r>
            <a:r>
              <a:rPr lang="en-GB" sz="2400" i="1" dirty="0" err="1"/>
              <a:t>bheatha</a:t>
            </a:r>
            <a:r>
              <a:rPr lang="en-GB" sz="2400" i="1" dirty="0"/>
              <a:t> </a:t>
            </a:r>
            <a:r>
              <a:rPr lang="en-GB" sz="2400" i="1" dirty="0" err="1"/>
              <a:t>nas</a:t>
            </a:r>
            <a:r>
              <a:rPr lang="en-GB" sz="2400" i="1" dirty="0"/>
              <a:t> </a:t>
            </a:r>
            <a:r>
              <a:rPr lang="en-GB" sz="2400" i="1" dirty="0" err="1"/>
              <a:t>toilichte</a:t>
            </a:r>
            <a:r>
              <a:rPr lang="en-GB" sz="2400" i="1" dirty="0"/>
              <a:t>. Tha </a:t>
            </a:r>
            <a:r>
              <a:rPr lang="en-GB" sz="2400" i="1" dirty="0" err="1"/>
              <a:t>fèin-ghaol</a:t>
            </a:r>
            <a:r>
              <a:rPr lang="en-GB" sz="2400" i="1" dirty="0"/>
              <a:t> a’ </a:t>
            </a:r>
            <a:r>
              <a:rPr lang="en-GB" sz="2400" i="1" dirty="0" err="1"/>
              <a:t>comharrachadh</a:t>
            </a:r>
            <a:r>
              <a:rPr lang="en-GB" sz="2400" i="1" dirty="0"/>
              <a:t> an </a:t>
            </a:r>
            <a:r>
              <a:rPr lang="en-GB" sz="2400" i="1" dirty="0" err="1"/>
              <a:t>làimhseachaidh</a:t>
            </a:r>
            <a:r>
              <a:rPr lang="en-GB" sz="2400" i="1" dirty="0"/>
              <a:t> a </a:t>
            </a:r>
            <a:r>
              <a:rPr lang="en-GB" sz="2400" i="1" dirty="0" err="1"/>
              <a:t>tha</a:t>
            </a:r>
            <a:r>
              <a:rPr lang="en-GB" sz="2400" i="1" dirty="0"/>
              <a:t> </a:t>
            </a:r>
            <a:r>
              <a:rPr lang="en-GB" sz="2400" i="1" dirty="0" err="1"/>
              <a:t>dùil</a:t>
            </a:r>
            <a:r>
              <a:rPr lang="en-GB" sz="2400" i="1" dirty="0"/>
              <a:t> </a:t>
            </a:r>
            <a:r>
              <a:rPr lang="en-GB" sz="2400" i="1" dirty="0" err="1"/>
              <a:t>againn</a:t>
            </a:r>
            <a:r>
              <a:rPr lang="en-GB" sz="2400" i="1" dirty="0"/>
              <a:t> </a:t>
            </a:r>
            <a:r>
              <a:rPr lang="en-GB" sz="2400" i="1" dirty="0" err="1"/>
              <a:t>ris</a:t>
            </a:r>
            <a:r>
              <a:rPr lang="en-GB" sz="2400" i="1" dirty="0"/>
              <a:t> bho </a:t>
            </a:r>
            <a:r>
              <a:rPr lang="en-GB" sz="2400" i="1" dirty="0" err="1"/>
              <a:t>dhaoine</a:t>
            </a:r>
            <a:r>
              <a:rPr lang="en-GB" sz="2400" i="1" dirty="0"/>
              <a:t> </a:t>
            </a:r>
            <a:r>
              <a:rPr lang="en-GB" sz="2400" i="1" dirty="0" err="1"/>
              <a:t>eile</a:t>
            </a:r>
            <a:r>
              <a:rPr lang="en-GB" sz="2400" i="1" dirty="0"/>
              <a:t> </a:t>
            </a:r>
            <a:r>
              <a:rPr lang="en-GB" sz="2400" i="1" dirty="0" err="1"/>
              <a:t>agus</a:t>
            </a:r>
            <a:r>
              <a:rPr lang="en-GB" sz="2400" i="1" dirty="0"/>
              <a:t> </a:t>
            </a:r>
            <a:r>
              <a:rPr lang="en-GB" sz="2400" i="1" dirty="0" err="1"/>
              <a:t>bhuainn</a:t>
            </a:r>
            <a:r>
              <a:rPr lang="en-GB" sz="2400" i="1" dirty="0"/>
              <a:t> </a:t>
            </a:r>
            <a:r>
              <a:rPr lang="en-GB" sz="2400" i="1" dirty="0" err="1"/>
              <a:t>fhìn</a:t>
            </a:r>
            <a:r>
              <a:rPr lang="en-GB" sz="2400" i="1" dirty="0"/>
              <a:t>. Tha do </a:t>
            </a:r>
            <a:r>
              <a:rPr lang="en-GB" sz="2400" i="1" dirty="0" err="1"/>
              <a:t>thoileachas</a:t>
            </a:r>
            <a:r>
              <a:rPr lang="en-GB" sz="2400" i="1" dirty="0"/>
              <a:t> </a:t>
            </a:r>
            <a:r>
              <a:rPr lang="en-GB" sz="2400" i="1" dirty="0" err="1"/>
              <a:t>agus</a:t>
            </a:r>
            <a:r>
              <a:rPr lang="en-GB" sz="2400" i="1" dirty="0"/>
              <a:t> do </a:t>
            </a:r>
            <a:r>
              <a:rPr lang="en-GB" sz="2400" i="1" dirty="0" err="1"/>
              <a:t>shunnd</a:t>
            </a:r>
            <a:r>
              <a:rPr lang="en-GB" sz="2400" i="1" dirty="0"/>
              <a:t> </a:t>
            </a:r>
            <a:r>
              <a:rPr lang="en-GB" sz="2400" i="1" dirty="0" err="1"/>
              <a:t>cudromach</a:t>
            </a:r>
            <a:r>
              <a:rPr lang="en-GB" sz="2400" i="1" dirty="0"/>
              <a:t>. </a:t>
            </a:r>
            <a:r>
              <a:rPr lang="en-GB" sz="2400" i="1" dirty="0" err="1"/>
              <a:t>Coimhead</a:t>
            </a:r>
            <a:r>
              <a:rPr lang="en-GB" sz="2400" i="1" dirty="0"/>
              <a:t> </a:t>
            </a:r>
            <a:r>
              <a:rPr lang="en-GB" sz="2400" i="1" dirty="0" err="1"/>
              <a:t>às</a:t>
            </a:r>
            <a:r>
              <a:rPr lang="en-GB" sz="2400" i="1" dirty="0"/>
              <a:t> a </a:t>
            </a:r>
            <a:r>
              <a:rPr lang="en-GB" sz="2400" i="1" dirty="0" err="1"/>
              <a:t>dhèidh</a:t>
            </a:r>
            <a:r>
              <a:rPr lang="en-GB" sz="2400" i="1" dirty="0"/>
              <a:t> le </a:t>
            </a:r>
            <a:r>
              <a:rPr lang="en-GB" sz="2400" i="1" dirty="0" err="1"/>
              <a:t>bhith</a:t>
            </a:r>
            <a:r>
              <a:rPr lang="en-GB" sz="2400" i="1" dirty="0"/>
              <a:t> a’ cur </a:t>
            </a:r>
            <a:r>
              <a:rPr lang="en-GB" sz="2400" i="1" dirty="0" err="1"/>
              <a:t>luach</a:t>
            </a:r>
            <a:r>
              <a:rPr lang="en-GB" sz="2400" i="1" dirty="0"/>
              <a:t> </a:t>
            </a:r>
            <a:r>
              <a:rPr lang="en-GB" sz="2400" i="1" dirty="0" err="1"/>
              <a:t>annad</a:t>
            </a:r>
            <a:r>
              <a:rPr lang="en-GB" sz="2400" i="1" dirty="0"/>
              <a:t> </a:t>
            </a:r>
            <a:r>
              <a:rPr lang="en-GB" sz="2400" i="1" dirty="0" err="1"/>
              <a:t>fhèin</a:t>
            </a:r>
            <a:r>
              <a:rPr lang="en-GB" sz="2400" i="1" dirty="0"/>
              <a:t>!”</a:t>
            </a:r>
          </a:p>
          <a:p>
            <a:pPr marL="0" indent="0">
              <a:buNone/>
            </a:pPr>
            <a:r>
              <a:rPr lang="en-GB" sz="2400" i="1" dirty="0"/>
              <a:t> </a:t>
            </a:r>
            <a:r>
              <a:rPr lang="en-GB" sz="2400" dirty="0"/>
              <a:t>Stephanie </a:t>
            </a:r>
            <a:r>
              <a:rPr lang="en-GB" sz="2400" dirty="0" err="1"/>
              <a:t>Lahart</a:t>
            </a:r>
            <a:r>
              <a:rPr lang="en-GB" sz="2400" dirty="0"/>
              <a:t> (</a:t>
            </a:r>
            <a:r>
              <a:rPr lang="en-GB" sz="2400" dirty="0" err="1"/>
              <a:t>Ùghdar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B391390-4502-479E-8F20-B6AE7743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5369" y="640083"/>
            <a:ext cx="3496967" cy="35713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064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1F01-9A98-4BA9-9659-5828834A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+mn-lt"/>
              </a:rPr>
              <a:t>Rudan</a:t>
            </a:r>
            <a:r>
              <a:rPr lang="en-GB" sz="3600" dirty="0">
                <a:latin typeface="+mn-lt"/>
              </a:rPr>
              <a:t> a tha </a:t>
            </a:r>
            <a:r>
              <a:rPr lang="en-GB" sz="3600" dirty="0" err="1">
                <a:latin typeface="+mn-lt"/>
              </a:rPr>
              <a:t>gaolach</a:t>
            </a:r>
            <a:r>
              <a:rPr lang="en-GB" sz="3600" dirty="0">
                <a:latin typeface="+mn-lt"/>
              </a:rPr>
              <a:t> mu </a:t>
            </a:r>
            <a:r>
              <a:rPr lang="en-GB" sz="3600" dirty="0" err="1">
                <a:latin typeface="+mn-lt"/>
              </a:rPr>
              <a:t>ar</a:t>
            </a:r>
            <a:r>
              <a:rPr lang="en-GB" sz="3600" dirty="0">
                <a:latin typeface="+mn-lt"/>
              </a:rPr>
              <a:t> </a:t>
            </a:r>
            <a:r>
              <a:rPr lang="en-GB" sz="3600" dirty="0" err="1">
                <a:latin typeface="+mn-lt"/>
              </a:rPr>
              <a:t>deidhinn</a:t>
            </a:r>
            <a:r>
              <a:rPr lang="en-GB" sz="3600" dirty="0">
                <a:latin typeface="+mn-lt"/>
              </a:rPr>
              <a:t> </a:t>
            </a:r>
            <a:r>
              <a:rPr lang="en-GB" sz="3600" dirty="0" err="1">
                <a:latin typeface="+mn-lt"/>
              </a:rPr>
              <a:t>fhèin</a:t>
            </a:r>
            <a:r>
              <a:rPr lang="en-GB" sz="3600">
                <a:latin typeface="+mn-lt"/>
              </a:rPr>
              <a:t> – </a:t>
            </a:r>
            <a:br>
              <a:rPr lang="en-GB" sz="3600">
                <a:latin typeface="+mn-lt"/>
              </a:rPr>
            </a:br>
            <a:r>
              <a:rPr lang="en-GB" sz="3600">
                <a:latin typeface="+mn-lt"/>
              </a:rPr>
              <a:t>agus</a:t>
            </a:r>
            <a:r>
              <a:rPr lang="en-GB" sz="3600" dirty="0">
                <a:latin typeface="+mn-lt"/>
              </a:rPr>
              <a:t> mu </a:t>
            </a:r>
            <a:r>
              <a:rPr lang="en-GB" sz="3600" dirty="0" err="1">
                <a:latin typeface="+mn-lt"/>
              </a:rPr>
              <a:t>chàch</a:t>
            </a:r>
            <a:r>
              <a:rPr lang="en-GB" sz="3600" dirty="0">
                <a:latin typeface="+mn-lt"/>
              </a:rPr>
              <a:t> a </a:t>
            </a:r>
            <a:r>
              <a:rPr lang="en-GB" sz="3600" dirty="0" err="1">
                <a:latin typeface="+mn-lt"/>
              </a:rPr>
              <a:t>chèile</a:t>
            </a:r>
            <a:r>
              <a:rPr lang="en-GB" sz="3600" dirty="0">
                <a:latin typeface="+mn-lt"/>
              </a:rPr>
              <a:t>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0A0E0B-7F79-4BE1-979C-3B4E5F1F0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370" y="1754604"/>
            <a:ext cx="4477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D16E-8D52-46C1-85BF-DBAB6DAF1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038" y="844134"/>
            <a:ext cx="4193220" cy="8465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b="1" dirty="0" err="1"/>
              <a:t>Dè</a:t>
            </a:r>
            <a:r>
              <a:rPr lang="en-GB" sz="4000" b="1" dirty="0"/>
              <a:t> th’ </a:t>
            </a:r>
            <a:r>
              <a:rPr lang="en-GB" sz="4000" b="1" dirty="0" err="1"/>
              <a:t>ann</a:t>
            </a:r>
            <a:r>
              <a:rPr lang="en-GB" sz="4000" b="1" dirty="0"/>
              <a:t> an gaol?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0F6E2-B004-4CCB-83D8-F86EF4CD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819" y="1690688"/>
            <a:ext cx="4959659" cy="48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B619-9A5F-4EB6-B5E3-7E9C3945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2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err="1"/>
              <a:t>Rudan</a:t>
            </a:r>
            <a:r>
              <a:rPr lang="en-GB" sz="3200" b="1" dirty="0"/>
              <a:t> as </a:t>
            </a:r>
            <a:r>
              <a:rPr lang="en-GB" sz="3200" b="1" dirty="0" err="1"/>
              <a:t>toigh</a:t>
            </a:r>
            <a:r>
              <a:rPr lang="en-GB" sz="3200" b="1" dirty="0"/>
              <a:t> </a:t>
            </a:r>
            <a:r>
              <a:rPr lang="en-GB" sz="3200" b="1" dirty="0" err="1"/>
              <a:t>leinn</a:t>
            </a:r>
            <a:r>
              <a:rPr lang="en-GB" sz="3200" b="1" dirty="0"/>
              <a:t> </a:t>
            </a:r>
            <a:r>
              <a:rPr lang="en-GB" sz="3200" b="1" dirty="0" err="1"/>
              <a:t>gu</a:t>
            </a:r>
            <a:r>
              <a:rPr lang="en-GB" sz="3200" b="1" dirty="0"/>
              <a:t> </a:t>
            </a:r>
            <a:r>
              <a:rPr lang="en-GB" sz="3200" b="1" dirty="0" err="1"/>
              <a:t>mòr</a:t>
            </a:r>
            <a:r>
              <a:rPr lang="en-GB" sz="3200" b="1" dirty="0"/>
              <a:t>….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EF7258F5-5C4C-4732-8E42-21215DE84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5" y="2291080"/>
            <a:ext cx="12192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4C1A4067-34FD-4AC6-A9D5-0AEA5FED7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1" y="2272143"/>
            <a:ext cx="5602310" cy="131166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3600" b="1" dirty="0"/>
              <a:t>Mar sin, </a:t>
            </a:r>
            <a:r>
              <a:rPr lang="en-GB" sz="3600" b="1" dirty="0" err="1"/>
              <a:t>dè</a:t>
            </a:r>
            <a:r>
              <a:rPr lang="en-GB" sz="3600" b="1" dirty="0"/>
              <a:t> th’ </a:t>
            </a:r>
            <a:r>
              <a:rPr lang="en-GB" sz="3600" b="1" dirty="0" err="1"/>
              <a:t>ann</a:t>
            </a:r>
            <a:r>
              <a:rPr lang="en-GB" sz="3600" b="1" dirty="0"/>
              <a:t> an gaol</a:t>
            </a:r>
            <a:r>
              <a:rPr lang="en-GB" sz="3600" b="1" dirty="0">
                <a:solidFill>
                  <a:srgbClr val="000000"/>
                </a:solidFill>
              </a:rPr>
              <a:t>?</a:t>
            </a:r>
            <a:endParaRPr lang="en-GB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woman&#10;&#10;Description automatically generated">
            <a:extLst>
              <a:ext uri="{FF2B5EF4-FFF2-40B4-BE49-F238E27FC236}">
                <a16:creationId xmlns:a16="http://schemas.microsoft.com/office/drawing/2014/main" id="{EFFB63F0-396A-4E72-BC3A-F8809AC18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 descr="A picture containing sky, person, outdoor, water&#10;&#10;Description automatically generated">
            <a:extLst>
              <a:ext uri="{FF2B5EF4-FFF2-40B4-BE49-F238E27FC236}">
                <a16:creationId xmlns:a16="http://schemas.microsoft.com/office/drawing/2014/main" id="{854395A1-1EFB-4D69-AA24-016DF0A22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1156857"/>
          </a:xfrm>
        </p:spPr>
        <p:txBody>
          <a:bodyPr anchor="ctr">
            <a:normAutofit fontScale="92500"/>
          </a:bodyPr>
          <a:lstStyle/>
          <a:p>
            <a:pPr marL="0" lvl="0" indent="0">
              <a:buNone/>
            </a:pPr>
            <a:r>
              <a:rPr lang="en-GB" sz="3600" b="1" dirty="0" err="1"/>
              <a:t>Ciamar</a:t>
            </a:r>
            <a:r>
              <a:rPr lang="en-GB" sz="3600" b="1" dirty="0"/>
              <a:t> a tha gaol a’ </a:t>
            </a:r>
            <a:r>
              <a:rPr lang="en-GB" sz="3600" b="1" dirty="0" err="1"/>
              <a:t>toirt</a:t>
            </a:r>
            <a:r>
              <a:rPr lang="en-GB" sz="3600" b="1" dirty="0"/>
              <a:t> air </a:t>
            </a:r>
            <a:r>
              <a:rPr lang="en-GB" sz="3600" b="1" dirty="0" err="1"/>
              <a:t>neach</a:t>
            </a:r>
            <a:r>
              <a:rPr lang="en-GB" sz="3600" b="1" dirty="0"/>
              <a:t> </a:t>
            </a:r>
            <a:r>
              <a:rPr lang="en-GB" sz="3600" b="1" dirty="0" err="1"/>
              <a:t>faireachdainn</a:t>
            </a:r>
            <a:r>
              <a:rPr lang="en-GB" sz="3600" b="1" dirty="0"/>
              <a:t>?</a:t>
            </a:r>
            <a:endParaRPr lang="en-GB" sz="3600" dirty="0"/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5874AD85-0F40-43EF-A758-72BD421F4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2" y="803050"/>
            <a:ext cx="3026664" cy="1589689"/>
          </a:xfrm>
          <a:prstGeom prst="rect">
            <a:avLst/>
          </a:prstGeom>
        </p:spPr>
      </p:pic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341FB21E-1A72-4A0D-BA76-FBEFB8E82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1" y="2553605"/>
            <a:ext cx="3026665" cy="1589689"/>
          </a:xfrm>
          <a:prstGeom prst="rect">
            <a:avLst/>
          </a:prstGeom>
        </p:spPr>
      </p:pic>
      <p:pic>
        <p:nvPicPr>
          <p:cNvPr id="9" name="Picture 8" descr="A person sitting on a skateboard&#10;&#10;Description automatically generated">
            <a:extLst>
              <a:ext uri="{FF2B5EF4-FFF2-40B4-BE49-F238E27FC236}">
                <a16:creationId xmlns:a16="http://schemas.microsoft.com/office/drawing/2014/main" id="{9BE30E5D-4B7A-4BF5-B7FB-E45EBC825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2" y="4304161"/>
            <a:ext cx="3026664" cy="1603857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79" y="2438400"/>
            <a:ext cx="6551379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b="1" dirty="0" err="1"/>
              <a:t>Ciamar</a:t>
            </a:r>
            <a:r>
              <a:rPr lang="en-GB" sz="3200" b="1" dirty="0"/>
              <a:t> a </a:t>
            </a:r>
            <a:r>
              <a:rPr lang="en-GB" sz="3200" b="1" dirty="0" err="1"/>
              <a:t>bhios</a:t>
            </a:r>
            <a:r>
              <a:rPr lang="en-GB" sz="3200" b="1" dirty="0"/>
              <a:t> </a:t>
            </a:r>
            <a:r>
              <a:rPr lang="en-GB" sz="3200" b="1" dirty="0" err="1"/>
              <a:t>pàrant</a:t>
            </a:r>
            <a:r>
              <a:rPr lang="en-GB" sz="3200" b="1" dirty="0"/>
              <a:t>/</a:t>
            </a:r>
            <a:r>
              <a:rPr lang="en-GB" sz="3200" b="1" dirty="0" err="1"/>
              <a:t>neach-cùraim</a:t>
            </a:r>
            <a:r>
              <a:rPr lang="en-GB" sz="3200" b="1" dirty="0"/>
              <a:t> a’ </a:t>
            </a:r>
            <a:r>
              <a:rPr lang="en-GB" sz="3200" b="1" dirty="0" err="1"/>
              <a:t>sealltainn</a:t>
            </a:r>
            <a:r>
              <a:rPr lang="en-GB" sz="3200" b="1" dirty="0"/>
              <a:t> </a:t>
            </a:r>
            <a:r>
              <a:rPr lang="en-GB" sz="3200" b="1" dirty="0" err="1"/>
              <a:t>gu</a:t>
            </a:r>
            <a:r>
              <a:rPr lang="en-GB" sz="3200" b="1" dirty="0"/>
              <a:t> </a:t>
            </a:r>
            <a:r>
              <a:rPr lang="en-GB" sz="3200" b="1" dirty="0" err="1"/>
              <a:t>bheil</a:t>
            </a:r>
            <a:r>
              <a:rPr lang="en-GB" sz="3200" b="1" dirty="0"/>
              <a:t> gaol aca air a’ </a:t>
            </a:r>
            <a:r>
              <a:rPr lang="en-GB" sz="3200" b="1" dirty="0" err="1"/>
              <a:t>phàiste</a:t>
            </a:r>
            <a:r>
              <a:rPr lang="en-GB" sz="3200" b="1" dirty="0"/>
              <a:t> aca? </a:t>
            </a:r>
            <a:endParaRPr lang="en-GB" sz="32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938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3059-7D0A-463F-894A-F658404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68" y="1369761"/>
            <a:ext cx="4588256" cy="45093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b="1" dirty="0" err="1"/>
              <a:t>Ciamar</a:t>
            </a:r>
            <a:r>
              <a:rPr lang="en-GB" sz="3200" b="1" dirty="0"/>
              <a:t> a </a:t>
            </a:r>
            <a:r>
              <a:rPr lang="en-GB" sz="3200" b="1" dirty="0" err="1"/>
              <a:t>bhios</a:t>
            </a:r>
            <a:r>
              <a:rPr lang="en-GB" sz="3200" b="1" dirty="0"/>
              <a:t> </a:t>
            </a:r>
            <a:r>
              <a:rPr lang="en-GB" sz="3200" b="1" dirty="0" err="1"/>
              <a:t>inbheach</a:t>
            </a:r>
            <a:r>
              <a:rPr lang="en-GB" sz="3200" b="1" dirty="0"/>
              <a:t> a’ </a:t>
            </a:r>
            <a:r>
              <a:rPr lang="en-GB" sz="3200" b="1" dirty="0" err="1"/>
              <a:t>sealltainn</a:t>
            </a:r>
            <a:r>
              <a:rPr lang="en-GB" sz="3200" b="1" dirty="0"/>
              <a:t> gaol </a:t>
            </a:r>
            <a:r>
              <a:rPr lang="en-GB" sz="3200" b="1" dirty="0" err="1"/>
              <a:t>dhan</a:t>
            </a:r>
            <a:r>
              <a:rPr lang="en-GB" sz="3200" b="1" dirty="0"/>
              <a:t> </a:t>
            </a:r>
            <a:r>
              <a:rPr lang="en-GB" sz="3200" b="1" dirty="0" err="1"/>
              <a:t>chèile</a:t>
            </a:r>
            <a:r>
              <a:rPr lang="en-GB" sz="3200" b="1" dirty="0"/>
              <a:t>/</a:t>
            </a:r>
            <a:r>
              <a:rPr lang="en-GB" sz="3200" b="1" dirty="0" err="1"/>
              <a:t>duine</a:t>
            </a:r>
            <a:r>
              <a:rPr lang="en-GB" sz="3200" b="1" dirty="0"/>
              <a:t>/</a:t>
            </a:r>
            <a:r>
              <a:rPr lang="en-GB" sz="3200" b="1" dirty="0" err="1"/>
              <a:t>bhean</a:t>
            </a:r>
            <a:r>
              <a:rPr lang="en-GB" sz="3200" b="1" dirty="0"/>
              <a:t> aca? 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29D873-1945-4654-A367-D915DFB30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6190A0DD-293F-477F-AEDB-BD04B1227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blue dress&#10;&#10;Description automatically generated">
            <a:extLst>
              <a:ext uri="{FF2B5EF4-FFF2-40B4-BE49-F238E27FC236}">
                <a16:creationId xmlns:a16="http://schemas.microsoft.com/office/drawing/2014/main" id="{398D1040-BE76-43E5-A438-9B6E702A4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4AB4100-6119-453D-A01A-E53EFF0E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C841C19-DA26-46BE-9579-F12821AC3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4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5" name="Picture 4" descr="A picture containing brass, music, table&#10;&#10;Description automatically generated">
            <a:extLst>
              <a:ext uri="{FF2B5EF4-FFF2-40B4-BE49-F238E27FC236}">
                <a16:creationId xmlns:a16="http://schemas.microsoft.com/office/drawing/2014/main" id="{9FA5E42F-CD3D-4959-8388-F6DF76C64B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69CA0-976F-4134-A4D0-256D7959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14975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/>
              <a:t>100 Kids describe Love </a:t>
            </a:r>
          </a:p>
          <a:p>
            <a:pPr marL="0" indent="0">
              <a:buNone/>
            </a:pPr>
            <a:r>
              <a:rPr lang="en-GB" dirty="0"/>
              <a:t>(3 </a:t>
            </a:r>
            <a:r>
              <a:rPr lang="en-GB" dirty="0" err="1"/>
              <a:t>mion</a:t>
            </a:r>
            <a:r>
              <a:rPr lang="en-GB" dirty="0"/>
              <a:t>. 28) </a:t>
            </a:r>
            <a:r>
              <a:rPr lang="en-GB" u="sng" dirty="0">
                <a:hlinkClick r:id="rId2"/>
              </a:rPr>
              <a:t>https://youtu.be/T_ObrBLVqWg</a:t>
            </a:r>
            <a:r>
              <a:rPr lang="en-GB" b="1" u="sng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60F90-CBD9-442F-9DF8-61538158A1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46" y="954087"/>
            <a:ext cx="5073855" cy="48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2A51-3464-478B-9211-AC1BC94C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05" y="1676400"/>
            <a:ext cx="38286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Bi </a:t>
            </a:r>
            <a:r>
              <a:rPr lang="en-GB" i="1" dirty="0" err="1"/>
              <a:t>tolichte</a:t>
            </a:r>
            <a:r>
              <a:rPr lang="en-GB" i="1" dirty="0"/>
              <a:t> </a:t>
            </a:r>
            <a:r>
              <a:rPr lang="en-GB" i="1" dirty="0" err="1"/>
              <a:t>annad</a:t>
            </a:r>
            <a:r>
              <a:rPr lang="en-GB" i="1" dirty="0"/>
              <a:t> </a:t>
            </a:r>
            <a:r>
              <a:rPr lang="en-GB" i="1" dirty="0" err="1"/>
              <a:t>fhèin</a:t>
            </a:r>
            <a:r>
              <a:rPr lang="en-GB" i="1" dirty="0"/>
              <a:t>. </a:t>
            </a:r>
            <a:r>
              <a:rPr lang="en-GB" i="1" dirty="0" err="1"/>
              <a:t>Gabh</a:t>
            </a:r>
            <a:r>
              <a:rPr lang="en-GB" i="1" dirty="0"/>
              <a:t> </a:t>
            </a:r>
            <a:r>
              <a:rPr lang="en-GB" i="1" dirty="0" err="1"/>
              <a:t>ri</a:t>
            </a:r>
            <a:r>
              <a:rPr lang="en-GB" i="1" dirty="0"/>
              <a:t> </a:t>
            </a:r>
            <a:r>
              <a:rPr lang="en-GB" i="1" dirty="0" err="1"/>
              <a:t>easbhaidhean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bith</a:t>
            </a:r>
            <a:r>
              <a:rPr lang="en-GB" i="1" dirty="0"/>
              <a:t> </a:t>
            </a:r>
            <a:r>
              <a:rPr lang="en-GB" i="1" dirty="0" err="1"/>
              <a:t>annad</a:t>
            </a:r>
            <a:r>
              <a:rPr lang="en-GB" i="1" dirty="0"/>
              <a:t> </a:t>
            </a:r>
            <a:r>
              <a:rPr lang="en-GB" i="1" dirty="0" err="1"/>
              <a:t>fhèin</a:t>
            </a:r>
            <a:r>
              <a:rPr lang="en-GB" i="1" dirty="0"/>
              <a:t> </a:t>
            </a:r>
            <a:r>
              <a:rPr lang="en-GB" i="1" dirty="0" err="1"/>
              <a:t>agus</a:t>
            </a:r>
            <a:r>
              <a:rPr lang="en-GB" i="1" dirty="0"/>
              <a:t> </a:t>
            </a:r>
            <a:r>
              <a:rPr lang="en-GB" i="1" dirty="0" err="1"/>
              <a:t>ris</a:t>
            </a:r>
            <a:r>
              <a:rPr lang="en-GB" i="1" dirty="0"/>
              <a:t> na </a:t>
            </a:r>
            <a:r>
              <a:rPr lang="en-GB" i="1" dirty="0" err="1"/>
              <a:t>rudan</a:t>
            </a:r>
            <a:r>
              <a:rPr lang="en-GB" i="1" dirty="0"/>
              <a:t> </a:t>
            </a:r>
            <a:r>
              <a:rPr lang="en-GB" i="1" dirty="0" err="1"/>
              <a:t>àraid</a:t>
            </a:r>
            <a:r>
              <a:rPr lang="en-GB" i="1" dirty="0"/>
              <a:t>. </a:t>
            </a:r>
            <a:r>
              <a:rPr lang="en-GB" i="1" dirty="0" err="1"/>
              <a:t>Agus</a:t>
            </a:r>
            <a:r>
              <a:rPr lang="en-GB" i="1" dirty="0"/>
              <a:t> </a:t>
            </a:r>
            <a:r>
              <a:rPr lang="en-GB" i="1" dirty="0" err="1"/>
              <a:t>cuimhnich</a:t>
            </a:r>
            <a:r>
              <a:rPr lang="en-GB" i="1" dirty="0"/>
              <a:t> </a:t>
            </a:r>
            <a:r>
              <a:rPr lang="en-GB" i="1" dirty="0" err="1"/>
              <a:t>gu</a:t>
            </a:r>
            <a:r>
              <a:rPr lang="en-GB" i="1" dirty="0"/>
              <a:t> </a:t>
            </a:r>
            <a:r>
              <a:rPr lang="en-GB" i="1" dirty="0" err="1"/>
              <a:t>bheil</a:t>
            </a:r>
            <a:r>
              <a:rPr lang="en-GB" i="1" dirty="0"/>
              <a:t> </a:t>
            </a:r>
            <a:r>
              <a:rPr lang="en-GB" i="1" dirty="0" err="1"/>
              <a:t>thu</a:t>
            </a:r>
            <a:r>
              <a:rPr lang="en-GB" i="1" dirty="0"/>
              <a:t> a </a:t>
            </a:r>
            <a:r>
              <a:rPr lang="en-GB" i="1" dirty="0" err="1"/>
              <a:t>cheart</a:t>
            </a:r>
            <a:r>
              <a:rPr lang="en-GB" i="1" dirty="0"/>
              <a:t> </a:t>
            </a:r>
            <a:r>
              <a:rPr lang="en-GB" i="1" dirty="0" err="1"/>
              <a:t>cho</a:t>
            </a:r>
            <a:r>
              <a:rPr lang="en-GB" i="1" dirty="0"/>
              <a:t> </a:t>
            </a:r>
            <a:r>
              <a:rPr lang="en-GB" i="1" dirty="0" err="1"/>
              <a:t>foirfe</a:t>
            </a:r>
            <a:r>
              <a:rPr lang="en-GB" i="1" dirty="0"/>
              <a:t> </a:t>
            </a:r>
            <a:r>
              <a:rPr lang="en-GB" i="1" dirty="0" err="1"/>
              <a:t>ri</a:t>
            </a:r>
            <a:r>
              <a:rPr lang="en-GB" i="1" dirty="0"/>
              <a:t> </a:t>
            </a:r>
            <a:r>
              <a:rPr lang="en-GB" i="1" dirty="0" err="1"/>
              <a:t>neach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bith</a:t>
            </a:r>
            <a:r>
              <a:rPr lang="en-GB" i="1" dirty="0"/>
              <a:t> </a:t>
            </a:r>
            <a:r>
              <a:rPr lang="en-GB" i="1" dirty="0" err="1"/>
              <a:t>eile</a:t>
            </a:r>
            <a:r>
              <a:rPr lang="en-GB" i="1" dirty="0"/>
              <a:t>. </a:t>
            </a:r>
          </a:p>
          <a:p>
            <a:pPr marL="0" indent="0">
              <a:buNone/>
            </a:pPr>
            <a:r>
              <a:rPr lang="en-GB" dirty="0"/>
              <a:t>Ariana Grande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A4B2291-2227-4313-99C0-CB21AFD6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27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301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Gaol agus Dàimhean:  Dè th’ ann an gaol?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Rudan a tha gaolach mu ar deidhinn fhèin –  agus mu chàch a chèile!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2.3.1 Love and Relationships:  What is love?</dc:title>
  <dc:creator>Colin Morrison</dc:creator>
  <cp:lastModifiedBy>Sarah maceachen</cp:lastModifiedBy>
  <cp:revision>10</cp:revision>
  <dcterms:created xsi:type="dcterms:W3CDTF">2019-02-27T10:39:49Z</dcterms:created>
  <dcterms:modified xsi:type="dcterms:W3CDTF">2021-08-26T12:59:33Z</dcterms:modified>
</cp:coreProperties>
</file>