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25"/>
  </p:notesMasterIdLst>
  <p:sldIdLst>
    <p:sldId id="256" r:id="rId2"/>
    <p:sldId id="257" r:id="rId3"/>
    <p:sldId id="263" r:id="rId4"/>
    <p:sldId id="278" r:id="rId5"/>
    <p:sldId id="294" r:id="rId6"/>
    <p:sldId id="279" r:id="rId7"/>
    <p:sldId id="283" r:id="rId8"/>
    <p:sldId id="280" r:id="rId9"/>
    <p:sldId id="284" r:id="rId10"/>
    <p:sldId id="292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3" r:id="rId19"/>
    <p:sldId id="275" r:id="rId20"/>
    <p:sldId id="265" r:id="rId21"/>
    <p:sldId id="296" r:id="rId22"/>
    <p:sldId id="297" r:id="rId23"/>
    <p:sldId id="28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541"/>
  </p:normalViewPr>
  <p:slideViewPr>
    <p:cSldViewPr snapToGrid="0" snapToObjects="1">
      <p:cViewPr varScale="1">
        <p:scale>
          <a:sx n="65" d="100"/>
          <a:sy n="65" d="100"/>
        </p:scale>
        <p:origin x="9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s Robertson" userId="cb37bfa76ebf819d" providerId="LiveId" clId="{188A1C51-4A4C-CB4F-8204-FB540F96C92D}"/>
    <pc:docChg chg="modSld">
      <pc:chgData name="Ross Robertson" userId="cb37bfa76ebf819d" providerId="LiveId" clId="{188A1C51-4A4C-CB4F-8204-FB540F96C92D}" dt="2019-07-01T08:35:40.889" v="0" actId="12"/>
      <pc:docMkLst>
        <pc:docMk/>
      </pc:docMkLst>
      <pc:sldChg chg="modSp">
        <pc:chgData name="Ross Robertson" userId="cb37bfa76ebf819d" providerId="LiveId" clId="{188A1C51-4A4C-CB4F-8204-FB540F96C92D}" dt="2019-07-01T08:35:40.889" v="0" actId="12"/>
        <pc:sldMkLst>
          <pc:docMk/>
          <pc:sldMk cId="979449192" sldId="256"/>
        </pc:sldMkLst>
        <pc:spChg chg="mod">
          <ac:chgData name="Ross Robertson" userId="cb37bfa76ebf819d" providerId="LiveId" clId="{188A1C51-4A4C-CB4F-8204-FB540F96C92D}" dt="2019-07-01T08:35:40.889" v="0" actId="12"/>
          <ac:spMkLst>
            <pc:docMk/>
            <pc:sldMk cId="979449192" sldId="256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57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2EAA-BA00-2147-ABD6-74B03946A8D6}" type="datetime1">
              <a:rPr lang="en-GB" smtClean="0"/>
              <a:t>26/08/2021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A56C-63C6-2C4E-A356-F272D297E791}" type="datetime1">
              <a:rPr lang="en-GB" smtClean="0"/>
              <a:t>26/08/2021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F4B7-5C40-B147-BA95-9C339BAB8859}" type="datetime1">
              <a:rPr lang="en-GB" smtClean="0"/>
              <a:t>26/08/2021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705F-C3EB-FF4F-87E5-9C46E36743D0}" type="datetime1">
              <a:rPr lang="en-GB" smtClean="0"/>
              <a:t>26/08/2021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C1C7-0CCE-9F40-AD83-72FAAD15F1AB}" type="datetime1">
              <a:rPr lang="en-GB" smtClean="0"/>
              <a:t>26/08/2021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FA1B-12CC-2041-8555-EC33A6D58207}" type="datetime1">
              <a:rPr lang="en-GB" smtClean="0"/>
              <a:t>26/08/2021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377C-CC5F-A249-8F15-9711F1AB9308}" type="datetime1">
              <a:rPr lang="en-GB" smtClean="0"/>
              <a:t>26/08/2021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2607-D85E-5542-928B-D3CCCE2355D1}" type="datetime1">
              <a:rPr lang="en-GB" smtClean="0"/>
              <a:t>26/08/2021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9C97-0E73-5743-AB91-3CA412E8CD33}" type="datetime1">
              <a:rPr lang="en-GB" smtClean="0"/>
              <a:t>26/08/2021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52E4-20F1-EA48-8DD4-61F9E212110B}" type="datetime1">
              <a:rPr lang="en-GB" smtClean="0"/>
              <a:t>26/08/2021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53BB-8561-924D-A6E8-6BB383B31666}" type="datetime1">
              <a:rPr lang="en-GB" smtClean="0"/>
              <a:t>26/08/2021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7B188-933C-F54B-A7A5-8CEBDC99A23F}" type="datetime1">
              <a:rPr lang="en-GB" smtClean="0"/>
              <a:t>26/08/2021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8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bhd-23mloc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youtu.be/5S623yzR6S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96898"/>
            <a:ext cx="9144000" cy="2387600"/>
          </a:xfrm>
        </p:spPr>
        <p:txBody>
          <a:bodyPr>
            <a:normAutofit/>
          </a:bodyPr>
          <a:lstStyle/>
          <a:p>
            <a:r>
              <a:rPr lang="en-GB" sz="4400" b="1" dirty="0" err="1"/>
              <a:t>Beatha</a:t>
            </a:r>
            <a:r>
              <a:rPr lang="en-GB" sz="4400" b="1" dirty="0"/>
              <a:t> </a:t>
            </a:r>
            <a:r>
              <a:rPr lang="en-GB" sz="4400" b="1" dirty="0" err="1"/>
              <a:t>cothromach</a:t>
            </a:r>
            <a:r>
              <a:rPr lang="en-GB" sz="4400" b="1" dirty="0"/>
              <a:t> </a:t>
            </a:r>
            <a:r>
              <a:rPr lang="en-GB" sz="4400" b="1" dirty="0" err="1"/>
              <a:t>agus</a:t>
            </a:r>
            <a:r>
              <a:rPr lang="en-GB" sz="4400" b="1" dirty="0"/>
              <a:t> co-</a:t>
            </a:r>
            <a:r>
              <a:rPr lang="en-GB" sz="4400" b="1" dirty="0" err="1"/>
              <a:t>ionnann</a:t>
            </a:r>
            <a:r>
              <a:rPr lang="en-GB" sz="4400" b="1" dirty="0"/>
              <a:t> do </a:t>
            </a:r>
            <a:r>
              <a:rPr lang="en-GB" sz="4400" b="1" dirty="0" err="1"/>
              <a:t>bhalaich</a:t>
            </a:r>
            <a:r>
              <a:rPr lang="en-GB" sz="4400" b="1" dirty="0"/>
              <a:t> </a:t>
            </a:r>
            <a:r>
              <a:rPr lang="en-GB" sz="4400" b="1" dirty="0" err="1"/>
              <a:t>agus</a:t>
            </a:r>
            <a:r>
              <a:rPr lang="en-GB" sz="4400" b="1" dirty="0"/>
              <a:t> </a:t>
            </a:r>
            <a:r>
              <a:rPr lang="en-GB" sz="4400" b="1" dirty="0" err="1"/>
              <a:t>nigheanan</a:t>
            </a:r>
            <a:endParaRPr lang="en-US" sz="4400" b="1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1058" y="3399108"/>
            <a:ext cx="8789883" cy="1970061"/>
          </a:xfrm>
        </p:spPr>
        <p:txBody>
          <a:bodyPr>
            <a:normAutofit fontScale="77500" lnSpcReduction="20000"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/>
              <a:t>Tha mi a’ </a:t>
            </a:r>
            <a:r>
              <a:rPr lang="en-US" dirty="0" err="1"/>
              <a:t>tuigsinn</a:t>
            </a:r>
            <a:r>
              <a:rPr lang="en-US" dirty="0"/>
              <a:t> </a:t>
            </a:r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chòir</a:t>
            </a:r>
            <a:r>
              <a:rPr lang="en-US" dirty="0"/>
              <a:t> </a:t>
            </a:r>
            <a:r>
              <a:rPr lang="en-US" dirty="0" err="1"/>
              <a:t>coltas</a:t>
            </a:r>
            <a:r>
              <a:rPr lang="en-US" dirty="0"/>
              <a:t>, </a:t>
            </a:r>
            <a:r>
              <a:rPr lang="en-US" dirty="0" err="1"/>
              <a:t>giùlan</a:t>
            </a:r>
            <a:r>
              <a:rPr lang="en-US" dirty="0"/>
              <a:t> no </a:t>
            </a:r>
            <a:r>
              <a:rPr lang="en-US" dirty="0" err="1"/>
              <a:t>iarrtasan</a:t>
            </a:r>
            <a:r>
              <a:rPr lang="en-US" dirty="0"/>
              <a:t> a </a:t>
            </a:r>
            <a:r>
              <a:rPr lang="en-US" dirty="0" err="1"/>
              <a:t>bhith</a:t>
            </a:r>
            <a:r>
              <a:rPr lang="en-US" dirty="0"/>
              <a:t> air am </a:t>
            </a:r>
            <a:r>
              <a:rPr lang="en-US" dirty="0" err="1"/>
              <a:t>bacadh</a:t>
            </a:r>
            <a:r>
              <a:rPr lang="en-US" dirty="0"/>
              <a:t> le </a:t>
            </a:r>
            <a:r>
              <a:rPr lang="en-US" dirty="0" err="1"/>
              <a:t>gnàth-iomhaigh</a:t>
            </a:r>
            <a:r>
              <a:rPr lang="en-US" dirty="0"/>
              <a:t>, </a:t>
            </a:r>
            <a:r>
              <a:rPr lang="en-US" dirty="0" err="1"/>
              <a:t>gnè</a:t>
            </a:r>
            <a:r>
              <a:rPr lang="en-US" dirty="0"/>
              <a:t> no </a:t>
            </a:r>
            <a:r>
              <a:rPr lang="en-US" dirty="0" err="1"/>
              <a:t>beachdan</a:t>
            </a:r>
            <a:r>
              <a:rPr lang="en-US" dirty="0"/>
              <a:t> air na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chòir</a:t>
            </a:r>
            <a:r>
              <a:rPr lang="en-US" dirty="0"/>
              <a:t> do </a:t>
            </a:r>
            <a:r>
              <a:rPr lang="en-US" dirty="0" err="1"/>
              <a:t>bhalaich</a:t>
            </a:r>
            <a:r>
              <a:rPr lang="en-US" dirty="0"/>
              <a:t> </a:t>
            </a:r>
            <a:r>
              <a:rPr lang="en-US" dirty="0" err="1"/>
              <a:t>agus</a:t>
            </a:r>
            <a:r>
              <a:rPr lang="en-US" dirty="0"/>
              <a:t> </a:t>
            </a:r>
            <a:r>
              <a:rPr lang="en-US" dirty="0" err="1"/>
              <a:t>nigheanan</a:t>
            </a:r>
            <a:r>
              <a:rPr lang="en-US" dirty="0"/>
              <a:t> a </a:t>
            </a:r>
            <a:r>
              <a:rPr lang="en-US" dirty="0" err="1"/>
              <a:t>dhèanamh</a:t>
            </a:r>
            <a:r>
              <a:rPr lang="en-US" dirty="0"/>
              <a:t>.</a:t>
            </a:r>
            <a:endParaRPr lang="en-GB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’S </a:t>
            </a:r>
            <a:r>
              <a:rPr lang="en-GB" dirty="0" err="1"/>
              <a:t>urrainn</a:t>
            </a:r>
            <a:r>
              <a:rPr lang="en-GB" dirty="0"/>
              <a:t> </a:t>
            </a:r>
            <a:r>
              <a:rPr lang="en-GB" dirty="0" err="1"/>
              <a:t>dhomh</a:t>
            </a:r>
            <a:r>
              <a:rPr lang="en-GB" dirty="0"/>
              <a:t> </a:t>
            </a:r>
            <a:r>
              <a:rPr lang="en-GB" dirty="0" err="1"/>
              <a:t>eisimpleirean</a:t>
            </a:r>
            <a:r>
              <a:rPr lang="en-GB" dirty="0"/>
              <a:t> de </a:t>
            </a:r>
            <a:r>
              <a:rPr lang="en-GB" dirty="0" err="1"/>
              <a:t>ghnàth-ìomhaighean</a:t>
            </a:r>
            <a:r>
              <a:rPr lang="en-GB" dirty="0"/>
              <a:t> </a:t>
            </a:r>
            <a:r>
              <a:rPr lang="en-GB" dirty="0" err="1"/>
              <a:t>ainmeachadh</a:t>
            </a:r>
            <a:r>
              <a:rPr lang="en-GB" dirty="0"/>
              <a:t> </a:t>
            </a:r>
            <a:r>
              <a:rPr lang="en-GB" dirty="0" err="1"/>
              <a:t>agus</a:t>
            </a:r>
            <a:r>
              <a:rPr lang="en-GB" dirty="0"/>
              <a:t> an </a:t>
            </a:r>
            <a:r>
              <a:rPr lang="en-GB" dirty="0" err="1"/>
              <a:t>deasbad</a:t>
            </a:r>
            <a:r>
              <a:rPr lang="en-GB" dirty="0"/>
              <a:t>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 err="1"/>
              <a:t>Bidh</a:t>
            </a:r>
            <a:r>
              <a:rPr lang="en-GB" dirty="0"/>
              <a:t> mi a’ </a:t>
            </a:r>
            <a:r>
              <a:rPr lang="en-GB" dirty="0" err="1"/>
              <a:t>sealltainn</a:t>
            </a:r>
            <a:r>
              <a:rPr lang="en-GB" dirty="0"/>
              <a:t> </a:t>
            </a:r>
            <a:r>
              <a:rPr lang="en-GB" dirty="0" err="1"/>
              <a:t>spèis</a:t>
            </a:r>
            <a:r>
              <a:rPr lang="en-GB" dirty="0"/>
              <a:t> do </a:t>
            </a:r>
            <a:r>
              <a:rPr lang="en-GB" dirty="0" err="1"/>
              <a:t>dhaoine</a:t>
            </a:r>
            <a:r>
              <a:rPr lang="en-GB" dirty="0"/>
              <a:t> </a:t>
            </a:r>
            <a:r>
              <a:rPr lang="en-GB" dirty="0" err="1"/>
              <a:t>eile</a:t>
            </a:r>
            <a:r>
              <a:rPr lang="en-GB" dirty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Tha mi a’ </a:t>
            </a:r>
            <a:r>
              <a:rPr lang="en-GB" dirty="0" err="1"/>
              <a:t>tuigsinn</a:t>
            </a:r>
            <a:r>
              <a:rPr lang="en-GB" dirty="0"/>
              <a:t> </a:t>
            </a:r>
            <a:r>
              <a:rPr lang="en-GB" dirty="0" err="1"/>
              <a:t>agus</a:t>
            </a:r>
            <a:r>
              <a:rPr lang="en-GB" dirty="0"/>
              <a:t> a’ </a:t>
            </a:r>
            <a:r>
              <a:rPr lang="en-GB" dirty="0" err="1"/>
              <a:t>gabhail</a:t>
            </a:r>
            <a:r>
              <a:rPr lang="en-GB" dirty="0"/>
              <a:t> </a:t>
            </a:r>
            <a:r>
              <a:rPr lang="en-GB" dirty="0" err="1"/>
              <a:t>ri</a:t>
            </a:r>
            <a:r>
              <a:rPr lang="en-GB" dirty="0"/>
              <a:t> </a:t>
            </a:r>
            <a:r>
              <a:rPr lang="en-GB" dirty="0" err="1"/>
              <a:t>iomadachd</a:t>
            </a:r>
            <a:r>
              <a:rPr lang="en-GB" dirty="0"/>
              <a:t> am </a:t>
            </a:r>
            <a:r>
              <a:rPr lang="en-GB" dirty="0" err="1"/>
              <a:t>measg</a:t>
            </a:r>
            <a:r>
              <a:rPr lang="en-GB" dirty="0"/>
              <a:t> </a:t>
            </a:r>
            <a:r>
              <a:rPr lang="en-GB" dirty="0" err="1"/>
              <a:t>mo</a:t>
            </a:r>
            <a:r>
              <a:rPr lang="en-GB" dirty="0"/>
              <a:t> </a:t>
            </a:r>
            <a:r>
              <a:rPr lang="en-GB" dirty="0" err="1"/>
              <a:t>cho-aoisean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44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B1249-A441-4F86-96E1-03DB58831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843" y="1665270"/>
            <a:ext cx="4619017" cy="35274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 err="1"/>
              <a:t>Cò</a:t>
            </a:r>
            <a:r>
              <a:rPr lang="en-US" dirty="0"/>
              <a:t> air a </a:t>
            </a:r>
            <a:r>
              <a:rPr lang="en-US" dirty="0" err="1"/>
              <a:t>chanadh</a:t>
            </a:r>
            <a:r>
              <a:rPr lang="en-US" dirty="0"/>
              <a:t> </a:t>
            </a:r>
            <a:r>
              <a:rPr lang="en-US" dirty="0" err="1"/>
              <a:t>daoine</a:t>
            </a:r>
            <a:r>
              <a:rPr lang="en-US" dirty="0"/>
              <a:t> a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chòir</a:t>
            </a:r>
            <a:r>
              <a:rPr lang="en-US" dirty="0"/>
              <a:t> </a:t>
            </a:r>
            <a:r>
              <a:rPr lang="en-US" dirty="0" err="1"/>
              <a:t>dhan</a:t>
            </a:r>
            <a:r>
              <a:rPr lang="en-US" dirty="0"/>
              <a:t> </a:t>
            </a:r>
            <a:r>
              <a:rPr lang="en-US" dirty="0" err="1"/>
              <a:t>riaghailt</a:t>
            </a:r>
            <a:r>
              <a:rPr lang="en-US" dirty="0"/>
              <a:t> </a:t>
            </a:r>
            <a:r>
              <a:rPr lang="en-US" dirty="0" err="1"/>
              <a:t>seo</a:t>
            </a:r>
            <a:r>
              <a:rPr lang="en-US" dirty="0"/>
              <a:t> </a:t>
            </a:r>
            <a:r>
              <a:rPr lang="en-US" dirty="0" err="1"/>
              <a:t>bualadh</a:t>
            </a:r>
            <a:r>
              <a:rPr lang="en-US" dirty="0"/>
              <a:t>?</a:t>
            </a:r>
          </a:p>
          <a:p>
            <a:pPr marL="0" lvl="0" indent="0">
              <a:buNone/>
            </a:pPr>
            <a:endParaRPr lang="en-GB" dirty="0"/>
          </a:p>
          <a:p>
            <a:pPr marL="0" lvl="0" indent="0">
              <a:buNone/>
            </a:pPr>
            <a:r>
              <a:rPr lang="en-GB" sz="4000" b="1" dirty="0"/>
              <a:t>Bi </a:t>
            </a:r>
            <a:r>
              <a:rPr lang="en-GB" sz="4000" b="1" dirty="0" err="1"/>
              <a:t>glic</a:t>
            </a:r>
            <a:endParaRPr lang="en-GB" sz="4000" b="1" dirty="0"/>
          </a:p>
          <a:p>
            <a:pPr marL="0" indent="0">
              <a:buNone/>
            </a:pPr>
            <a:r>
              <a:rPr lang="en-US" dirty="0"/>
              <a:t> 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2F931-D37E-40F8-BADD-D6432E554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9C597D-9870-4BF8-AF9E-F0B87FA6EC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668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97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B1249-A441-4F86-96E1-03DB58831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936" y="989046"/>
            <a:ext cx="540695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 err="1"/>
              <a:t>Cò</a:t>
            </a:r>
            <a:r>
              <a:rPr lang="en-US" dirty="0"/>
              <a:t> air a </a:t>
            </a:r>
            <a:r>
              <a:rPr lang="en-US" dirty="0" err="1"/>
              <a:t>chanadh</a:t>
            </a:r>
            <a:r>
              <a:rPr lang="en-US" dirty="0"/>
              <a:t> </a:t>
            </a:r>
            <a:r>
              <a:rPr lang="en-US" dirty="0" err="1"/>
              <a:t>daoine</a:t>
            </a:r>
            <a:r>
              <a:rPr lang="en-US" dirty="0"/>
              <a:t> a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chòir</a:t>
            </a:r>
            <a:r>
              <a:rPr lang="en-US" dirty="0"/>
              <a:t> </a:t>
            </a:r>
            <a:r>
              <a:rPr lang="en-US" dirty="0" err="1"/>
              <a:t>dhan</a:t>
            </a:r>
            <a:r>
              <a:rPr lang="en-US" dirty="0"/>
              <a:t> </a:t>
            </a:r>
            <a:r>
              <a:rPr lang="en-US" dirty="0" err="1"/>
              <a:t>riaghailt</a:t>
            </a:r>
            <a:r>
              <a:rPr lang="en-US" dirty="0"/>
              <a:t> </a:t>
            </a:r>
            <a:r>
              <a:rPr lang="en-US" dirty="0" err="1"/>
              <a:t>seo</a:t>
            </a:r>
            <a:r>
              <a:rPr lang="en-US" dirty="0"/>
              <a:t> </a:t>
            </a:r>
            <a:r>
              <a:rPr lang="en-US" dirty="0" err="1"/>
              <a:t>bualadh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endParaRPr lang="en-GB" dirty="0"/>
          </a:p>
          <a:p>
            <a:pPr marL="0" lvl="0" indent="0">
              <a:buNone/>
            </a:pPr>
            <a:r>
              <a:rPr lang="en-GB" sz="4000" b="1" dirty="0"/>
              <a:t>Na bi a’ </a:t>
            </a:r>
            <a:r>
              <a:rPr lang="en-GB" sz="4000" b="1" dirty="0" err="1"/>
              <a:t>caoineadh</a:t>
            </a:r>
            <a:endParaRPr lang="en-GB" sz="4000" b="1" dirty="0"/>
          </a:p>
          <a:p>
            <a:pPr marL="0" indent="0">
              <a:buNone/>
            </a:pPr>
            <a:r>
              <a:rPr lang="en-US" dirty="0"/>
              <a:t> 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2F931-D37E-40F8-BADD-D6432E554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82AEAB-91BB-44C6-A169-E5F9450EE02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8892" y="535238"/>
            <a:ext cx="5723107" cy="631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48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B1249-A441-4F86-96E1-03DB58831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1872"/>
            <a:ext cx="4716294" cy="38715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 err="1"/>
              <a:t>Cò</a:t>
            </a:r>
            <a:r>
              <a:rPr lang="en-US" dirty="0"/>
              <a:t> air a </a:t>
            </a:r>
            <a:r>
              <a:rPr lang="en-US" dirty="0" err="1"/>
              <a:t>chanadh</a:t>
            </a:r>
            <a:r>
              <a:rPr lang="en-US" dirty="0"/>
              <a:t> </a:t>
            </a:r>
            <a:r>
              <a:rPr lang="en-US" dirty="0" err="1"/>
              <a:t>daoine</a:t>
            </a:r>
            <a:r>
              <a:rPr lang="en-US" dirty="0"/>
              <a:t> a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chòir</a:t>
            </a:r>
            <a:r>
              <a:rPr lang="en-US" dirty="0"/>
              <a:t> </a:t>
            </a:r>
            <a:r>
              <a:rPr lang="en-US" dirty="0" err="1"/>
              <a:t>dhan</a:t>
            </a:r>
            <a:r>
              <a:rPr lang="en-US" dirty="0"/>
              <a:t> </a:t>
            </a:r>
            <a:r>
              <a:rPr lang="en-US" dirty="0" err="1"/>
              <a:t>riaghailt</a:t>
            </a:r>
            <a:r>
              <a:rPr lang="en-US" dirty="0"/>
              <a:t> </a:t>
            </a:r>
            <a:r>
              <a:rPr lang="en-US" dirty="0" err="1"/>
              <a:t>seo</a:t>
            </a:r>
            <a:r>
              <a:rPr lang="en-US" dirty="0"/>
              <a:t> </a:t>
            </a:r>
            <a:r>
              <a:rPr lang="en-US" dirty="0" err="1"/>
              <a:t>bualadh</a:t>
            </a:r>
            <a:r>
              <a:rPr lang="en-US" dirty="0"/>
              <a:t>?</a:t>
            </a:r>
          </a:p>
          <a:p>
            <a:pPr marL="0" lvl="0" indent="0">
              <a:buNone/>
            </a:pPr>
            <a:endParaRPr lang="en-GB" dirty="0"/>
          </a:p>
          <a:p>
            <a:pPr marL="0" lvl="0" indent="0">
              <a:buNone/>
            </a:pPr>
            <a:r>
              <a:rPr lang="en-GB" sz="4000" b="1" dirty="0" err="1"/>
              <a:t>Bidh</a:t>
            </a:r>
            <a:r>
              <a:rPr lang="en-GB" sz="4000" b="1" dirty="0"/>
              <a:t> math air </a:t>
            </a:r>
            <a:r>
              <a:rPr lang="en-GB" sz="4000" b="1" dirty="0" err="1"/>
              <a:t>rudan</a:t>
            </a:r>
            <a:r>
              <a:rPr lang="en-GB" sz="4000" b="1" dirty="0"/>
              <a:t> a </a:t>
            </a:r>
            <a:r>
              <a:rPr lang="en-GB" sz="4000" b="1" dirty="0" err="1"/>
              <a:t>chàradh</a:t>
            </a:r>
            <a:r>
              <a:rPr lang="en-GB" sz="4000" b="1" dirty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2F931-D37E-40F8-BADD-D6432E554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CFB96B-BA7E-4DE0-875B-9727285191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9928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74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B1249-A441-4F86-96E1-03DB58831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148" y="1329537"/>
            <a:ext cx="5017852" cy="36185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 err="1"/>
              <a:t>Cò</a:t>
            </a:r>
            <a:r>
              <a:rPr lang="en-US" dirty="0"/>
              <a:t> air a </a:t>
            </a:r>
            <a:r>
              <a:rPr lang="en-US" dirty="0" err="1"/>
              <a:t>chanadh</a:t>
            </a:r>
            <a:r>
              <a:rPr lang="en-US" dirty="0"/>
              <a:t> </a:t>
            </a:r>
            <a:r>
              <a:rPr lang="en-US" dirty="0" err="1"/>
              <a:t>daoine</a:t>
            </a:r>
            <a:r>
              <a:rPr lang="en-US" dirty="0"/>
              <a:t> a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chòir</a:t>
            </a:r>
            <a:r>
              <a:rPr lang="en-US" dirty="0"/>
              <a:t> </a:t>
            </a:r>
            <a:r>
              <a:rPr lang="en-US" dirty="0" err="1"/>
              <a:t>dhan</a:t>
            </a:r>
            <a:r>
              <a:rPr lang="en-US" dirty="0"/>
              <a:t> </a:t>
            </a:r>
            <a:r>
              <a:rPr lang="en-US" dirty="0" err="1"/>
              <a:t>riaghailt</a:t>
            </a:r>
            <a:r>
              <a:rPr lang="en-US" dirty="0"/>
              <a:t> </a:t>
            </a:r>
            <a:r>
              <a:rPr lang="en-US" dirty="0" err="1"/>
              <a:t>seo</a:t>
            </a:r>
            <a:r>
              <a:rPr lang="en-US" dirty="0"/>
              <a:t> </a:t>
            </a:r>
            <a:r>
              <a:rPr lang="en-US" dirty="0" err="1"/>
              <a:t>bualadh</a:t>
            </a:r>
            <a:r>
              <a:rPr lang="en-US" dirty="0"/>
              <a:t>?</a:t>
            </a:r>
          </a:p>
          <a:p>
            <a:pPr marL="0" lvl="0" indent="0">
              <a:buNone/>
            </a:pPr>
            <a:endParaRPr lang="en-GB" dirty="0"/>
          </a:p>
          <a:p>
            <a:pPr marL="0" lvl="0" indent="0">
              <a:buNone/>
            </a:pPr>
            <a:r>
              <a:rPr lang="en-GB" sz="4000" b="1" dirty="0"/>
              <a:t>Bi </a:t>
            </a:r>
            <a:r>
              <a:rPr lang="en-GB" sz="4000" b="1" dirty="0" err="1"/>
              <a:t>sgiobalta</a:t>
            </a:r>
            <a:endParaRPr lang="en-GB" sz="4000" b="1" dirty="0"/>
          </a:p>
          <a:p>
            <a:pPr marL="0" lvl="0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2F931-D37E-40F8-BADD-D6432E554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5D0F51-33FA-4AE6-A76E-98E8DDAE4C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3873" y="535238"/>
            <a:ext cx="6258128" cy="625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140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B1249-A441-4F86-96E1-03DB58831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004" y="1162775"/>
            <a:ext cx="4638472" cy="38423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 err="1"/>
              <a:t>Cò</a:t>
            </a:r>
            <a:r>
              <a:rPr lang="en-US" dirty="0"/>
              <a:t> air a </a:t>
            </a:r>
            <a:r>
              <a:rPr lang="en-US" dirty="0" err="1"/>
              <a:t>chanadh</a:t>
            </a:r>
            <a:r>
              <a:rPr lang="en-US" dirty="0"/>
              <a:t> </a:t>
            </a:r>
            <a:r>
              <a:rPr lang="en-US" dirty="0" err="1"/>
              <a:t>daoine</a:t>
            </a:r>
            <a:r>
              <a:rPr lang="en-US" dirty="0"/>
              <a:t> a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chòir</a:t>
            </a:r>
            <a:r>
              <a:rPr lang="en-US" dirty="0"/>
              <a:t> </a:t>
            </a:r>
            <a:r>
              <a:rPr lang="en-US" dirty="0" err="1"/>
              <a:t>dhan</a:t>
            </a:r>
            <a:r>
              <a:rPr lang="en-US" dirty="0"/>
              <a:t> </a:t>
            </a:r>
            <a:r>
              <a:rPr lang="en-US" dirty="0" err="1"/>
              <a:t>riaghailt</a:t>
            </a:r>
            <a:r>
              <a:rPr lang="en-US" dirty="0"/>
              <a:t> </a:t>
            </a:r>
            <a:r>
              <a:rPr lang="en-US" dirty="0" err="1"/>
              <a:t>seo</a:t>
            </a:r>
            <a:r>
              <a:rPr lang="en-US" dirty="0"/>
              <a:t> </a:t>
            </a:r>
            <a:r>
              <a:rPr lang="en-US" dirty="0" err="1"/>
              <a:t>bualadh</a:t>
            </a:r>
            <a:r>
              <a:rPr lang="en-US" dirty="0"/>
              <a:t>?</a:t>
            </a:r>
          </a:p>
          <a:p>
            <a:pPr marL="0" lvl="0" indent="0">
              <a:buNone/>
            </a:pPr>
            <a:endParaRPr lang="en-GB" dirty="0"/>
          </a:p>
          <a:p>
            <a:pPr marL="0" lvl="0" indent="0">
              <a:buNone/>
            </a:pPr>
            <a:r>
              <a:rPr lang="en-GB" sz="4000" b="1" dirty="0"/>
              <a:t>Na bi </a:t>
            </a:r>
            <a:r>
              <a:rPr lang="en-GB" sz="4000" b="1" dirty="0" err="1"/>
              <a:t>gaolach</a:t>
            </a:r>
            <a:endParaRPr lang="en-GB" sz="4000" b="1" dirty="0"/>
          </a:p>
          <a:p>
            <a:pPr marL="0" indent="0">
              <a:buNone/>
            </a:pPr>
            <a:r>
              <a:rPr lang="en-US" dirty="0"/>
              <a:t> 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2F931-D37E-40F8-BADD-D6432E554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1205C8-3A3C-4274-A0FB-F7EA064DC35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499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B1249-A441-4F86-96E1-03DB58831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320" y="1376033"/>
            <a:ext cx="4920574" cy="37001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 err="1"/>
              <a:t>Cò</a:t>
            </a:r>
            <a:r>
              <a:rPr lang="en-US" dirty="0"/>
              <a:t> air a </a:t>
            </a:r>
            <a:r>
              <a:rPr lang="en-US" dirty="0" err="1"/>
              <a:t>chanadh</a:t>
            </a:r>
            <a:r>
              <a:rPr lang="en-US" dirty="0"/>
              <a:t> </a:t>
            </a:r>
            <a:r>
              <a:rPr lang="en-US" dirty="0" err="1"/>
              <a:t>daoine</a:t>
            </a:r>
            <a:r>
              <a:rPr lang="en-US" dirty="0"/>
              <a:t> a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chòir</a:t>
            </a:r>
            <a:r>
              <a:rPr lang="en-US" dirty="0"/>
              <a:t> </a:t>
            </a:r>
            <a:r>
              <a:rPr lang="en-US" dirty="0" err="1"/>
              <a:t>dhan</a:t>
            </a:r>
            <a:r>
              <a:rPr lang="en-US" dirty="0"/>
              <a:t> </a:t>
            </a:r>
            <a:r>
              <a:rPr lang="en-US" dirty="0" err="1"/>
              <a:t>riaghailt</a:t>
            </a:r>
            <a:r>
              <a:rPr lang="en-US" dirty="0"/>
              <a:t> </a:t>
            </a:r>
            <a:r>
              <a:rPr lang="en-US" dirty="0" err="1"/>
              <a:t>seo</a:t>
            </a:r>
            <a:r>
              <a:rPr lang="en-US" dirty="0"/>
              <a:t> </a:t>
            </a:r>
            <a:r>
              <a:rPr lang="en-US" dirty="0" err="1"/>
              <a:t>bualadh</a:t>
            </a:r>
            <a:r>
              <a:rPr lang="en-US" dirty="0"/>
              <a:t>?</a:t>
            </a:r>
          </a:p>
          <a:p>
            <a:pPr marL="0" lvl="0" indent="0">
              <a:buNone/>
            </a:pPr>
            <a:endParaRPr lang="en-GB" dirty="0"/>
          </a:p>
          <a:p>
            <a:pPr marL="0" lvl="0" indent="0">
              <a:buNone/>
            </a:pPr>
            <a:r>
              <a:rPr lang="en-GB" sz="4000" b="1" dirty="0"/>
              <a:t>Bi </a:t>
            </a:r>
            <a:r>
              <a:rPr lang="en-GB" sz="4000" b="1" dirty="0" err="1"/>
              <a:t>socair</a:t>
            </a:r>
            <a:endParaRPr lang="en-GB" sz="4000" b="1" dirty="0"/>
          </a:p>
          <a:p>
            <a:pPr marL="0" lvl="0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2F931-D37E-40F8-BADD-D6432E554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5FE725-18D0-4F38-BDCA-7E5AF03289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9239" y="535238"/>
            <a:ext cx="6322762" cy="632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62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B1249-A441-4F86-96E1-03DB58831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6501"/>
            <a:ext cx="4495800" cy="36185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 err="1"/>
              <a:t>Cò</a:t>
            </a:r>
            <a:r>
              <a:rPr lang="en-US" dirty="0"/>
              <a:t> air a </a:t>
            </a:r>
            <a:r>
              <a:rPr lang="en-US" dirty="0" err="1"/>
              <a:t>chanadh</a:t>
            </a:r>
            <a:r>
              <a:rPr lang="en-US" dirty="0"/>
              <a:t> </a:t>
            </a:r>
            <a:r>
              <a:rPr lang="en-US" dirty="0" err="1"/>
              <a:t>daoine</a:t>
            </a:r>
            <a:r>
              <a:rPr lang="en-US" dirty="0"/>
              <a:t> a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chòir</a:t>
            </a:r>
            <a:r>
              <a:rPr lang="en-US" dirty="0"/>
              <a:t> </a:t>
            </a:r>
            <a:r>
              <a:rPr lang="en-US" dirty="0" err="1"/>
              <a:t>dhan</a:t>
            </a:r>
            <a:r>
              <a:rPr lang="en-US" dirty="0"/>
              <a:t> </a:t>
            </a:r>
            <a:r>
              <a:rPr lang="en-US" dirty="0" err="1"/>
              <a:t>riaghailt</a:t>
            </a:r>
            <a:r>
              <a:rPr lang="en-US" dirty="0"/>
              <a:t> </a:t>
            </a:r>
            <a:r>
              <a:rPr lang="en-US" dirty="0" err="1"/>
              <a:t>seo</a:t>
            </a:r>
            <a:r>
              <a:rPr lang="en-US" dirty="0"/>
              <a:t> </a:t>
            </a:r>
            <a:r>
              <a:rPr lang="en-US" dirty="0" err="1"/>
              <a:t>bualadh</a:t>
            </a:r>
            <a:r>
              <a:rPr lang="en-US" dirty="0"/>
              <a:t>?</a:t>
            </a:r>
          </a:p>
          <a:p>
            <a:pPr marL="0" lvl="0" indent="0">
              <a:buNone/>
            </a:pPr>
            <a:endParaRPr lang="en-GB" dirty="0"/>
          </a:p>
          <a:p>
            <a:pPr marL="0" lvl="0" indent="0">
              <a:buNone/>
            </a:pPr>
            <a:r>
              <a:rPr lang="en-GB" sz="4000" dirty="0" err="1"/>
              <a:t>Gabh</a:t>
            </a:r>
            <a:r>
              <a:rPr lang="en-GB" sz="4000" dirty="0"/>
              <a:t> </a:t>
            </a:r>
            <a:r>
              <a:rPr lang="en-GB" sz="4000" dirty="0" err="1"/>
              <a:t>riosgan</a:t>
            </a:r>
            <a:r>
              <a:rPr lang="en-GB" sz="4000" dirty="0"/>
              <a:t>  </a:t>
            </a:r>
            <a:r>
              <a:rPr lang="en-GB" sz="4000" dirty="0" err="1"/>
              <a:t>agus</a:t>
            </a:r>
            <a:r>
              <a:rPr lang="en-GB" sz="4000" dirty="0"/>
              <a:t> na </a:t>
            </a:r>
            <a:r>
              <a:rPr lang="en-GB" sz="4000" dirty="0" err="1"/>
              <a:t>seachain</a:t>
            </a:r>
            <a:r>
              <a:rPr lang="en-GB" sz="4000" dirty="0"/>
              <a:t> </a:t>
            </a:r>
            <a:r>
              <a:rPr lang="en-GB" sz="4000" dirty="0" err="1"/>
              <a:t>cunnartan</a:t>
            </a:r>
            <a:endParaRPr lang="en-GB" sz="4000" dirty="0"/>
          </a:p>
          <a:p>
            <a:pPr marL="0" indent="0">
              <a:buNone/>
            </a:pPr>
            <a:r>
              <a:rPr lang="en-US" dirty="0"/>
              <a:t> 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2F931-D37E-40F8-BADD-D6432E554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FF2BD4-0881-4E63-9E55-EA917D898C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03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B1249-A441-4F86-96E1-03DB58831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664" y="1264595"/>
            <a:ext cx="5572328" cy="35310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 err="1"/>
              <a:t>Cò</a:t>
            </a:r>
            <a:r>
              <a:rPr lang="en-US" dirty="0"/>
              <a:t> air a </a:t>
            </a:r>
            <a:r>
              <a:rPr lang="en-US" dirty="0" err="1"/>
              <a:t>chanadh</a:t>
            </a:r>
            <a:r>
              <a:rPr lang="en-US" dirty="0"/>
              <a:t> </a:t>
            </a:r>
            <a:r>
              <a:rPr lang="en-US" dirty="0" err="1"/>
              <a:t>daoine</a:t>
            </a:r>
            <a:r>
              <a:rPr lang="en-US" dirty="0"/>
              <a:t> a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chòir</a:t>
            </a:r>
            <a:r>
              <a:rPr lang="en-US" dirty="0"/>
              <a:t> </a:t>
            </a:r>
            <a:r>
              <a:rPr lang="en-US" dirty="0" err="1"/>
              <a:t>dhan</a:t>
            </a:r>
            <a:r>
              <a:rPr lang="en-US" dirty="0"/>
              <a:t> </a:t>
            </a:r>
            <a:r>
              <a:rPr lang="en-US" dirty="0" err="1"/>
              <a:t>riaghailt</a:t>
            </a:r>
            <a:r>
              <a:rPr lang="en-US" dirty="0"/>
              <a:t> </a:t>
            </a:r>
            <a:r>
              <a:rPr lang="en-US" dirty="0" err="1"/>
              <a:t>seo</a:t>
            </a:r>
            <a:r>
              <a:rPr lang="en-US" dirty="0"/>
              <a:t> </a:t>
            </a:r>
            <a:r>
              <a:rPr lang="en-US" dirty="0" err="1"/>
              <a:t>bualadh</a:t>
            </a:r>
            <a:r>
              <a:rPr lang="en-US" dirty="0"/>
              <a:t>?</a:t>
            </a:r>
          </a:p>
          <a:p>
            <a:pPr marL="0" lv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4000" dirty="0"/>
              <a:t>Bi </a:t>
            </a:r>
            <a:r>
              <a:rPr lang="en-GB" sz="4000" dirty="0" err="1"/>
              <a:t>dèidheil</a:t>
            </a:r>
            <a:r>
              <a:rPr lang="en-GB" sz="4000" dirty="0"/>
              <a:t> air </a:t>
            </a:r>
            <a:r>
              <a:rPr lang="en-GB" sz="4000" dirty="0" err="1"/>
              <a:t>spòrs</a:t>
            </a:r>
            <a:endParaRPr lang="en-GB" sz="4000" dirty="0"/>
          </a:p>
          <a:p>
            <a:pPr marL="0" lvl="0" indent="0">
              <a:buNone/>
            </a:pPr>
            <a:endParaRPr lang="en-GB" sz="4000" b="1" dirty="0"/>
          </a:p>
          <a:p>
            <a:pPr marL="0" indent="0">
              <a:buNone/>
            </a:pPr>
            <a:r>
              <a:rPr lang="en-US" dirty="0"/>
              <a:t> 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2F931-D37E-40F8-BADD-D6432E554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E60384-A1AB-4CC8-B2A4-9588DF55A3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5391" y="535238"/>
            <a:ext cx="5736609" cy="632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27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A7C6C-F477-41F8-A23A-0E0A75497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075" y="486382"/>
            <a:ext cx="4980028" cy="5869967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b="1" dirty="0" err="1"/>
              <a:t>Balaich</a:t>
            </a:r>
            <a:r>
              <a:rPr lang="en-US" b="1" dirty="0"/>
              <a:t>? </a:t>
            </a:r>
            <a:r>
              <a:rPr lang="en-US" b="1" dirty="0" err="1"/>
              <a:t>Nigheanan</a:t>
            </a:r>
            <a:r>
              <a:rPr lang="en-US" b="1" dirty="0"/>
              <a:t>?</a:t>
            </a:r>
            <a:endParaRPr lang="en-GB" dirty="0"/>
          </a:p>
          <a:p>
            <a:pPr lvl="0"/>
            <a:r>
              <a:rPr lang="en-GB" dirty="0"/>
              <a:t>Bi </a:t>
            </a:r>
            <a:r>
              <a:rPr lang="en-GB" dirty="0" err="1"/>
              <a:t>glic</a:t>
            </a:r>
            <a:endParaRPr lang="en-GB" dirty="0"/>
          </a:p>
          <a:p>
            <a:pPr lvl="0"/>
            <a:r>
              <a:rPr lang="en-GB" dirty="0"/>
              <a:t>Na bi a’ </a:t>
            </a:r>
            <a:r>
              <a:rPr lang="en-GB" dirty="0" err="1"/>
              <a:t>caoineadh</a:t>
            </a:r>
            <a:endParaRPr lang="en-GB" dirty="0"/>
          </a:p>
          <a:p>
            <a:pPr lvl="0"/>
            <a:r>
              <a:rPr lang="en-GB" dirty="0" err="1"/>
              <a:t>Bidh</a:t>
            </a:r>
            <a:r>
              <a:rPr lang="en-GB" dirty="0"/>
              <a:t> math air </a:t>
            </a:r>
            <a:r>
              <a:rPr lang="en-GB" dirty="0" err="1"/>
              <a:t>rudan</a:t>
            </a:r>
            <a:r>
              <a:rPr lang="en-GB" dirty="0"/>
              <a:t> a </a:t>
            </a:r>
            <a:r>
              <a:rPr lang="en-GB" dirty="0" err="1"/>
              <a:t>chàradh</a:t>
            </a:r>
            <a:endParaRPr lang="en-GB" dirty="0"/>
          </a:p>
          <a:p>
            <a:pPr lvl="0"/>
            <a:r>
              <a:rPr lang="en-GB" dirty="0"/>
              <a:t>Bi </a:t>
            </a:r>
            <a:r>
              <a:rPr lang="en-GB" dirty="0" err="1"/>
              <a:t>sgiobalta</a:t>
            </a:r>
            <a:endParaRPr lang="en-GB" dirty="0"/>
          </a:p>
          <a:p>
            <a:pPr lvl="0"/>
            <a:r>
              <a:rPr lang="en-GB" dirty="0"/>
              <a:t>Na bi </a:t>
            </a:r>
            <a:r>
              <a:rPr lang="en-GB" dirty="0" err="1"/>
              <a:t>gaolach</a:t>
            </a:r>
            <a:endParaRPr lang="en-GB" dirty="0"/>
          </a:p>
          <a:p>
            <a:pPr lvl="0"/>
            <a:r>
              <a:rPr lang="en-GB" dirty="0"/>
              <a:t>Bi </a:t>
            </a:r>
            <a:r>
              <a:rPr lang="en-GB" dirty="0" err="1"/>
              <a:t>socair</a:t>
            </a:r>
            <a:endParaRPr lang="en-GB" dirty="0"/>
          </a:p>
          <a:p>
            <a:pPr lvl="0"/>
            <a:r>
              <a:rPr lang="en-GB" dirty="0" err="1"/>
              <a:t>Gabh</a:t>
            </a:r>
            <a:r>
              <a:rPr lang="en-GB" dirty="0"/>
              <a:t> </a:t>
            </a:r>
            <a:r>
              <a:rPr lang="en-GB" dirty="0" err="1"/>
              <a:t>riosgan</a:t>
            </a:r>
            <a:r>
              <a:rPr lang="en-GB" dirty="0"/>
              <a:t>  </a:t>
            </a:r>
            <a:r>
              <a:rPr lang="en-GB" dirty="0" err="1"/>
              <a:t>agus</a:t>
            </a:r>
            <a:r>
              <a:rPr lang="en-GB" dirty="0"/>
              <a:t> na </a:t>
            </a:r>
            <a:r>
              <a:rPr lang="en-GB" dirty="0" err="1"/>
              <a:t>seachain</a:t>
            </a:r>
            <a:r>
              <a:rPr lang="en-GB" dirty="0"/>
              <a:t> </a:t>
            </a:r>
            <a:r>
              <a:rPr lang="en-GB" dirty="0" err="1"/>
              <a:t>cunnartan</a:t>
            </a:r>
            <a:endParaRPr lang="en-GB" dirty="0"/>
          </a:p>
          <a:p>
            <a:pPr lvl="0"/>
            <a:r>
              <a:rPr lang="en-GB" dirty="0"/>
              <a:t>Bi </a:t>
            </a:r>
            <a:r>
              <a:rPr lang="en-GB" dirty="0" err="1"/>
              <a:t>dèidheil</a:t>
            </a:r>
            <a:r>
              <a:rPr lang="en-GB" dirty="0"/>
              <a:t> air </a:t>
            </a:r>
            <a:r>
              <a:rPr lang="en-GB" dirty="0" err="1"/>
              <a:t>spòrs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Cò</a:t>
            </a:r>
            <a:r>
              <a:rPr lang="en-GB" dirty="0"/>
              <a:t> na </a:t>
            </a:r>
            <a:r>
              <a:rPr lang="en-GB" dirty="0" err="1"/>
              <a:t>rudan</a:t>
            </a:r>
            <a:r>
              <a:rPr lang="en-GB" dirty="0"/>
              <a:t> a </a:t>
            </a:r>
            <a:r>
              <a:rPr lang="en-GB" dirty="0" err="1"/>
              <a:t>mhiannaicheadh</a:t>
            </a:r>
            <a:r>
              <a:rPr lang="en-GB" dirty="0"/>
              <a:t> iad a b’ </a:t>
            </a:r>
            <a:r>
              <a:rPr lang="en-GB" dirty="0" err="1"/>
              <a:t>urrainn</a:t>
            </a:r>
            <a:r>
              <a:rPr lang="en-GB" dirty="0"/>
              <a:t> do </a:t>
            </a:r>
            <a:r>
              <a:rPr lang="en-GB" dirty="0" err="1"/>
              <a:t>nigheanan</a:t>
            </a:r>
            <a:r>
              <a:rPr lang="en-GB" dirty="0"/>
              <a:t> </a:t>
            </a:r>
            <a:r>
              <a:rPr lang="en-GB" dirty="0" err="1"/>
              <a:t>agus</a:t>
            </a:r>
            <a:r>
              <a:rPr lang="en-GB" dirty="0"/>
              <a:t> </a:t>
            </a:r>
            <a:r>
              <a:rPr lang="en-GB" dirty="0" err="1"/>
              <a:t>balaich</a:t>
            </a:r>
            <a:r>
              <a:rPr lang="en-GB" dirty="0"/>
              <a:t> a </a:t>
            </a:r>
            <a:r>
              <a:rPr lang="en-GB" dirty="0" err="1"/>
              <a:t>dhèanamh</a:t>
            </a:r>
            <a:r>
              <a:rPr lang="en-GB" dirty="0"/>
              <a:t> </a:t>
            </a:r>
            <a:r>
              <a:rPr lang="en-GB" dirty="0" err="1"/>
              <a:t>gu</a:t>
            </a:r>
            <a:r>
              <a:rPr lang="en-GB" dirty="0"/>
              <a:t> co-</a:t>
            </a:r>
            <a:r>
              <a:rPr lang="en-GB" dirty="0" err="1"/>
              <a:t>ionnan</a:t>
            </a:r>
            <a:r>
              <a:rPr lang="en-GB" dirty="0"/>
              <a:t>? </a:t>
            </a:r>
            <a:endParaRPr lang="en-GB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1F7201-C371-42D5-9363-D22D7E4F0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1E2CFA-6BDD-4E72-A850-6E38F22EBB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4196" y="2536148"/>
            <a:ext cx="3398293" cy="4114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CB87FD-A5FE-4C9A-A9E6-0A00BEFC9C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1695" y="1"/>
            <a:ext cx="3630304" cy="363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58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62567" y="2320943"/>
            <a:ext cx="7642746" cy="4035407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br>
              <a:rPr lang="en-US" sz="2800" b="1" dirty="0">
                <a:latin typeface="+mn-lt"/>
              </a:rPr>
            </a:br>
            <a:br>
              <a:rPr lang="en-US" sz="2800" dirty="0">
                <a:latin typeface="+mn-lt"/>
              </a:rPr>
            </a:br>
            <a:r>
              <a:rPr lang="en-US" sz="2800" dirty="0"/>
              <a:t>’S e </a:t>
            </a:r>
            <a:r>
              <a:rPr lang="en-US" sz="2800" dirty="0" err="1"/>
              <a:t>beachd</a:t>
            </a:r>
            <a:r>
              <a:rPr lang="en-US" sz="2800" dirty="0"/>
              <a:t>  a th’ </a:t>
            </a:r>
            <a:r>
              <a:rPr lang="en-US" sz="2800" dirty="0" err="1"/>
              <a:t>ann</a:t>
            </a:r>
            <a:r>
              <a:rPr lang="en-US" sz="2800" dirty="0"/>
              <a:t> an </a:t>
            </a:r>
            <a:r>
              <a:rPr lang="en-US" sz="2800" b="1" dirty="0" err="1"/>
              <a:t>gnàth-iomhaigh</a:t>
            </a:r>
            <a:r>
              <a:rPr lang="en-US" sz="2800" b="1" dirty="0"/>
              <a:t> </a:t>
            </a:r>
            <a:r>
              <a:rPr lang="en-US" sz="2800" dirty="0"/>
              <a:t>a </a:t>
            </a:r>
            <a:r>
              <a:rPr lang="en-US" sz="2800" dirty="0" err="1"/>
              <a:t>dh’fhaodas</a:t>
            </a:r>
            <a:r>
              <a:rPr lang="en-US" sz="2800" dirty="0"/>
              <a:t> a </a:t>
            </a:r>
            <a:r>
              <a:rPr lang="en-US" sz="2800" dirty="0" err="1"/>
              <a:t>bhith</a:t>
            </a:r>
            <a:r>
              <a:rPr lang="en-US" sz="2800" dirty="0"/>
              <a:t> </a:t>
            </a:r>
            <a:r>
              <a:rPr lang="en-US" sz="2800" dirty="0" err="1"/>
              <a:t>aig</a:t>
            </a:r>
            <a:r>
              <a:rPr lang="en-US" sz="2800" dirty="0"/>
              <a:t> </a:t>
            </a:r>
            <a:r>
              <a:rPr lang="en-US" sz="2800" dirty="0" err="1"/>
              <a:t>daoine</a:t>
            </a:r>
            <a:r>
              <a:rPr lang="en-US" sz="2800" dirty="0"/>
              <a:t> mu </a:t>
            </a:r>
            <a:r>
              <a:rPr lang="en-US" sz="2800" dirty="0" err="1"/>
              <a:t>bhuidheann</a:t>
            </a:r>
            <a:r>
              <a:rPr lang="en-US" sz="2800" dirty="0"/>
              <a:t> </a:t>
            </a:r>
            <a:r>
              <a:rPr lang="en-US" sz="2800" dirty="0" err="1"/>
              <a:t>dhaoine</a:t>
            </a:r>
            <a:r>
              <a:rPr lang="en-US" sz="2800" dirty="0"/>
              <a:t> </a:t>
            </a:r>
            <a:r>
              <a:rPr lang="en-US" sz="2800" dirty="0" err="1"/>
              <a:t>stèidhte</a:t>
            </a:r>
            <a:r>
              <a:rPr lang="en-US" sz="2800" dirty="0"/>
              <a:t> air an </a:t>
            </a:r>
            <a:r>
              <a:rPr lang="en-US" sz="2800" dirty="0" err="1"/>
              <a:t>coltas</a:t>
            </a:r>
            <a:r>
              <a:rPr lang="en-US" sz="2800" dirty="0"/>
              <a:t>. 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Tha e </a:t>
            </a:r>
            <a:r>
              <a:rPr lang="en-US" sz="2800" dirty="0" err="1"/>
              <a:t>ceàrr</a:t>
            </a:r>
            <a:r>
              <a:rPr lang="en-US" sz="2800" dirty="0"/>
              <a:t> a </a:t>
            </a:r>
            <a:r>
              <a:rPr lang="en-US" sz="2800" dirty="0" err="1"/>
              <a:t>bhith</a:t>
            </a:r>
            <a:r>
              <a:rPr lang="en-US" sz="2800" dirty="0"/>
              <a:t> a’ </a:t>
            </a:r>
            <a:r>
              <a:rPr lang="en-US" sz="2800" dirty="0" err="1"/>
              <a:t>creidsinn</a:t>
            </a:r>
            <a:r>
              <a:rPr lang="en-US" sz="2800" dirty="0"/>
              <a:t> </a:t>
            </a:r>
            <a:r>
              <a:rPr lang="en-US" sz="2800" dirty="0" err="1"/>
              <a:t>ghnàth-ìomhaighean</a:t>
            </a:r>
            <a:r>
              <a:rPr lang="en-US" sz="2800" dirty="0"/>
              <a:t> mu </a:t>
            </a:r>
            <a:r>
              <a:rPr lang="en-US" sz="2800" dirty="0" err="1"/>
              <a:t>dhaoine</a:t>
            </a:r>
            <a:r>
              <a:rPr lang="en-US" sz="2800" dirty="0"/>
              <a:t> </a:t>
            </a:r>
            <a:r>
              <a:rPr lang="en-US" sz="2800" dirty="0" err="1"/>
              <a:t>oir</a:t>
            </a:r>
            <a:r>
              <a:rPr lang="en-US" sz="2800" dirty="0"/>
              <a:t> </a:t>
            </a:r>
            <a:r>
              <a:rPr lang="en-US" sz="2800" dirty="0" err="1"/>
              <a:t>chan</a:t>
            </a:r>
            <a:r>
              <a:rPr lang="en-US" sz="2800" dirty="0"/>
              <a:t> </a:t>
            </a:r>
            <a:r>
              <a:rPr lang="en-US" sz="2800" dirty="0" err="1"/>
              <a:t>eil</a:t>
            </a:r>
            <a:r>
              <a:rPr lang="en-US" sz="2800" dirty="0"/>
              <a:t> </a:t>
            </a:r>
            <a:r>
              <a:rPr lang="en-US" sz="2800" dirty="0" err="1"/>
              <a:t>anns</a:t>
            </a:r>
            <a:r>
              <a:rPr lang="en-US" sz="2800" dirty="0"/>
              <a:t> na </a:t>
            </a:r>
            <a:r>
              <a:rPr lang="en-US" sz="2800" dirty="0" err="1"/>
              <a:t>chì</a:t>
            </a:r>
            <a:r>
              <a:rPr lang="en-US" sz="2800" dirty="0"/>
              <a:t> </a:t>
            </a:r>
            <a:r>
              <a:rPr lang="en-US" sz="2800" dirty="0" err="1"/>
              <a:t>thu</a:t>
            </a:r>
            <a:r>
              <a:rPr lang="en-US" sz="2800" dirty="0"/>
              <a:t> ach </a:t>
            </a:r>
            <a:r>
              <a:rPr lang="en-US" sz="2800" dirty="0" err="1"/>
              <a:t>pàirt</a:t>
            </a:r>
            <a:r>
              <a:rPr lang="en-US" sz="2800" dirty="0"/>
              <a:t> </a:t>
            </a:r>
            <a:r>
              <a:rPr lang="en-US" sz="2800" dirty="0" err="1"/>
              <a:t>beag</a:t>
            </a:r>
            <a:r>
              <a:rPr lang="en-US" sz="2800" dirty="0"/>
              <a:t> de </a:t>
            </a:r>
            <a:r>
              <a:rPr lang="en-US" sz="2800" dirty="0" err="1"/>
              <a:t>neach</a:t>
            </a:r>
            <a:r>
              <a:rPr lang="en-US" sz="2800" dirty="0"/>
              <a:t>. 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 err="1"/>
              <a:t>Uaireannan</a:t>
            </a:r>
            <a:r>
              <a:rPr lang="en-US" sz="2800" dirty="0"/>
              <a:t> </a:t>
            </a:r>
            <a:r>
              <a:rPr lang="en-US" sz="2800" dirty="0" err="1"/>
              <a:t>faoadaidh</a:t>
            </a:r>
            <a:r>
              <a:rPr lang="en-US" sz="2800" dirty="0"/>
              <a:t> na tha </a:t>
            </a:r>
            <a:r>
              <a:rPr lang="en-US" sz="2800" dirty="0" err="1"/>
              <a:t>thu</a:t>
            </a:r>
            <a:r>
              <a:rPr lang="en-US" sz="2800" dirty="0"/>
              <a:t> a’ </a:t>
            </a:r>
            <a:r>
              <a:rPr lang="en-US" sz="2800" dirty="0" err="1"/>
              <a:t>smaointinn</a:t>
            </a:r>
            <a:r>
              <a:rPr lang="en-US" sz="2800" dirty="0"/>
              <a:t> mu </a:t>
            </a:r>
            <a:r>
              <a:rPr lang="en-US" sz="2800" dirty="0" err="1"/>
              <a:t>bhuidheann</a:t>
            </a:r>
            <a:r>
              <a:rPr lang="en-US" sz="2800" dirty="0"/>
              <a:t> </a:t>
            </a:r>
            <a:r>
              <a:rPr lang="en-US" sz="2800" dirty="0" err="1"/>
              <a:t>dhaoine</a:t>
            </a:r>
            <a:r>
              <a:rPr lang="en-US" sz="2800" dirty="0"/>
              <a:t> a </a:t>
            </a:r>
            <a:r>
              <a:rPr lang="en-US" sz="2800" dirty="0" err="1"/>
              <a:t>bhith</a:t>
            </a:r>
            <a:r>
              <a:rPr lang="en-US" sz="2800" dirty="0"/>
              <a:t> </a:t>
            </a:r>
            <a:r>
              <a:rPr lang="en-US" sz="2800" dirty="0" err="1"/>
              <a:t>fìor</a:t>
            </a:r>
            <a:r>
              <a:rPr lang="en-US" sz="2800" dirty="0"/>
              <a:t> do </a:t>
            </a:r>
            <a:r>
              <a:rPr lang="en-US" sz="2800" dirty="0" err="1"/>
              <a:t>chuid</a:t>
            </a:r>
            <a:r>
              <a:rPr lang="en-US" sz="2800" dirty="0"/>
              <a:t> aca ach ma </a:t>
            </a:r>
            <a:r>
              <a:rPr lang="en-US" sz="2800" dirty="0" err="1"/>
              <a:t>chanas</a:t>
            </a:r>
            <a:r>
              <a:rPr lang="en-US" sz="2800" dirty="0"/>
              <a:t> </a:t>
            </a:r>
            <a:r>
              <a:rPr lang="en-US" sz="2800" dirty="0" err="1"/>
              <a:t>tu</a:t>
            </a:r>
            <a:r>
              <a:rPr lang="en-US" sz="2800" dirty="0"/>
              <a:t> </a:t>
            </a:r>
            <a:r>
              <a:rPr lang="en-US" sz="2800" dirty="0" err="1"/>
              <a:t>gu</a:t>
            </a:r>
            <a:r>
              <a:rPr lang="en-US" sz="2800" dirty="0"/>
              <a:t> </a:t>
            </a:r>
            <a:r>
              <a:rPr lang="en-US" sz="2800" dirty="0" err="1"/>
              <a:t>bheil</a:t>
            </a:r>
            <a:r>
              <a:rPr lang="en-US" sz="2800" dirty="0"/>
              <a:t> iad </a:t>
            </a:r>
            <a:r>
              <a:rPr lang="en-US" sz="2800" b="1" dirty="0"/>
              <a:t>GU LÈIR </a:t>
            </a:r>
            <a:r>
              <a:rPr lang="en-US" sz="2800" dirty="0"/>
              <a:t>an </a:t>
            </a:r>
            <a:r>
              <a:rPr lang="en-US" sz="2800" dirty="0" err="1"/>
              <a:t>aon</a:t>
            </a:r>
            <a:r>
              <a:rPr lang="en-US" sz="2800" dirty="0"/>
              <a:t> </a:t>
            </a:r>
            <a:r>
              <a:rPr lang="en-US" sz="2800" dirty="0" err="1"/>
              <a:t>rud</a:t>
            </a:r>
            <a:r>
              <a:rPr lang="en-US" sz="2800" dirty="0"/>
              <a:t> (</a:t>
            </a:r>
            <a:r>
              <a:rPr lang="en-US" sz="2800" dirty="0" err="1"/>
              <a:t>gu</a:t>
            </a:r>
            <a:r>
              <a:rPr lang="en-US" sz="2800" dirty="0"/>
              <a:t> h-</a:t>
            </a:r>
            <a:r>
              <a:rPr lang="en-US" sz="2800" dirty="0" err="1"/>
              <a:t>àraid</a:t>
            </a:r>
            <a:r>
              <a:rPr lang="en-US" sz="2800" dirty="0"/>
              <a:t> </a:t>
            </a:r>
            <a:r>
              <a:rPr lang="en-US" sz="2800" dirty="0" err="1"/>
              <a:t>rud</a:t>
            </a:r>
            <a:r>
              <a:rPr lang="en-US" sz="2800" dirty="0"/>
              <a:t> </a:t>
            </a:r>
            <a:r>
              <a:rPr lang="en-US" sz="2800" dirty="0" err="1"/>
              <a:t>dona</a:t>
            </a:r>
            <a:r>
              <a:rPr lang="en-US" sz="2800" dirty="0"/>
              <a:t>) ’s e </a:t>
            </a:r>
            <a:r>
              <a:rPr lang="en-US" sz="2800" dirty="0" err="1"/>
              <a:t>gnàth-ìomhaigh</a:t>
            </a:r>
            <a:r>
              <a:rPr lang="en-US" sz="2800" dirty="0"/>
              <a:t> a th’ ann. </a:t>
            </a:r>
            <a:endParaRPr lang="en-GB" sz="2800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F0828A6-9BF2-4625-BC14-9B603DAE0A22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012442" cy="6858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98844" y="6356350"/>
            <a:ext cx="4806184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272692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lying on a bed&#10;&#10;Description automatically generated">
            <a:extLst>
              <a:ext uri="{FF2B5EF4-FFF2-40B4-BE49-F238E27FC236}">
                <a16:creationId xmlns:a16="http://schemas.microsoft.com/office/drawing/2014/main" id="{880129A1-13BA-4D2D-899D-E3CE0A5B77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7529" y="-136515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5497177"/>
            <a:ext cx="12871938" cy="598595"/>
          </a:xfrm>
          <a:prstGeom prst="ellipse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GB" sz="2000" b="1" dirty="0"/>
              <a:t>’S </a:t>
            </a:r>
            <a:r>
              <a:rPr lang="en-GB" sz="2000" b="1" dirty="0" err="1"/>
              <a:t>urrainn</a:t>
            </a:r>
            <a:r>
              <a:rPr lang="en-GB" sz="2000" b="1" dirty="0"/>
              <a:t> do </a:t>
            </a:r>
            <a:r>
              <a:rPr lang="en-GB" sz="2000" b="1" dirty="0" err="1"/>
              <a:t>mhàthair</a:t>
            </a:r>
            <a:r>
              <a:rPr lang="en-GB" sz="2000" b="1" dirty="0"/>
              <a:t> </a:t>
            </a:r>
            <a:r>
              <a:rPr lang="en-GB" sz="2000" b="1" dirty="0" err="1"/>
              <a:t>gnè</a:t>
            </a:r>
            <a:r>
              <a:rPr lang="en-GB" sz="2000" b="1" dirty="0"/>
              <a:t> a’ </a:t>
            </a:r>
            <a:r>
              <a:rPr lang="en-GB" sz="2000" b="1" dirty="0" err="1"/>
              <a:t>bhèibidh</a:t>
            </a:r>
            <a:r>
              <a:rPr lang="en-GB" sz="2000" b="1" dirty="0"/>
              <a:t> </a:t>
            </a:r>
            <a:r>
              <a:rPr lang="en-GB" sz="2000" b="1" dirty="0" err="1"/>
              <a:t>aice</a:t>
            </a:r>
            <a:r>
              <a:rPr lang="en-GB" sz="2000" b="1" dirty="0"/>
              <a:t> </a:t>
            </a:r>
            <a:r>
              <a:rPr lang="en-GB" sz="2000" b="1" dirty="0" err="1"/>
              <a:t>fhaighinn</a:t>
            </a:r>
            <a:r>
              <a:rPr lang="en-GB" sz="2000" b="1" dirty="0"/>
              <a:t> a-</a:t>
            </a:r>
            <a:r>
              <a:rPr lang="en-GB" sz="2000" b="1" dirty="0" err="1"/>
              <a:t>mach</a:t>
            </a:r>
            <a:r>
              <a:rPr lang="en-GB" sz="2000" b="1" dirty="0"/>
              <a:t> </a:t>
            </a:r>
            <a:r>
              <a:rPr lang="en-GB" sz="2000" b="1" dirty="0" err="1"/>
              <a:t>mus</a:t>
            </a:r>
            <a:r>
              <a:rPr lang="en-GB" sz="2000" b="1" dirty="0"/>
              <a:t> </a:t>
            </a:r>
            <a:r>
              <a:rPr lang="en-GB" sz="2000" b="1" dirty="0" err="1"/>
              <a:t>beirear</a:t>
            </a:r>
            <a:r>
              <a:rPr lang="en-GB" sz="2000" b="1" dirty="0"/>
              <a:t> e, no </a:t>
            </a:r>
            <a:r>
              <a:rPr lang="en-GB" sz="2000" b="1" dirty="0" err="1"/>
              <a:t>aig</a:t>
            </a:r>
            <a:r>
              <a:rPr lang="en-GB" sz="2000" b="1" dirty="0"/>
              <a:t> </a:t>
            </a:r>
            <a:r>
              <a:rPr lang="en-GB" sz="2000" b="1" dirty="0" err="1"/>
              <a:t>àm-breith</a:t>
            </a:r>
            <a:r>
              <a:rPr lang="en-GB" sz="2000" b="1" dirty="0"/>
              <a:t> </a:t>
            </a:r>
            <a:r>
              <a:rPr lang="en-GB" sz="2000" b="1" dirty="0" err="1"/>
              <a:t>nuair</a:t>
            </a:r>
            <a:r>
              <a:rPr lang="en-GB" sz="2000" b="1" dirty="0"/>
              <a:t> a </a:t>
            </a:r>
            <a:r>
              <a:rPr lang="en-GB" sz="2000" b="1" dirty="0" err="1"/>
              <a:t>chanas</a:t>
            </a:r>
            <a:r>
              <a:rPr lang="en-GB" sz="2000" b="1" dirty="0"/>
              <a:t> a’ </a:t>
            </a:r>
            <a:r>
              <a:rPr lang="en-GB" sz="2000" b="1" dirty="0" err="1"/>
              <a:t>bhean-ghlùine</a:t>
            </a:r>
            <a:r>
              <a:rPr lang="en-GB" sz="2000" b="1" dirty="0"/>
              <a:t> </a:t>
            </a:r>
            <a:r>
              <a:rPr lang="en-GB" sz="2000" b="1" dirty="0" err="1"/>
              <a:t>gur</a:t>
            </a:r>
            <a:r>
              <a:rPr lang="en-GB" sz="2000" b="1" dirty="0"/>
              <a:t> e </a:t>
            </a:r>
            <a:r>
              <a:rPr lang="en-GB" sz="2000" b="1" dirty="0" err="1"/>
              <a:t>balach</a:t>
            </a:r>
            <a:r>
              <a:rPr lang="en-GB" sz="2000" b="1" dirty="0"/>
              <a:t> no </a:t>
            </a:r>
            <a:r>
              <a:rPr lang="en-GB" sz="2000" b="1" dirty="0" err="1"/>
              <a:t>nighean</a:t>
            </a:r>
            <a:r>
              <a:rPr lang="en-GB" sz="2000" b="1" dirty="0"/>
              <a:t> a th’ </a:t>
            </a:r>
            <a:r>
              <a:rPr lang="en-GB" sz="2000" b="1" dirty="0" err="1"/>
              <a:t>anns</a:t>
            </a:r>
            <a:r>
              <a:rPr lang="en-GB" sz="2000" b="1" dirty="0"/>
              <a:t> a’ </a:t>
            </a:r>
            <a:r>
              <a:rPr lang="en-GB" sz="2000" b="1" dirty="0" err="1"/>
              <a:t>bhèibidh</a:t>
            </a:r>
            <a:r>
              <a:rPr lang="en-GB" sz="2000" dirty="0"/>
              <a:t>. </a:t>
            </a:r>
            <a:r>
              <a:rPr lang="en-GB" sz="2000" dirty="0">
                <a:latin typeface="+mn-lt"/>
              </a:rPr>
              <a:t> </a:t>
            </a:r>
            <a:br>
              <a:rPr lang="en-GB" sz="2000" dirty="0">
                <a:latin typeface="+mn-lt"/>
              </a:rPr>
            </a:b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422735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4529D06D-6BB9-4C65-969B-03C8B22851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9390" y="0"/>
            <a:ext cx="9953220" cy="559868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51639" y="5904688"/>
            <a:ext cx="11210925" cy="56633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800" i="1" dirty="0">
                <a:latin typeface="+mn-lt"/>
              </a:rPr>
              <a:t>Help kids learn about gender with Foxy</a:t>
            </a:r>
            <a:r>
              <a:rPr lang="en-US" sz="2800" dirty="0">
                <a:latin typeface="+mn-lt"/>
              </a:rPr>
              <a:t> </a:t>
            </a:r>
            <a:r>
              <a:rPr lang="en-GB" sz="2800" dirty="0">
                <a:latin typeface="+mn-lt"/>
              </a:rPr>
              <a:t>(</a:t>
            </a:r>
            <a:r>
              <a:rPr lang="en-GB" sz="2800" dirty="0" err="1">
                <a:latin typeface="+mn-lt"/>
              </a:rPr>
              <a:t>faid</a:t>
            </a:r>
            <a:r>
              <a:rPr lang="en-GB" sz="2800" dirty="0">
                <a:latin typeface="+mn-lt"/>
              </a:rPr>
              <a:t> 2 </a:t>
            </a:r>
            <a:r>
              <a:rPr lang="en-GB" sz="2800" dirty="0" err="1">
                <a:latin typeface="+mn-lt"/>
              </a:rPr>
              <a:t>mhion</a:t>
            </a:r>
            <a:r>
              <a:rPr lang="en-GB" sz="2800" dirty="0">
                <a:latin typeface="+mn-lt"/>
              </a:rPr>
              <a:t>. 30) </a:t>
            </a:r>
            <a:r>
              <a:rPr lang="en-GB" sz="2800" u="sng" dirty="0">
                <a:latin typeface="+mn-lt"/>
                <a:hlinkClick r:id="rId3"/>
              </a:rPr>
              <a:t>https://youtu.be/lbhd-23mloc</a:t>
            </a:r>
            <a:r>
              <a:rPr lang="en-GB" sz="2800" dirty="0">
                <a:latin typeface="+mn-lt"/>
              </a:rPr>
              <a:t> </a:t>
            </a:r>
            <a:br>
              <a:rPr lang="en-GB" sz="2800" dirty="0">
                <a:latin typeface="+mn-lt"/>
              </a:rPr>
            </a:b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481964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3AF30-AC92-4019-85FA-37F9C5076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76488"/>
            <a:ext cx="5109950" cy="956674"/>
          </a:xfrm>
        </p:spPr>
        <p:txBody>
          <a:bodyPr>
            <a:normAutofit/>
          </a:bodyPr>
          <a:lstStyle/>
          <a:p>
            <a:endParaRPr lang="en-GB" sz="3600" dirty="0"/>
          </a:p>
        </p:txBody>
      </p:sp>
      <p:pic>
        <p:nvPicPr>
          <p:cNvPr id="8" name="Picture 7" descr="A girl looking at the camera&#10;&#10;Description automatically generated">
            <a:extLst>
              <a:ext uri="{FF2B5EF4-FFF2-40B4-BE49-F238E27FC236}">
                <a16:creationId xmlns:a16="http://schemas.microsoft.com/office/drawing/2014/main" id="{D2D6B52D-ADFA-40A9-A6BE-8EB1E0BA2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94" y="1098315"/>
            <a:ext cx="3104606" cy="1971423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BC0F8B1-F985-469B-8332-13DBC7665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1791963" y="451044"/>
            <a:ext cx="2308583" cy="2741196"/>
          </a:xfrm>
          <a:custGeom>
            <a:avLst/>
            <a:gdLst>
              <a:gd name="connsiteX0" fmla="*/ 2308583 w 2308583"/>
              <a:gd name="connsiteY0" fmla="*/ 2741196 h 2741196"/>
              <a:gd name="connsiteX1" fmla="*/ 462 w 2308583"/>
              <a:gd name="connsiteY1" fmla="*/ 2741196 h 2741196"/>
              <a:gd name="connsiteX2" fmla="*/ 0 w 2308583"/>
              <a:gd name="connsiteY2" fmla="*/ 2469337 h 2741196"/>
              <a:gd name="connsiteX3" fmla="*/ 2022607 w 2308583"/>
              <a:gd name="connsiteY3" fmla="*/ 2470269 h 2741196"/>
              <a:gd name="connsiteX4" fmla="*/ 2022607 w 2308583"/>
              <a:gd name="connsiteY4" fmla="*/ 0 h 2741196"/>
              <a:gd name="connsiteX5" fmla="*/ 2308583 w 2308583"/>
              <a:gd name="connsiteY5" fmla="*/ 0 h 274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2741196">
                <a:moveTo>
                  <a:pt x="2308583" y="2741196"/>
                </a:moveTo>
                <a:lnTo>
                  <a:pt x="462" y="2741196"/>
                </a:lnTo>
                <a:cubicBezTo>
                  <a:pt x="-462" y="2647366"/>
                  <a:pt x="923" y="2563167"/>
                  <a:pt x="0" y="2469337"/>
                </a:cubicBezTo>
                <a:lnTo>
                  <a:pt x="2022607" y="2470269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10" name="Picture 9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CFC22A7-9796-45DB-B8CF-6A0EA9B762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4107" y="560301"/>
            <a:ext cx="3779293" cy="2522678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A6ACF1DC-7C8C-45F6-B1C5-F12879727B1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9972" y="1181175"/>
            <a:ext cx="2743200" cy="1371600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9D15953-1642-4DD6-AD9E-01AA19247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9466977" y="434000"/>
            <a:ext cx="2308583" cy="1114404"/>
          </a:xfrm>
          <a:custGeom>
            <a:avLst/>
            <a:gdLst>
              <a:gd name="connsiteX0" fmla="*/ 462 w 2308583"/>
              <a:gd name="connsiteY0" fmla="*/ 1114404 h 1114404"/>
              <a:gd name="connsiteX1" fmla="*/ 2308583 w 2308583"/>
              <a:gd name="connsiteY1" fmla="*/ 1114404 h 1114404"/>
              <a:gd name="connsiteX2" fmla="*/ 2308583 w 2308583"/>
              <a:gd name="connsiteY2" fmla="*/ 0 h 1114404"/>
              <a:gd name="connsiteX3" fmla="*/ 2022607 w 2308583"/>
              <a:gd name="connsiteY3" fmla="*/ 0 h 1114404"/>
              <a:gd name="connsiteX4" fmla="*/ 2022607 w 2308583"/>
              <a:gd name="connsiteY4" fmla="*/ 843477 h 1114404"/>
              <a:gd name="connsiteX5" fmla="*/ 0 w 2308583"/>
              <a:gd name="connsiteY5" fmla="*/ 842545 h 1114404"/>
              <a:gd name="connsiteX6" fmla="*/ 462 w 2308583"/>
              <a:gd name="connsiteY6" fmla="*/ 1114404 h 1114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8583" h="1114404">
                <a:moveTo>
                  <a:pt x="462" y="1114404"/>
                </a:moveTo>
                <a:lnTo>
                  <a:pt x="2308583" y="1114404"/>
                </a:lnTo>
                <a:lnTo>
                  <a:pt x="2308583" y="0"/>
                </a:lnTo>
                <a:lnTo>
                  <a:pt x="2022607" y="0"/>
                </a:lnTo>
                <a:lnTo>
                  <a:pt x="2022607" y="843477"/>
                </a:lnTo>
                <a:lnTo>
                  <a:pt x="0" y="842545"/>
                </a:lnTo>
                <a:cubicBezTo>
                  <a:pt x="923" y="936375"/>
                  <a:pt x="-462" y="1020574"/>
                  <a:pt x="462" y="111440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B702F-048E-43D3-B9D5-A8B873A6F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87755"/>
            <a:ext cx="5109950" cy="17892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/>
              <a:t> </a:t>
            </a:r>
          </a:p>
        </p:txBody>
      </p:sp>
      <p:pic>
        <p:nvPicPr>
          <p:cNvPr id="14" name="Picture 13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0E1F409B-36B5-48EC-B0BC-F98EBA8747F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8432" y="3389729"/>
            <a:ext cx="1922557" cy="2880237"/>
          </a:xfrm>
          <a:prstGeom prst="rect">
            <a:avLst/>
          </a:prstGeom>
        </p:spPr>
      </p:pic>
      <p:pic>
        <p:nvPicPr>
          <p:cNvPr id="17" name="Picture 16" descr="A picture containing person, yellow, holding&#10;&#10;Description automatically generated">
            <a:extLst>
              <a:ext uri="{FF2B5EF4-FFF2-40B4-BE49-F238E27FC236}">
                <a16:creationId xmlns:a16="http://schemas.microsoft.com/office/drawing/2014/main" id="{E1AC564C-D681-4901-8258-3AC0D677D20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2360" y="3420224"/>
            <a:ext cx="2743200" cy="1831085"/>
          </a:xfrm>
          <a:prstGeom prst="rect">
            <a:avLst/>
          </a:prstGeom>
        </p:spPr>
      </p:pic>
      <p:sp>
        <p:nvSpPr>
          <p:cNvPr id="26" name="Freeform 6">
            <a:extLst>
              <a:ext uri="{FF2B5EF4-FFF2-40B4-BE49-F238E27FC236}">
                <a16:creationId xmlns:a16="http://schemas.microsoft.com/office/drawing/2014/main" id="{FBF3780C-749F-4B50-9E1D-F2B1F6DBB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76833" y="2919002"/>
            <a:ext cx="2525072" cy="3398994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83C8E0-BA15-4783-A5BA-826DA9DC3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rshp.scot</a:t>
            </a:r>
          </a:p>
        </p:txBody>
      </p:sp>
      <p:pic>
        <p:nvPicPr>
          <p:cNvPr id="19" name="Picture 18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5475F1FE-7BEB-4580-A181-43A57A464A0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9365" y="3420224"/>
            <a:ext cx="3447137" cy="298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13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ADBD997-C5AA-487D-96C6-E175C5EDE7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1" cy="46669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2B493-9595-4AE7-A441-3691A9E91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7428" y="4739796"/>
            <a:ext cx="8713793" cy="150993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GB" b="1" dirty="0"/>
              <a:t>Tha co-</a:t>
            </a:r>
            <a:r>
              <a:rPr lang="en-GB" b="1" dirty="0" err="1"/>
              <a:t>ionnanchad</a:t>
            </a:r>
            <a:r>
              <a:rPr lang="en-GB" b="1" dirty="0"/>
              <a:t> mu </a:t>
            </a:r>
            <a:r>
              <a:rPr lang="en-GB" b="1" dirty="0" err="1"/>
              <a:t>bhith</a:t>
            </a:r>
            <a:r>
              <a:rPr lang="en-GB" b="1" dirty="0"/>
              <a:t> </a:t>
            </a:r>
            <a:r>
              <a:rPr lang="en-GB" b="1" dirty="0" err="1"/>
              <a:t>cothromach</a:t>
            </a:r>
            <a:r>
              <a:rPr lang="en-GB" b="1" dirty="0"/>
              <a:t>. </a:t>
            </a:r>
          </a:p>
          <a:p>
            <a:pPr marL="0" indent="0">
              <a:buNone/>
            </a:pPr>
            <a:r>
              <a:rPr lang="en-GB" b="1" dirty="0"/>
              <a:t>Tha co-</a:t>
            </a:r>
            <a:r>
              <a:rPr lang="en-GB" b="1" dirty="0" err="1"/>
              <a:t>ionnannachd</a:t>
            </a:r>
            <a:r>
              <a:rPr lang="en-GB" b="1" dirty="0"/>
              <a:t> a’ </a:t>
            </a:r>
            <a:r>
              <a:rPr lang="en-GB" b="1" dirty="0" err="1"/>
              <a:t>ciallachadh</a:t>
            </a:r>
            <a:r>
              <a:rPr lang="en-GB" b="1" dirty="0"/>
              <a:t> a </a:t>
            </a:r>
            <a:r>
              <a:rPr lang="en-GB" b="1" dirty="0" err="1"/>
              <a:t>bhith</a:t>
            </a:r>
            <a:r>
              <a:rPr lang="en-GB" b="1" dirty="0"/>
              <a:t> </a:t>
            </a:r>
            <a:r>
              <a:rPr lang="en-GB" b="1" dirty="0" err="1"/>
              <a:t>cinnteach</a:t>
            </a:r>
            <a:r>
              <a:rPr lang="en-GB" b="1" dirty="0"/>
              <a:t> </a:t>
            </a:r>
            <a:r>
              <a:rPr lang="en-GB" b="1" dirty="0" err="1"/>
              <a:t>gu</a:t>
            </a:r>
            <a:r>
              <a:rPr lang="en-GB" b="1" dirty="0"/>
              <a:t> </a:t>
            </a:r>
            <a:r>
              <a:rPr lang="en-GB" b="1" dirty="0" err="1"/>
              <a:t>bheil</a:t>
            </a:r>
            <a:r>
              <a:rPr lang="en-GB" b="1" dirty="0"/>
              <a:t> na h-</a:t>
            </a:r>
            <a:r>
              <a:rPr lang="en-GB" b="1" dirty="0" err="1"/>
              <a:t>aon</a:t>
            </a:r>
            <a:r>
              <a:rPr lang="en-GB" b="1" dirty="0"/>
              <a:t> </a:t>
            </a:r>
            <a:r>
              <a:rPr lang="en-GB" b="1" dirty="0" err="1"/>
              <a:t>chothroman</a:t>
            </a:r>
            <a:r>
              <a:rPr lang="en-GB" b="1" dirty="0"/>
              <a:t> </a:t>
            </a:r>
            <a:r>
              <a:rPr lang="en-GB" b="1" dirty="0" err="1"/>
              <a:t>gach</a:t>
            </a:r>
            <a:r>
              <a:rPr lang="en-GB" b="1" dirty="0"/>
              <a:t> </a:t>
            </a:r>
            <a:r>
              <a:rPr lang="en-GB" b="1" dirty="0" err="1"/>
              <a:t>gach</a:t>
            </a:r>
            <a:r>
              <a:rPr lang="en-GB" b="1" dirty="0"/>
              <a:t> </a:t>
            </a:r>
            <a:r>
              <a:rPr lang="en-GB" b="1" dirty="0" err="1"/>
              <a:t>nighean</a:t>
            </a:r>
            <a:r>
              <a:rPr lang="en-GB" b="1" dirty="0"/>
              <a:t> ’s </a:t>
            </a:r>
            <a:r>
              <a:rPr lang="en-GB" b="1" dirty="0" err="1"/>
              <a:t>balach</a:t>
            </a:r>
            <a:r>
              <a:rPr lang="en-GB" b="1" dirty="0"/>
              <a:t>, </a:t>
            </a:r>
            <a:r>
              <a:rPr lang="en-GB" b="1" dirty="0" err="1"/>
              <a:t>agus</a:t>
            </a:r>
            <a:r>
              <a:rPr lang="en-GB" b="1" dirty="0"/>
              <a:t> </a:t>
            </a:r>
            <a:r>
              <a:rPr lang="en-GB" b="1" dirty="0" err="1"/>
              <a:t>gach</a:t>
            </a:r>
            <a:r>
              <a:rPr lang="en-GB" b="1" dirty="0"/>
              <a:t> </a:t>
            </a:r>
            <a:r>
              <a:rPr lang="en-GB" b="1" dirty="0" err="1"/>
              <a:t>boireannach</a:t>
            </a:r>
            <a:r>
              <a:rPr lang="en-GB" b="1" dirty="0"/>
              <a:t> </a:t>
            </a:r>
            <a:r>
              <a:rPr lang="en-GB" b="1" dirty="0" err="1"/>
              <a:t>agus</a:t>
            </a:r>
            <a:r>
              <a:rPr lang="en-GB" b="1" dirty="0"/>
              <a:t> </a:t>
            </a:r>
            <a:r>
              <a:rPr lang="en-GB" b="1" dirty="0" err="1"/>
              <a:t>fireannach</a:t>
            </a:r>
            <a:r>
              <a:rPr lang="en-GB" b="1" dirty="0"/>
              <a:t> </a:t>
            </a:r>
            <a:r>
              <a:rPr lang="en-GB" b="1" dirty="0" err="1"/>
              <a:t>gus</a:t>
            </a:r>
            <a:r>
              <a:rPr lang="en-GB" b="1" dirty="0"/>
              <a:t> </a:t>
            </a:r>
            <a:r>
              <a:rPr lang="en-GB" b="1" dirty="0" err="1"/>
              <a:t>nas</a:t>
            </a:r>
            <a:r>
              <a:rPr lang="en-GB" b="1" dirty="0"/>
              <a:t> </a:t>
            </a:r>
            <a:r>
              <a:rPr lang="en-GB" b="1" dirty="0" err="1"/>
              <a:t>urrainn</a:t>
            </a:r>
            <a:r>
              <a:rPr lang="en-GB" b="1" dirty="0"/>
              <a:t> </a:t>
            </a:r>
            <a:r>
              <a:rPr lang="en-GB" b="1" dirty="0" err="1"/>
              <a:t>dhaibh</a:t>
            </a:r>
            <a:r>
              <a:rPr lang="en-GB" b="1" dirty="0"/>
              <a:t> a </a:t>
            </a:r>
            <a:r>
              <a:rPr lang="en-GB" b="1" dirty="0" err="1"/>
              <a:t>dhèanamh</a:t>
            </a:r>
            <a:r>
              <a:rPr lang="en-GB" b="1" dirty="0"/>
              <a:t> </a:t>
            </a:r>
            <a:r>
              <a:rPr lang="en-GB" b="1" dirty="0" err="1"/>
              <a:t>dem</a:t>
            </a:r>
            <a:r>
              <a:rPr lang="en-GB" b="1" dirty="0"/>
              <a:t> </a:t>
            </a:r>
            <a:r>
              <a:rPr lang="en-GB" b="1" dirty="0" err="1"/>
              <a:t>beatha</a:t>
            </a:r>
            <a:r>
              <a:rPr lang="en-GB" b="1" dirty="0"/>
              <a:t> </a:t>
            </a:r>
            <a:r>
              <a:rPr lang="en-GB" b="1" dirty="0" err="1"/>
              <a:t>agus</a:t>
            </a:r>
            <a:r>
              <a:rPr lang="en-GB" b="1" dirty="0"/>
              <a:t> an </a:t>
            </a:r>
            <a:r>
              <a:rPr lang="en-GB" b="1" dirty="0" err="1"/>
              <a:t>tàlantan</a:t>
            </a:r>
            <a:r>
              <a:rPr lang="en-GB" b="1" dirty="0"/>
              <a:t>.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293EAA-F747-46E0-8C08-CE0627F38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5661" y="6223702"/>
            <a:ext cx="6584750" cy="314067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>
                <a:solidFill>
                  <a:srgbClr val="898989"/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767174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477" y="5439067"/>
            <a:ext cx="10995919" cy="109984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400" b="1" dirty="0"/>
              <a:t>Tha </a:t>
            </a:r>
            <a:r>
              <a:rPr lang="en-US" sz="2400" b="1" dirty="0" err="1"/>
              <a:t>thusa</a:t>
            </a:r>
            <a:r>
              <a:rPr lang="en-US" sz="2400" b="1" dirty="0"/>
              <a:t> </a:t>
            </a:r>
            <a:r>
              <a:rPr lang="en-US" sz="2400" b="1" dirty="0" err="1"/>
              <a:t>nad</a:t>
            </a:r>
            <a:r>
              <a:rPr lang="en-US" sz="2400" b="1" dirty="0"/>
              <a:t> </a:t>
            </a:r>
            <a:r>
              <a:rPr lang="en-US" sz="2400" b="1" dirty="0" err="1"/>
              <a:t>neach</a:t>
            </a:r>
            <a:r>
              <a:rPr lang="en-US" sz="2400" b="1" dirty="0"/>
              <a:t> gun </a:t>
            </a:r>
            <a:r>
              <a:rPr lang="en-US" sz="2400" b="1" dirty="0" err="1"/>
              <a:t>shamhail</a:t>
            </a:r>
            <a:r>
              <a:rPr lang="en-US" sz="2400" b="1" dirty="0"/>
              <a:t>, tha </a:t>
            </a:r>
            <a:r>
              <a:rPr lang="en-US" sz="2400" b="1" dirty="0" err="1"/>
              <a:t>fios</a:t>
            </a:r>
            <a:r>
              <a:rPr lang="en-US" sz="2400" b="1" dirty="0"/>
              <a:t> </a:t>
            </a:r>
            <a:r>
              <a:rPr lang="en-US" sz="2400" b="1" dirty="0" err="1"/>
              <a:t>agad</a:t>
            </a:r>
            <a:r>
              <a:rPr lang="en-US" sz="2400" b="1" dirty="0"/>
              <a:t> </a:t>
            </a:r>
            <a:r>
              <a:rPr lang="en-US" sz="2400" b="1" dirty="0" err="1"/>
              <a:t>cò</a:t>
            </a:r>
            <a:r>
              <a:rPr lang="en-US" sz="2400" b="1" dirty="0"/>
              <a:t> </a:t>
            </a:r>
            <a:r>
              <a:rPr lang="en-US" sz="2400" b="1" dirty="0" err="1"/>
              <a:t>thu</a:t>
            </a:r>
            <a:r>
              <a:rPr lang="en-US" sz="2400" b="1" dirty="0"/>
              <a:t> … </a:t>
            </a:r>
            <a:br>
              <a:rPr lang="en-GB" sz="2400" dirty="0"/>
            </a:br>
            <a:r>
              <a:rPr lang="en-US" sz="2400" b="1" dirty="0"/>
              <a:t>Chan </a:t>
            </a:r>
            <a:r>
              <a:rPr lang="en-US" sz="2400" b="1" dirty="0" err="1"/>
              <a:t>eil</a:t>
            </a:r>
            <a:r>
              <a:rPr lang="en-US" sz="2400" b="1" dirty="0"/>
              <a:t> </a:t>
            </a:r>
            <a:r>
              <a:rPr lang="en-US" sz="2400" b="1" dirty="0" err="1"/>
              <a:t>riaghailtean</a:t>
            </a:r>
            <a:r>
              <a:rPr lang="en-US" sz="2400" b="1" dirty="0"/>
              <a:t> </a:t>
            </a:r>
            <a:r>
              <a:rPr lang="en-US" sz="2400" b="1" dirty="0" err="1"/>
              <a:t>sam</a:t>
            </a:r>
            <a:r>
              <a:rPr lang="en-US" sz="2400" b="1" dirty="0"/>
              <a:t> </a:t>
            </a:r>
            <a:r>
              <a:rPr lang="en-US" sz="2400" b="1" dirty="0" err="1"/>
              <a:t>bith</a:t>
            </a:r>
            <a:r>
              <a:rPr lang="en-US" sz="2400" b="1" dirty="0"/>
              <a:t> </a:t>
            </a:r>
            <a:r>
              <a:rPr lang="en-US" sz="2400" b="1" dirty="0" err="1"/>
              <a:t>ann</a:t>
            </a:r>
            <a:r>
              <a:rPr lang="en-US" sz="2400" b="1" dirty="0"/>
              <a:t> mu </a:t>
            </a:r>
            <a:r>
              <a:rPr lang="en-US" sz="2400" b="1" dirty="0" err="1"/>
              <a:t>bhith</a:t>
            </a:r>
            <a:r>
              <a:rPr lang="en-US" sz="2400" b="1" dirty="0"/>
              <a:t> </a:t>
            </a:r>
            <a:r>
              <a:rPr lang="en-US" sz="2400" b="1" dirty="0" err="1"/>
              <a:t>nad</a:t>
            </a:r>
            <a:r>
              <a:rPr lang="en-US" sz="2400" b="1" dirty="0"/>
              <a:t> </a:t>
            </a:r>
            <a:r>
              <a:rPr lang="en-US" sz="2400" b="1" dirty="0" err="1"/>
              <a:t>bhalach</a:t>
            </a:r>
            <a:r>
              <a:rPr lang="en-US" sz="2400" b="1" dirty="0"/>
              <a:t> no </a:t>
            </a:r>
            <a:r>
              <a:rPr lang="en-US" sz="2400" b="1" dirty="0" err="1"/>
              <a:t>nad</a:t>
            </a:r>
            <a:r>
              <a:rPr lang="en-US" sz="2400" b="1" dirty="0"/>
              <a:t> </a:t>
            </a:r>
            <a:r>
              <a:rPr lang="en-US" sz="2400" b="1" dirty="0" err="1"/>
              <a:t>nighean</a:t>
            </a:r>
            <a:r>
              <a:rPr lang="en-US" sz="2400" b="1" dirty="0"/>
              <a:t> – </a:t>
            </a:r>
            <a:r>
              <a:rPr lang="en-US" sz="2400" b="1" dirty="0" err="1"/>
              <a:t>bidh</a:t>
            </a:r>
            <a:r>
              <a:rPr lang="en-US" sz="2400" b="1" dirty="0"/>
              <a:t> mar a </a:t>
            </a:r>
            <a:r>
              <a:rPr lang="en-US" sz="2400" b="1" dirty="0" err="1"/>
              <a:t>thogras</a:t>
            </a:r>
            <a:r>
              <a:rPr lang="en-US" sz="2400" b="1" dirty="0"/>
              <a:t> </a:t>
            </a:r>
            <a:r>
              <a:rPr lang="en-US" sz="2400" b="1" dirty="0" err="1"/>
              <a:t>tu</a:t>
            </a:r>
            <a:r>
              <a:rPr lang="en-US" sz="2400" b="1" dirty="0"/>
              <a:t> </a:t>
            </a:r>
            <a:r>
              <a:rPr lang="en-US" sz="2400" b="1" dirty="0" err="1"/>
              <a:t>fhèin</a:t>
            </a:r>
            <a:r>
              <a:rPr lang="en-US" sz="2400" b="1" dirty="0"/>
              <a:t>.</a:t>
            </a:r>
            <a:br>
              <a:rPr lang="en-GB" sz="2400" dirty="0"/>
            </a:br>
            <a:r>
              <a:rPr lang="en-GB" sz="2400" b="1" dirty="0"/>
              <a:t>Sin </a:t>
            </a:r>
            <a:r>
              <a:rPr lang="en-GB" sz="2400" b="1" dirty="0" err="1"/>
              <a:t>carson</a:t>
            </a:r>
            <a:r>
              <a:rPr lang="en-GB" sz="2400" b="1" dirty="0"/>
              <a:t> a </a:t>
            </a:r>
            <a:r>
              <a:rPr lang="en-GB" sz="2400" b="1" dirty="0" err="1"/>
              <a:t>bhios</a:t>
            </a:r>
            <a:r>
              <a:rPr lang="en-GB" sz="2400" b="1" dirty="0"/>
              <a:t> </a:t>
            </a:r>
            <a:r>
              <a:rPr lang="en-GB" sz="2400" b="1" dirty="0" err="1"/>
              <a:t>sinn</a:t>
            </a:r>
            <a:r>
              <a:rPr lang="en-GB" sz="2400" b="1" dirty="0"/>
              <a:t> a’ </a:t>
            </a:r>
            <a:r>
              <a:rPr lang="en-GB" sz="2400" b="1" dirty="0" err="1"/>
              <a:t>ràdh</a:t>
            </a:r>
            <a:r>
              <a:rPr lang="en-GB" sz="2400" b="1" dirty="0"/>
              <a:t>…. Sa </a:t>
            </a:r>
            <a:r>
              <a:rPr lang="en-GB" sz="2400" b="1" dirty="0" err="1"/>
              <a:t>chlas</a:t>
            </a:r>
            <a:r>
              <a:rPr lang="en-GB" sz="2400" b="1" dirty="0"/>
              <a:t> </a:t>
            </a:r>
            <a:r>
              <a:rPr lang="en-GB" sz="2400" b="1" dirty="0" err="1"/>
              <a:t>seo</a:t>
            </a:r>
            <a:r>
              <a:rPr lang="en-GB" sz="2400" b="1" dirty="0"/>
              <a:t>, tha </a:t>
            </a:r>
            <a:r>
              <a:rPr lang="en-GB" sz="2400" b="1" dirty="0" err="1"/>
              <a:t>sinn</a:t>
            </a:r>
            <a:r>
              <a:rPr lang="en-GB" sz="2400" b="1" dirty="0"/>
              <a:t> </a:t>
            </a:r>
            <a:r>
              <a:rPr lang="en-GB" sz="2400" b="1" dirty="0" err="1"/>
              <a:t>uile</a:t>
            </a:r>
            <a:r>
              <a:rPr lang="en-GB" sz="2400" b="1" dirty="0"/>
              <a:t> fa </a:t>
            </a:r>
            <a:r>
              <a:rPr lang="en-GB" sz="2400" b="1" dirty="0" err="1"/>
              <a:t>leth</a:t>
            </a:r>
            <a:r>
              <a:rPr lang="en-GB" sz="2400" b="1" dirty="0"/>
              <a:t>, </a:t>
            </a:r>
            <a:r>
              <a:rPr lang="en-GB" sz="2400" b="1" dirty="0" err="1"/>
              <a:t>eadar-dhealaichte</a:t>
            </a:r>
            <a:r>
              <a:rPr lang="en-GB" sz="2400" b="1" dirty="0"/>
              <a:t>, gun </a:t>
            </a:r>
            <a:r>
              <a:rPr lang="en-GB" sz="2400" b="1" dirty="0" err="1"/>
              <a:t>shamhail</a:t>
            </a:r>
            <a:r>
              <a:rPr lang="en-GB" sz="2400" b="1" dirty="0"/>
              <a:t> </a:t>
            </a:r>
            <a:r>
              <a:rPr lang="en-GB" sz="2400" b="1" dirty="0" err="1"/>
              <a:t>agus</a:t>
            </a:r>
            <a:r>
              <a:rPr lang="en-GB" sz="2400" b="1" dirty="0"/>
              <a:t> </a:t>
            </a:r>
            <a:r>
              <a:rPr lang="en-GB" sz="2400" b="1" dirty="0" err="1"/>
              <a:t>sònraichte</a:t>
            </a:r>
            <a:r>
              <a:rPr lang="en-GB" sz="2400" b="1" dirty="0"/>
              <a:t>.</a:t>
            </a:r>
            <a:endParaRPr lang="en-US" sz="2400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624850-8CF1-4338-9182-6325A84F3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rgbClr val="3F73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26">
            <a:extLst>
              <a:ext uri="{FF2B5EF4-FFF2-40B4-BE49-F238E27FC236}">
                <a16:creationId xmlns:a16="http://schemas.microsoft.com/office/drawing/2014/main" id="{F88E6969-0E08-440A-8218-8EA031109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320843"/>
            <a:ext cx="11548872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C2991C69-3B6C-4F6F-B181-D4D46E80A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641604" y="640080"/>
            <a:ext cx="3582641" cy="329184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-3"/>
          <a:stretch/>
        </p:blipFill>
        <p:spPr>
          <a:xfrm>
            <a:off x="4385113" y="640080"/>
            <a:ext cx="3421774" cy="3291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6298CE-6084-4A88-A9A9-B25634A25DE2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"/>
          <a:stretch/>
        </p:blipFill>
        <p:spPr>
          <a:xfrm>
            <a:off x="7967754" y="640080"/>
            <a:ext cx="3582642" cy="329184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193856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0CA551C-875A-D94B-9119-4D7083B50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6" y="2305869"/>
            <a:ext cx="4469679" cy="1676603"/>
          </a:xfrm>
          <a:prstGeom prst="ellipse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800" dirty="0"/>
              <a:t>An </a:t>
            </a:r>
            <a:r>
              <a:rPr lang="en-US" sz="2800" dirty="0" err="1"/>
              <a:t>diugh</a:t>
            </a:r>
            <a:r>
              <a:rPr lang="en-US" sz="2800" dirty="0"/>
              <a:t> </a:t>
            </a:r>
            <a:r>
              <a:rPr lang="en-US" sz="2800" dirty="0" err="1"/>
              <a:t>bidh</a:t>
            </a:r>
            <a:r>
              <a:rPr lang="en-US" sz="2800" dirty="0"/>
              <a:t> </a:t>
            </a:r>
            <a:r>
              <a:rPr lang="en-US" sz="2800" dirty="0" err="1"/>
              <a:t>sinn</a:t>
            </a:r>
            <a:r>
              <a:rPr lang="en-US" sz="2800" dirty="0"/>
              <a:t> ag </a:t>
            </a:r>
            <a:r>
              <a:rPr lang="en-US" sz="2800" dirty="0" err="1"/>
              <a:t>ionnsachadh</a:t>
            </a:r>
            <a:r>
              <a:rPr lang="en-US" sz="2800" dirty="0"/>
              <a:t> mu </a:t>
            </a:r>
            <a:r>
              <a:rPr lang="en-US" sz="2800" dirty="0" err="1"/>
              <a:t>bheatha</a:t>
            </a:r>
            <a:r>
              <a:rPr lang="en-US" sz="2800" dirty="0"/>
              <a:t> </a:t>
            </a:r>
            <a:r>
              <a:rPr lang="en-US" sz="2800" dirty="0" err="1"/>
              <a:t>cothromach</a:t>
            </a:r>
            <a:r>
              <a:rPr lang="en-US" sz="2800" dirty="0"/>
              <a:t> </a:t>
            </a:r>
            <a:r>
              <a:rPr lang="en-US" sz="2800" dirty="0" err="1"/>
              <a:t>agus</a:t>
            </a:r>
            <a:r>
              <a:rPr lang="en-US" sz="2800" dirty="0"/>
              <a:t> co-</a:t>
            </a:r>
            <a:r>
              <a:rPr lang="en-US" sz="2800" dirty="0" err="1"/>
              <a:t>ionnann</a:t>
            </a:r>
            <a:r>
              <a:rPr lang="en-US" sz="2800" dirty="0"/>
              <a:t> a </a:t>
            </a:r>
            <a:r>
              <a:rPr lang="en-US" sz="2800" dirty="0" err="1"/>
              <a:t>bhith</a:t>
            </a:r>
            <a:r>
              <a:rPr lang="en-US" sz="2800" dirty="0"/>
              <a:t> </a:t>
            </a:r>
            <a:r>
              <a:rPr lang="en-US" sz="2800" dirty="0" err="1"/>
              <a:t>aig</a:t>
            </a:r>
            <a:r>
              <a:rPr lang="en-US" sz="2800" dirty="0"/>
              <a:t> </a:t>
            </a:r>
            <a:r>
              <a:rPr lang="en-US" sz="2800" dirty="0" err="1"/>
              <a:t>nigheanan</a:t>
            </a:r>
            <a:r>
              <a:rPr lang="en-US" sz="2800" dirty="0"/>
              <a:t> </a:t>
            </a:r>
            <a:r>
              <a:rPr lang="en-US" sz="2800" dirty="0" err="1"/>
              <a:t>agus</a:t>
            </a:r>
            <a:r>
              <a:rPr lang="en-US" sz="2800" dirty="0"/>
              <a:t> </a:t>
            </a:r>
            <a:r>
              <a:rPr lang="en-US" sz="2800" dirty="0" err="1"/>
              <a:t>balaich</a:t>
            </a:r>
            <a:r>
              <a:rPr lang="en-US" sz="2800" dirty="0"/>
              <a:t>. </a:t>
            </a:r>
            <a:br>
              <a:rPr lang="en-GB" sz="2800" dirty="0">
                <a:latin typeface="+mn-lt"/>
              </a:rPr>
            </a:br>
            <a:endParaRPr lang="en-US" sz="2800" dirty="0">
              <a:latin typeface="+mn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C29D873-1945-4654-A367-D915DFB30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2246" y="0"/>
            <a:ext cx="755975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9">
            <a:extLst>
              <a:ext uri="{FF2B5EF4-FFF2-40B4-BE49-F238E27FC236}">
                <a16:creationId xmlns:a16="http://schemas.microsoft.com/office/drawing/2014/main" id="{6190A0DD-293F-477F-AEDB-BD04B1227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2995" y="484632"/>
            <a:ext cx="6709145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boy, person, child, young&#10;&#10;Description automatically generated">
            <a:extLst>
              <a:ext uri="{FF2B5EF4-FFF2-40B4-BE49-F238E27FC236}">
                <a16:creationId xmlns:a16="http://schemas.microsoft.com/office/drawing/2014/main" id="{C6D57B0B-44B3-4DF8-86CD-A45B4E25D0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4728" y="827678"/>
            <a:ext cx="1917732" cy="1996780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"/>
          <a:stretch/>
        </p:blipFill>
        <p:spPr>
          <a:xfrm>
            <a:off x="7493327" y="829733"/>
            <a:ext cx="1917733" cy="1994725"/>
          </a:xfrm>
          <a:prstGeom prst="rect">
            <a:avLst/>
          </a:prstGeom>
        </p:spPr>
      </p:pic>
      <p:pic>
        <p:nvPicPr>
          <p:cNvPr id="11" name="Picture 10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3AD99D7A-755E-441D-AC88-052D4423DF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71927" y="827679"/>
            <a:ext cx="1917733" cy="1996780"/>
          </a:xfrm>
          <a:prstGeom prst="rect">
            <a:avLst/>
          </a:prstGeom>
        </p:spPr>
      </p:pic>
      <p:pic>
        <p:nvPicPr>
          <p:cNvPr id="20" name="Content Placeholder 6" descr="A dog is posing for the camera&#10;&#10;Description automatically generated">
            <a:extLst>
              <a:ext uri="{FF2B5EF4-FFF2-40B4-BE49-F238E27FC236}">
                <a16:creationId xmlns:a16="http://schemas.microsoft.com/office/drawing/2014/main" id="{84867A95-6F02-401A-A0B5-32F92A40AE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5414729" y="2989903"/>
            <a:ext cx="6074932" cy="292209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316180" y="6356350"/>
            <a:ext cx="6388140" cy="365125"/>
          </a:xfrm>
        </p:spPr>
        <p:txBody>
          <a:bodyPr vert="horz" lIns="91440" tIns="45720" rIns="91440" bIns="45720" rtlCol="0">
            <a:normAutofit/>
          </a:bodyPr>
          <a:lstStyle/>
          <a:p>
            <a:pPr algn="r" defTabSz="457200">
              <a:spcAft>
                <a:spcPts val="600"/>
              </a:spcAft>
            </a:pPr>
            <a:r>
              <a:rPr lang="en-US" kern="120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575443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525" y="1255206"/>
            <a:ext cx="5929134" cy="3554057"/>
          </a:xfrm>
        </p:spPr>
        <p:txBody>
          <a:bodyPr>
            <a:normAutofit/>
          </a:bodyPr>
          <a:lstStyle/>
          <a:p>
            <a:pPr lvl="0"/>
            <a:r>
              <a:rPr lang="en-US" sz="3200" b="1" dirty="0">
                <a:solidFill>
                  <a:schemeClr val="bg2"/>
                </a:solidFill>
              </a:rPr>
              <a:t>An </a:t>
            </a:r>
            <a:r>
              <a:rPr lang="en-US" sz="3200" b="1" dirty="0" err="1">
                <a:solidFill>
                  <a:schemeClr val="bg2"/>
                </a:solidFill>
              </a:rPr>
              <a:t>cuala</a:t>
            </a:r>
            <a:r>
              <a:rPr lang="en-US" sz="3200" b="1" dirty="0">
                <a:solidFill>
                  <a:schemeClr val="bg2"/>
                </a:solidFill>
              </a:rPr>
              <a:t> </a:t>
            </a:r>
            <a:r>
              <a:rPr lang="en-US" sz="3200" b="1" dirty="0" err="1">
                <a:solidFill>
                  <a:schemeClr val="bg2"/>
                </a:solidFill>
              </a:rPr>
              <a:t>sibh</a:t>
            </a:r>
            <a:r>
              <a:rPr lang="en-US" sz="3200" b="1" dirty="0">
                <a:solidFill>
                  <a:schemeClr val="bg2"/>
                </a:solidFill>
              </a:rPr>
              <a:t> </a:t>
            </a:r>
            <a:r>
              <a:rPr lang="en-US" sz="3200" b="1" dirty="0" err="1">
                <a:solidFill>
                  <a:schemeClr val="bg2"/>
                </a:solidFill>
              </a:rPr>
              <a:t>riamh</a:t>
            </a:r>
            <a:r>
              <a:rPr lang="en-US" sz="3200" b="1" dirty="0">
                <a:solidFill>
                  <a:schemeClr val="bg2"/>
                </a:solidFill>
              </a:rPr>
              <a:t> </a:t>
            </a:r>
            <a:r>
              <a:rPr lang="en-US" sz="3200" b="1" dirty="0" err="1">
                <a:solidFill>
                  <a:schemeClr val="bg2"/>
                </a:solidFill>
              </a:rPr>
              <a:t>cuideigin</a:t>
            </a:r>
            <a:r>
              <a:rPr lang="en-US" sz="3200" b="1" dirty="0">
                <a:solidFill>
                  <a:schemeClr val="bg2"/>
                </a:solidFill>
              </a:rPr>
              <a:t> a’ </a:t>
            </a:r>
            <a:r>
              <a:rPr lang="en-US" sz="3200" b="1" dirty="0" err="1">
                <a:solidFill>
                  <a:schemeClr val="bg2"/>
                </a:solidFill>
              </a:rPr>
              <a:t>ràdh</a:t>
            </a:r>
            <a:r>
              <a:rPr lang="en-US" sz="3200" b="1" dirty="0">
                <a:solidFill>
                  <a:schemeClr val="bg2"/>
                </a:solidFill>
              </a:rPr>
              <a:t> ‘’S </a:t>
            </a:r>
            <a:r>
              <a:rPr lang="en-US" sz="3200" b="1" dirty="0" err="1">
                <a:solidFill>
                  <a:schemeClr val="bg2"/>
                </a:solidFill>
              </a:rPr>
              <a:t>ann</a:t>
            </a:r>
            <a:r>
              <a:rPr lang="en-US" sz="3200" b="1" dirty="0">
                <a:solidFill>
                  <a:schemeClr val="bg2"/>
                </a:solidFill>
              </a:rPr>
              <a:t> do </a:t>
            </a:r>
            <a:r>
              <a:rPr lang="en-US" sz="3200" b="1" dirty="0" err="1">
                <a:solidFill>
                  <a:schemeClr val="bg2"/>
                </a:solidFill>
              </a:rPr>
              <a:t>bhalaich</a:t>
            </a:r>
            <a:r>
              <a:rPr lang="en-US" sz="3200" b="1" dirty="0">
                <a:solidFill>
                  <a:schemeClr val="bg2"/>
                </a:solidFill>
              </a:rPr>
              <a:t> a tha sin?” An </a:t>
            </a:r>
            <a:r>
              <a:rPr lang="en-US" sz="3200" b="1" dirty="0" err="1">
                <a:solidFill>
                  <a:schemeClr val="bg2"/>
                </a:solidFill>
              </a:rPr>
              <a:t>cuala</a:t>
            </a:r>
            <a:r>
              <a:rPr lang="en-US" sz="3200" b="1" dirty="0">
                <a:solidFill>
                  <a:schemeClr val="bg2"/>
                </a:solidFill>
              </a:rPr>
              <a:t> </a:t>
            </a:r>
            <a:r>
              <a:rPr lang="en-US" sz="3200" b="1" dirty="0" err="1">
                <a:solidFill>
                  <a:schemeClr val="bg2"/>
                </a:solidFill>
              </a:rPr>
              <a:t>sibh</a:t>
            </a:r>
            <a:r>
              <a:rPr lang="en-US" sz="3200" b="1" dirty="0">
                <a:solidFill>
                  <a:schemeClr val="bg2"/>
                </a:solidFill>
              </a:rPr>
              <a:t> </a:t>
            </a:r>
            <a:r>
              <a:rPr lang="en-US" sz="3200" b="1" dirty="0" err="1">
                <a:solidFill>
                  <a:schemeClr val="bg2"/>
                </a:solidFill>
              </a:rPr>
              <a:t>riamh</a:t>
            </a:r>
            <a:r>
              <a:rPr lang="en-US" sz="3200" b="1" dirty="0">
                <a:solidFill>
                  <a:schemeClr val="bg2"/>
                </a:solidFill>
              </a:rPr>
              <a:t> </a:t>
            </a:r>
            <a:r>
              <a:rPr lang="en-US" sz="3200" b="1" dirty="0" err="1">
                <a:solidFill>
                  <a:schemeClr val="bg2"/>
                </a:solidFill>
              </a:rPr>
              <a:t>cuideigin</a:t>
            </a:r>
            <a:r>
              <a:rPr lang="en-US" sz="3200" b="1" dirty="0">
                <a:solidFill>
                  <a:schemeClr val="bg2"/>
                </a:solidFill>
              </a:rPr>
              <a:t> a’ </a:t>
            </a:r>
            <a:r>
              <a:rPr lang="en-US" sz="3200" b="1" dirty="0" err="1">
                <a:solidFill>
                  <a:schemeClr val="bg2"/>
                </a:solidFill>
              </a:rPr>
              <a:t>ràdh</a:t>
            </a:r>
            <a:r>
              <a:rPr lang="en-US" sz="3200" b="1" dirty="0">
                <a:solidFill>
                  <a:schemeClr val="bg2"/>
                </a:solidFill>
              </a:rPr>
              <a:t> ‘’S </a:t>
            </a:r>
            <a:r>
              <a:rPr lang="en-US" sz="3200" b="1" dirty="0" err="1">
                <a:solidFill>
                  <a:schemeClr val="bg2"/>
                </a:solidFill>
              </a:rPr>
              <a:t>ann</a:t>
            </a:r>
            <a:r>
              <a:rPr lang="en-US" sz="3200" b="1" dirty="0">
                <a:solidFill>
                  <a:schemeClr val="bg2"/>
                </a:solidFill>
              </a:rPr>
              <a:t> do </a:t>
            </a:r>
            <a:r>
              <a:rPr lang="en-US" sz="3200" b="1" dirty="0" err="1">
                <a:solidFill>
                  <a:schemeClr val="bg2"/>
                </a:solidFill>
              </a:rPr>
              <a:t>nigheanan</a:t>
            </a:r>
            <a:r>
              <a:rPr lang="en-US" sz="3200" b="1" dirty="0">
                <a:solidFill>
                  <a:schemeClr val="bg2"/>
                </a:solidFill>
              </a:rPr>
              <a:t> a tha sin?”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endParaRPr lang="en-GB" sz="3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D1D3FAC8-4B8A-4F64-9E65-D3F1DC3BFB37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9934" y="1255206"/>
            <a:ext cx="3744985" cy="355405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18427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532298" y="1255205"/>
            <a:ext cx="5929134" cy="3554057"/>
          </a:xfrm>
        </p:spPr>
        <p:txBody>
          <a:bodyPr>
            <a:normAutofit fontScale="90000"/>
          </a:bodyPr>
          <a:lstStyle/>
          <a:p>
            <a:pPr lvl="0"/>
            <a:br>
              <a:rPr lang="en-US" sz="3200" dirty="0">
                <a:solidFill>
                  <a:schemeClr val="bg2"/>
                </a:solidFill>
                <a:latin typeface="+mn-lt"/>
              </a:rPr>
            </a:br>
            <a:br>
              <a:rPr lang="en-US" sz="3200" dirty="0">
                <a:solidFill>
                  <a:schemeClr val="bg1"/>
                </a:solidFill>
                <a:latin typeface="+mn-lt"/>
              </a:rPr>
            </a:br>
            <a:r>
              <a:rPr lang="en-US" sz="3200" dirty="0" err="1">
                <a:solidFill>
                  <a:schemeClr val="bg1"/>
                </a:solidFill>
                <a:latin typeface="+mn-lt"/>
              </a:rPr>
              <a:t>Cò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mu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dheidhinn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a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bhios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daoine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a’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bruidhinn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nuair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a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chanas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iad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rud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mar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seo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?</a:t>
            </a:r>
            <a:br>
              <a:rPr lang="en-US" sz="3200" dirty="0">
                <a:solidFill>
                  <a:schemeClr val="bg1"/>
                </a:solidFill>
                <a:latin typeface="+mn-lt"/>
              </a:rPr>
            </a:br>
            <a:br>
              <a:rPr lang="en-US" sz="3200" dirty="0">
                <a:solidFill>
                  <a:schemeClr val="bg1"/>
                </a:solidFill>
                <a:latin typeface="+mn-lt"/>
              </a:rPr>
            </a:br>
            <a:r>
              <a:rPr lang="en-US" sz="3200" dirty="0">
                <a:solidFill>
                  <a:schemeClr val="bg1"/>
                </a:solidFill>
                <a:latin typeface="+mn-lt"/>
              </a:rPr>
              <a:t>Carson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nad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bheachdsa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a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chanadh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neach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rud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mar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seo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?</a:t>
            </a:r>
            <a:endParaRPr lang="en-GB" sz="3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D1D3FAC8-4B8A-4F64-9E65-D3F1DC3BFB37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9934" y="1255206"/>
            <a:ext cx="3744985" cy="355405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72031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rshp.scot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30DC24-C43F-9A44-ACAC-310A897F2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0910" y="1165778"/>
            <a:ext cx="5979756" cy="37438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3CF32D-0F00-CE48-950E-53C228EAE1F9}"/>
              </a:ext>
            </a:extLst>
          </p:cNvPr>
          <p:cNvSpPr txBox="1"/>
          <p:nvPr/>
        </p:nvSpPr>
        <p:spPr>
          <a:xfrm>
            <a:off x="10023230" y="4759570"/>
            <a:ext cx="3950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Billy Elliot </a:t>
            </a:r>
            <a:r>
              <a:rPr lang="en-US" sz="1200" dirty="0"/>
              <a:t>film, 2000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D0DCF3-D649-45CF-B195-992A34BDA5A6}"/>
              </a:ext>
            </a:extLst>
          </p:cNvPr>
          <p:cNvSpPr/>
          <p:nvPr/>
        </p:nvSpPr>
        <p:spPr>
          <a:xfrm>
            <a:off x="586541" y="866472"/>
            <a:ext cx="5040536" cy="3413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US" sz="2900" dirty="0">
                <a:solidFill>
                  <a:schemeClr val="bg1"/>
                </a:solidFill>
                <a:ea typeface="+mj-ea"/>
                <a:cs typeface="+mj-cs"/>
              </a:rPr>
              <a:t>Can </a:t>
            </a:r>
            <a:r>
              <a:rPr lang="en-US" sz="2900" dirty="0" err="1">
                <a:solidFill>
                  <a:schemeClr val="bg1"/>
                </a:solidFill>
                <a:ea typeface="+mj-ea"/>
                <a:cs typeface="+mj-cs"/>
              </a:rPr>
              <a:t>gur</a:t>
            </a:r>
            <a:r>
              <a:rPr lang="en-US" sz="2900" dirty="0">
                <a:solidFill>
                  <a:schemeClr val="bg1"/>
                </a:solidFill>
                <a:ea typeface="+mj-ea"/>
                <a:cs typeface="+mj-cs"/>
              </a:rPr>
              <a:t> e </a:t>
            </a:r>
            <a:r>
              <a:rPr lang="en-US" sz="2900" dirty="0" err="1">
                <a:solidFill>
                  <a:schemeClr val="bg1"/>
                </a:solidFill>
                <a:ea typeface="+mj-ea"/>
                <a:cs typeface="+mj-cs"/>
              </a:rPr>
              <a:t>balach</a:t>
            </a:r>
            <a:r>
              <a:rPr lang="en-US" sz="2900" dirty="0">
                <a:solidFill>
                  <a:schemeClr val="bg1"/>
                </a:solidFill>
                <a:ea typeface="+mj-ea"/>
                <a:cs typeface="+mj-cs"/>
              </a:rPr>
              <a:t> a th’ </a:t>
            </a:r>
            <a:r>
              <a:rPr lang="en-US" sz="2900" dirty="0" err="1">
                <a:solidFill>
                  <a:schemeClr val="bg1"/>
                </a:solidFill>
                <a:ea typeface="+mj-ea"/>
                <a:cs typeface="+mj-cs"/>
              </a:rPr>
              <a:t>annad</a:t>
            </a:r>
            <a:r>
              <a:rPr lang="en-US" sz="2900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sz="2900" dirty="0" err="1">
                <a:solidFill>
                  <a:schemeClr val="bg1"/>
                </a:solidFill>
                <a:ea typeface="+mj-ea"/>
                <a:cs typeface="+mj-cs"/>
              </a:rPr>
              <a:t>agus</a:t>
            </a:r>
            <a:r>
              <a:rPr lang="en-US" sz="2900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sz="2900" dirty="0" err="1">
                <a:solidFill>
                  <a:schemeClr val="bg1"/>
                </a:solidFill>
                <a:ea typeface="+mj-ea"/>
                <a:cs typeface="+mj-cs"/>
              </a:rPr>
              <a:t>gu</a:t>
            </a:r>
            <a:r>
              <a:rPr lang="en-US" sz="2900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sz="2900" dirty="0" err="1">
                <a:solidFill>
                  <a:schemeClr val="bg1"/>
                </a:solidFill>
                <a:ea typeface="+mj-ea"/>
                <a:cs typeface="+mj-cs"/>
              </a:rPr>
              <a:t>bheil</a:t>
            </a:r>
            <a:r>
              <a:rPr lang="en-US" sz="2900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sz="2900" dirty="0" err="1">
                <a:solidFill>
                  <a:schemeClr val="bg1"/>
                </a:solidFill>
                <a:ea typeface="+mj-ea"/>
                <a:cs typeface="+mj-cs"/>
              </a:rPr>
              <a:t>dannsa</a:t>
            </a:r>
            <a:r>
              <a:rPr lang="en-US" sz="2900" dirty="0">
                <a:solidFill>
                  <a:schemeClr val="bg1"/>
                </a:solidFill>
                <a:ea typeface="+mj-ea"/>
                <a:cs typeface="+mj-cs"/>
              </a:rPr>
              <a:t> ballet a’ </a:t>
            </a:r>
            <a:r>
              <a:rPr lang="en-US" sz="2900" dirty="0" err="1">
                <a:solidFill>
                  <a:schemeClr val="bg1"/>
                </a:solidFill>
                <a:ea typeface="+mj-ea"/>
                <a:cs typeface="+mj-cs"/>
              </a:rPr>
              <a:t>còrdadh</a:t>
            </a:r>
            <a:r>
              <a:rPr lang="en-US" sz="2900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sz="2900" dirty="0" err="1">
                <a:solidFill>
                  <a:schemeClr val="bg1"/>
                </a:solidFill>
                <a:ea typeface="+mj-ea"/>
                <a:cs typeface="+mj-cs"/>
              </a:rPr>
              <a:t>riut</a:t>
            </a:r>
            <a:r>
              <a:rPr lang="en-US" sz="2900" dirty="0">
                <a:solidFill>
                  <a:schemeClr val="bg1"/>
                </a:solidFill>
                <a:ea typeface="+mj-ea"/>
                <a:cs typeface="+mj-cs"/>
              </a:rPr>
              <a:t>, </a:t>
            </a:r>
            <a:r>
              <a:rPr lang="en-US" sz="2900" dirty="0" err="1">
                <a:solidFill>
                  <a:schemeClr val="bg1"/>
                </a:solidFill>
                <a:ea typeface="+mj-ea"/>
                <a:cs typeface="+mj-cs"/>
              </a:rPr>
              <a:t>ciamar</a:t>
            </a:r>
            <a:r>
              <a:rPr lang="en-US" sz="2900" dirty="0">
                <a:solidFill>
                  <a:schemeClr val="bg1"/>
                </a:solidFill>
                <a:ea typeface="+mj-ea"/>
                <a:cs typeface="+mj-cs"/>
              </a:rPr>
              <a:t> a </a:t>
            </a:r>
            <a:r>
              <a:rPr lang="en-US" sz="2900" dirty="0" err="1">
                <a:solidFill>
                  <a:schemeClr val="bg1"/>
                </a:solidFill>
                <a:ea typeface="+mj-ea"/>
                <a:cs typeface="+mj-cs"/>
              </a:rPr>
              <a:t>bhiodh</a:t>
            </a:r>
            <a:r>
              <a:rPr lang="en-US" sz="2900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sz="2900" dirty="0" err="1">
                <a:solidFill>
                  <a:schemeClr val="bg1"/>
                </a:solidFill>
                <a:ea typeface="+mj-ea"/>
                <a:cs typeface="+mj-cs"/>
              </a:rPr>
              <a:t>tu</a:t>
            </a:r>
            <a:r>
              <a:rPr lang="en-US" sz="2900" dirty="0">
                <a:solidFill>
                  <a:schemeClr val="bg1"/>
                </a:solidFill>
                <a:ea typeface="+mj-ea"/>
                <a:cs typeface="+mj-cs"/>
              </a:rPr>
              <a:t> a’ </a:t>
            </a:r>
            <a:r>
              <a:rPr lang="en-US" sz="2900" dirty="0" err="1">
                <a:solidFill>
                  <a:schemeClr val="bg1"/>
                </a:solidFill>
                <a:ea typeface="+mj-ea"/>
                <a:cs typeface="+mj-cs"/>
              </a:rPr>
              <a:t>faireachdainn</a:t>
            </a:r>
            <a:r>
              <a:rPr lang="en-US" sz="2900" dirty="0">
                <a:solidFill>
                  <a:schemeClr val="bg1"/>
                </a:solidFill>
                <a:ea typeface="+mj-ea"/>
                <a:cs typeface="+mj-cs"/>
              </a:rPr>
              <a:t> nan </a:t>
            </a:r>
            <a:r>
              <a:rPr lang="en-US" sz="2900" dirty="0" err="1">
                <a:solidFill>
                  <a:schemeClr val="bg1"/>
                </a:solidFill>
                <a:ea typeface="+mj-ea"/>
                <a:cs typeface="+mj-cs"/>
              </a:rPr>
              <a:t>canadh</a:t>
            </a:r>
            <a:r>
              <a:rPr lang="en-US" sz="2900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sz="2900" dirty="0" err="1">
                <a:solidFill>
                  <a:schemeClr val="bg1"/>
                </a:solidFill>
                <a:ea typeface="+mj-ea"/>
                <a:cs typeface="+mj-cs"/>
              </a:rPr>
              <a:t>neach</a:t>
            </a:r>
            <a:r>
              <a:rPr lang="en-US" sz="2900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sz="2900" dirty="0" err="1">
                <a:solidFill>
                  <a:schemeClr val="bg1"/>
                </a:solidFill>
                <a:ea typeface="+mj-ea"/>
                <a:cs typeface="+mj-cs"/>
              </a:rPr>
              <a:t>eile</a:t>
            </a:r>
            <a:r>
              <a:rPr lang="en-US" sz="2900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sz="2900" dirty="0" err="1">
                <a:solidFill>
                  <a:schemeClr val="bg1"/>
                </a:solidFill>
                <a:ea typeface="+mj-ea"/>
                <a:cs typeface="+mj-cs"/>
              </a:rPr>
              <a:t>riut</a:t>
            </a:r>
            <a:r>
              <a:rPr lang="en-US" sz="2900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sz="2900" dirty="0" err="1">
                <a:solidFill>
                  <a:schemeClr val="bg1"/>
                </a:solidFill>
                <a:ea typeface="+mj-ea"/>
                <a:cs typeface="+mj-cs"/>
              </a:rPr>
              <a:t>nach</a:t>
            </a:r>
            <a:r>
              <a:rPr lang="en-US" sz="2900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sz="2900" dirty="0" err="1">
                <a:solidFill>
                  <a:schemeClr val="bg1"/>
                </a:solidFill>
                <a:ea typeface="+mj-ea"/>
                <a:cs typeface="+mj-cs"/>
              </a:rPr>
              <a:t>bu</a:t>
            </a:r>
            <a:r>
              <a:rPr lang="en-US" sz="2900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sz="2900" dirty="0" err="1">
                <a:solidFill>
                  <a:schemeClr val="bg1"/>
                </a:solidFill>
                <a:ea typeface="+mj-ea"/>
                <a:cs typeface="+mj-cs"/>
              </a:rPr>
              <a:t>chòir</a:t>
            </a:r>
            <a:r>
              <a:rPr lang="en-US" sz="2900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sz="2900" dirty="0" err="1">
                <a:solidFill>
                  <a:schemeClr val="bg1"/>
                </a:solidFill>
                <a:ea typeface="+mj-ea"/>
                <a:cs typeface="+mj-cs"/>
              </a:rPr>
              <a:t>dhut</a:t>
            </a:r>
            <a:r>
              <a:rPr lang="en-US" sz="2900" dirty="0">
                <a:solidFill>
                  <a:schemeClr val="bg1"/>
                </a:solidFill>
                <a:ea typeface="+mj-ea"/>
                <a:cs typeface="+mj-cs"/>
              </a:rPr>
              <a:t> a </a:t>
            </a:r>
            <a:r>
              <a:rPr lang="en-US" sz="2900" dirty="0" err="1">
                <a:solidFill>
                  <a:schemeClr val="bg1"/>
                </a:solidFill>
                <a:ea typeface="+mj-ea"/>
                <a:cs typeface="+mj-cs"/>
              </a:rPr>
              <a:t>bhith</a:t>
            </a:r>
            <a:r>
              <a:rPr lang="en-US" sz="2900" dirty="0">
                <a:solidFill>
                  <a:schemeClr val="bg1"/>
                </a:solidFill>
                <a:ea typeface="+mj-ea"/>
                <a:cs typeface="+mj-cs"/>
              </a:rPr>
              <a:t> ga </a:t>
            </a:r>
            <a:r>
              <a:rPr lang="en-US" sz="2900" dirty="0" err="1">
                <a:solidFill>
                  <a:schemeClr val="bg1"/>
                </a:solidFill>
                <a:ea typeface="+mj-ea"/>
                <a:cs typeface="+mj-cs"/>
              </a:rPr>
              <a:t>dhèanamh</a:t>
            </a:r>
            <a:r>
              <a:rPr lang="en-US" sz="2900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sz="2900" dirty="0" err="1">
                <a:solidFill>
                  <a:schemeClr val="bg1"/>
                </a:solidFill>
                <a:ea typeface="+mj-ea"/>
                <a:cs typeface="+mj-cs"/>
              </a:rPr>
              <a:t>bhon</a:t>
            </a:r>
            <a:r>
              <a:rPr lang="en-US" sz="2900" dirty="0">
                <a:solidFill>
                  <a:schemeClr val="bg1"/>
                </a:solidFill>
                <a:ea typeface="+mj-ea"/>
                <a:cs typeface="+mj-cs"/>
              </a:rPr>
              <a:t> ’s </a:t>
            </a:r>
            <a:r>
              <a:rPr lang="en-US" sz="2900" dirty="0" err="1">
                <a:solidFill>
                  <a:schemeClr val="bg1"/>
                </a:solidFill>
                <a:ea typeface="+mj-ea"/>
                <a:cs typeface="+mj-cs"/>
              </a:rPr>
              <a:t>gur</a:t>
            </a:r>
            <a:r>
              <a:rPr lang="en-US" sz="2900" dirty="0">
                <a:solidFill>
                  <a:schemeClr val="bg1"/>
                </a:solidFill>
                <a:ea typeface="+mj-ea"/>
                <a:cs typeface="+mj-cs"/>
              </a:rPr>
              <a:t> e </a:t>
            </a:r>
            <a:r>
              <a:rPr lang="en-US" sz="2900" dirty="0" err="1">
                <a:solidFill>
                  <a:schemeClr val="bg1"/>
                </a:solidFill>
                <a:ea typeface="+mj-ea"/>
                <a:cs typeface="+mj-cs"/>
              </a:rPr>
              <a:t>balach</a:t>
            </a:r>
            <a:r>
              <a:rPr lang="en-US" sz="2900" dirty="0">
                <a:solidFill>
                  <a:schemeClr val="bg1"/>
                </a:solidFill>
                <a:ea typeface="+mj-ea"/>
                <a:cs typeface="+mj-cs"/>
              </a:rPr>
              <a:t> a th’ </a:t>
            </a:r>
            <a:r>
              <a:rPr lang="en-US" sz="2900" dirty="0" err="1">
                <a:solidFill>
                  <a:schemeClr val="bg1"/>
                </a:solidFill>
                <a:ea typeface="+mj-ea"/>
                <a:cs typeface="+mj-cs"/>
              </a:rPr>
              <a:t>annad</a:t>
            </a:r>
            <a:r>
              <a:rPr lang="en-US" sz="2900" dirty="0">
                <a:solidFill>
                  <a:schemeClr val="bg1"/>
                </a:solidFill>
                <a:ea typeface="+mj-ea"/>
                <a:cs typeface="+mj-cs"/>
              </a:rPr>
              <a:t>?</a:t>
            </a:r>
            <a:endParaRPr lang="en-GB" sz="2900" dirty="0">
              <a:solidFill>
                <a:schemeClr val="bg1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52844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rshp.scot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3CF32D-0F00-CE48-950E-53C228EAE1F9}"/>
              </a:ext>
            </a:extLst>
          </p:cNvPr>
          <p:cNvSpPr txBox="1"/>
          <p:nvPr/>
        </p:nvSpPr>
        <p:spPr>
          <a:xfrm>
            <a:off x="10023230" y="4759570"/>
            <a:ext cx="3950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Billy Elliot </a:t>
            </a:r>
            <a:r>
              <a:rPr lang="en-US" sz="1200" dirty="0"/>
              <a:t>film, 2000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3CEA2E-54D8-4435-B6B0-5E3C3C344A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4137" y="1029860"/>
            <a:ext cx="5922001" cy="33311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A5F02DF-EBEA-4249-A1C7-8DA939FE99B6}"/>
              </a:ext>
            </a:extLst>
          </p:cNvPr>
          <p:cNvSpPr/>
          <p:nvPr/>
        </p:nvSpPr>
        <p:spPr>
          <a:xfrm>
            <a:off x="314302" y="919255"/>
            <a:ext cx="5411249" cy="3912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US" sz="2900" dirty="0">
                <a:solidFill>
                  <a:schemeClr val="bg1"/>
                </a:solidFill>
                <a:ea typeface="+mj-ea"/>
                <a:cs typeface="+mj-cs"/>
              </a:rPr>
              <a:t>Can </a:t>
            </a:r>
            <a:r>
              <a:rPr lang="en-US" sz="2900" dirty="0" err="1">
                <a:solidFill>
                  <a:schemeClr val="bg1"/>
                </a:solidFill>
                <a:ea typeface="+mj-ea"/>
                <a:cs typeface="+mj-cs"/>
              </a:rPr>
              <a:t>gur</a:t>
            </a:r>
            <a:r>
              <a:rPr lang="en-US" sz="2900" dirty="0">
                <a:solidFill>
                  <a:schemeClr val="bg1"/>
                </a:solidFill>
                <a:ea typeface="+mj-ea"/>
                <a:cs typeface="+mj-cs"/>
              </a:rPr>
              <a:t> e </a:t>
            </a:r>
            <a:r>
              <a:rPr lang="en-US" sz="2900" dirty="0" err="1">
                <a:solidFill>
                  <a:schemeClr val="bg1"/>
                </a:solidFill>
                <a:ea typeface="+mj-ea"/>
                <a:cs typeface="+mj-cs"/>
              </a:rPr>
              <a:t>nighean</a:t>
            </a:r>
            <a:r>
              <a:rPr lang="en-US" sz="2900" dirty="0">
                <a:solidFill>
                  <a:schemeClr val="bg1"/>
                </a:solidFill>
                <a:ea typeface="+mj-ea"/>
                <a:cs typeface="+mj-cs"/>
              </a:rPr>
              <a:t> a th’ </a:t>
            </a:r>
            <a:r>
              <a:rPr lang="en-US" sz="2900" dirty="0" err="1">
                <a:solidFill>
                  <a:schemeClr val="bg1"/>
                </a:solidFill>
                <a:ea typeface="+mj-ea"/>
                <a:cs typeface="+mj-cs"/>
              </a:rPr>
              <a:t>annad</a:t>
            </a:r>
            <a:r>
              <a:rPr lang="en-US" sz="2900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sz="2900" dirty="0" err="1">
                <a:solidFill>
                  <a:schemeClr val="bg1"/>
                </a:solidFill>
                <a:ea typeface="+mj-ea"/>
                <a:cs typeface="+mj-cs"/>
              </a:rPr>
              <a:t>agus</a:t>
            </a:r>
            <a:r>
              <a:rPr lang="en-US" sz="2900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sz="2900" dirty="0" err="1">
                <a:solidFill>
                  <a:schemeClr val="bg1"/>
                </a:solidFill>
                <a:ea typeface="+mj-ea"/>
                <a:cs typeface="+mj-cs"/>
              </a:rPr>
              <a:t>gu</a:t>
            </a:r>
            <a:r>
              <a:rPr lang="en-US" sz="2900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sz="2900" dirty="0" err="1">
                <a:solidFill>
                  <a:schemeClr val="bg1"/>
                </a:solidFill>
                <a:ea typeface="+mj-ea"/>
                <a:cs typeface="+mj-cs"/>
              </a:rPr>
              <a:t>bheil</a:t>
            </a:r>
            <a:r>
              <a:rPr lang="en-US" sz="2900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sz="2900" dirty="0" err="1">
                <a:solidFill>
                  <a:schemeClr val="bg1"/>
                </a:solidFill>
                <a:ea typeface="+mj-ea"/>
                <a:cs typeface="+mj-cs"/>
              </a:rPr>
              <a:t>cluich</a:t>
            </a:r>
            <a:r>
              <a:rPr lang="en-US" sz="2900" dirty="0">
                <a:solidFill>
                  <a:schemeClr val="bg1"/>
                </a:solidFill>
                <a:ea typeface="+mj-ea"/>
                <a:cs typeface="+mj-cs"/>
              </a:rPr>
              <a:t> ball-</a:t>
            </a:r>
            <a:r>
              <a:rPr lang="en-US" sz="2900" dirty="0" err="1">
                <a:solidFill>
                  <a:schemeClr val="bg1"/>
                </a:solidFill>
                <a:ea typeface="+mj-ea"/>
                <a:cs typeface="+mj-cs"/>
              </a:rPr>
              <a:t>coise</a:t>
            </a:r>
            <a:r>
              <a:rPr lang="en-US" sz="2900" dirty="0">
                <a:solidFill>
                  <a:schemeClr val="bg1"/>
                </a:solidFill>
                <a:ea typeface="+mj-ea"/>
                <a:cs typeface="+mj-cs"/>
              </a:rPr>
              <a:t> a’ </a:t>
            </a:r>
            <a:r>
              <a:rPr lang="en-US" sz="2900" dirty="0" err="1">
                <a:solidFill>
                  <a:schemeClr val="bg1"/>
                </a:solidFill>
                <a:ea typeface="+mj-ea"/>
                <a:cs typeface="+mj-cs"/>
              </a:rPr>
              <a:t>còrdadh</a:t>
            </a:r>
            <a:r>
              <a:rPr lang="en-US" sz="2900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sz="2900" dirty="0" err="1">
                <a:solidFill>
                  <a:schemeClr val="bg1"/>
                </a:solidFill>
                <a:ea typeface="+mj-ea"/>
                <a:cs typeface="+mj-cs"/>
              </a:rPr>
              <a:t>riut</a:t>
            </a:r>
            <a:r>
              <a:rPr lang="en-US" sz="2900" dirty="0">
                <a:solidFill>
                  <a:schemeClr val="bg1"/>
                </a:solidFill>
                <a:ea typeface="+mj-ea"/>
                <a:cs typeface="+mj-cs"/>
              </a:rPr>
              <a:t>, </a:t>
            </a:r>
            <a:r>
              <a:rPr lang="en-US" sz="2900" dirty="0" err="1">
                <a:solidFill>
                  <a:schemeClr val="bg1"/>
                </a:solidFill>
                <a:ea typeface="+mj-ea"/>
                <a:cs typeface="+mj-cs"/>
              </a:rPr>
              <a:t>ciamar</a:t>
            </a:r>
            <a:r>
              <a:rPr lang="en-US" sz="2900" dirty="0">
                <a:solidFill>
                  <a:schemeClr val="bg1"/>
                </a:solidFill>
                <a:ea typeface="+mj-ea"/>
                <a:cs typeface="+mj-cs"/>
              </a:rPr>
              <a:t> a </a:t>
            </a:r>
            <a:r>
              <a:rPr lang="en-US" sz="2900" dirty="0" err="1">
                <a:solidFill>
                  <a:schemeClr val="bg1"/>
                </a:solidFill>
                <a:ea typeface="+mj-ea"/>
                <a:cs typeface="+mj-cs"/>
              </a:rPr>
              <a:t>bhiodh</a:t>
            </a:r>
            <a:r>
              <a:rPr lang="en-US" sz="2900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sz="2900" dirty="0" err="1">
                <a:solidFill>
                  <a:schemeClr val="bg1"/>
                </a:solidFill>
                <a:ea typeface="+mj-ea"/>
                <a:cs typeface="+mj-cs"/>
              </a:rPr>
              <a:t>tu</a:t>
            </a:r>
            <a:r>
              <a:rPr lang="en-US" sz="2900" dirty="0">
                <a:solidFill>
                  <a:schemeClr val="bg1"/>
                </a:solidFill>
                <a:ea typeface="+mj-ea"/>
                <a:cs typeface="+mj-cs"/>
              </a:rPr>
              <a:t> a’ </a:t>
            </a:r>
            <a:r>
              <a:rPr lang="en-US" sz="2900" dirty="0" err="1">
                <a:solidFill>
                  <a:schemeClr val="bg1"/>
                </a:solidFill>
                <a:ea typeface="+mj-ea"/>
                <a:cs typeface="+mj-cs"/>
              </a:rPr>
              <a:t>faireachdainn</a:t>
            </a:r>
            <a:r>
              <a:rPr lang="en-US" sz="2900" dirty="0">
                <a:solidFill>
                  <a:schemeClr val="bg1"/>
                </a:solidFill>
                <a:ea typeface="+mj-ea"/>
                <a:cs typeface="+mj-cs"/>
              </a:rPr>
              <a:t> nan </a:t>
            </a:r>
            <a:r>
              <a:rPr lang="en-US" sz="2900" dirty="0" err="1">
                <a:solidFill>
                  <a:schemeClr val="bg1"/>
                </a:solidFill>
                <a:ea typeface="+mj-ea"/>
                <a:cs typeface="+mj-cs"/>
              </a:rPr>
              <a:t>canadh</a:t>
            </a:r>
            <a:r>
              <a:rPr lang="en-US" sz="2900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sz="2900" dirty="0" err="1">
                <a:solidFill>
                  <a:schemeClr val="bg1"/>
                </a:solidFill>
                <a:ea typeface="+mj-ea"/>
                <a:cs typeface="+mj-cs"/>
              </a:rPr>
              <a:t>neach</a:t>
            </a:r>
            <a:r>
              <a:rPr lang="en-US" sz="2900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sz="2900" dirty="0" err="1">
                <a:solidFill>
                  <a:schemeClr val="bg1"/>
                </a:solidFill>
                <a:ea typeface="+mj-ea"/>
                <a:cs typeface="+mj-cs"/>
              </a:rPr>
              <a:t>eile</a:t>
            </a:r>
            <a:r>
              <a:rPr lang="en-US" sz="2900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sz="2900" dirty="0" err="1">
                <a:solidFill>
                  <a:schemeClr val="bg1"/>
                </a:solidFill>
                <a:ea typeface="+mj-ea"/>
                <a:cs typeface="+mj-cs"/>
              </a:rPr>
              <a:t>riut</a:t>
            </a:r>
            <a:r>
              <a:rPr lang="en-US" sz="2900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sz="2900" dirty="0" err="1">
                <a:solidFill>
                  <a:schemeClr val="bg1"/>
                </a:solidFill>
                <a:ea typeface="+mj-ea"/>
                <a:cs typeface="+mj-cs"/>
              </a:rPr>
              <a:t>nach</a:t>
            </a:r>
            <a:r>
              <a:rPr lang="en-US" sz="2900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sz="2900" dirty="0" err="1">
                <a:solidFill>
                  <a:schemeClr val="bg1"/>
                </a:solidFill>
                <a:ea typeface="+mj-ea"/>
                <a:cs typeface="+mj-cs"/>
              </a:rPr>
              <a:t>bu</a:t>
            </a:r>
            <a:r>
              <a:rPr lang="en-US" sz="2900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sz="2900" dirty="0" err="1">
                <a:solidFill>
                  <a:schemeClr val="bg1"/>
                </a:solidFill>
                <a:ea typeface="+mj-ea"/>
                <a:cs typeface="+mj-cs"/>
              </a:rPr>
              <a:t>chòir</a:t>
            </a:r>
            <a:r>
              <a:rPr lang="en-US" sz="2900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sz="2900" dirty="0" err="1">
                <a:solidFill>
                  <a:schemeClr val="bg1"/>
                </a:solidFill>
                <a:ea typeface="+mj-ea"/>
                <a:cs typeface="+mj-cs"/>
              </a:rPr>
              <a:t>dhut</a:t>
            </a:r>
            <a:r>
              <a:rPr lang="en-US" sz="2900" dirty="0">
                <a:solidFill>
                  <a:schemeClr val="bg1"/>
                </a:solidFill>
                <a:ea typeface="+mj-ea"/>
                <a:cs typeface="+mj-cs"/>
              </a:rPr>
              <a:t> a </a:t>
            </a:r>
            <a:r>
              <a:rPr lang="en-US" sz="2900" dirty="0" err="1">
                <a:solidFill>
                  <a:schemeClr val="bg1"/>
                </a:solidFill>
                <a:ea typeface="+mj-ea"/>
                <a:cs typeface="+mj-cs"/>
              </a:rPr>
              <a:t>bhith</a:t>
            </a:r>
            <a:r>
              <a:rPr lang="en-US" sz="2900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sz="2900" dirty="0" err="1">
                <a:solidFill>
                  <a:schemeClr val="bg1"/>
                </a:solidFill>
                <a:ea typeface="+mj-ea"/>
                <a:cs typeface="+mj-cs"/>
              </a:rPr>
              <a:t>ga</a:t>
            </a:r>
            <a:r>
              <a:rPr lang="en-US" sz="2900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sz="2900" dirty="0" err="1">
                <a:solidFill>
                  <a:schemeClr val="bg1"/>
                </a:solidFill>
                <a:ea typeface="+mj-ea"/>
                <a:cs typeface="+mj-cs"/>
              </a:rPr>
              <a:t>chluich</a:t>
            </a:r>
            <a:r>
              <a:rPr lang="en-US" sz="2900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sz="2900" dirty="0" err="1">
                <a:solidFill>
                  <a:schemeClr val="bg1"/>
                </a:solidFill>
                <a:ea typeface="+mj-ea"/>
                <a:cs typeface="+mj-cs"/>
              </a:rPr>
              <a:t>bhon</a:t>
            </a:r>
            <a:r>
              <a:rPr lang="en-US" sz="2900" dirty="0">
                <a:solidFill>
                  <a:schemeClr val="bg1"/>
                </a:solidFill>
                <a:ea typeface="+mj-ea"/>
                <a:cs typeface="+mj-cs"/>
              </a:rPr>
              <a:t> ’s </a:t>
            </a:r>
            <a:r>
              <a:rPr lang="en-US" sz="2900" dirty="0" err="1">
                <a:solidFill>
                  <a:schemeClr val="bg1"/>
                </a:solidFill>
                <a:ea typeface="+mj-ea"/>
                <a:cs typeface="+mj-cs"/>
              </a:rPr>
              <a:t>gur</a:t>
            </a:r>
            <a:r>
              <a:rPr lang="en-US" sz="2900" dirty="0">
                <a:solidFill>
                  <a:schemeClr val="bg1"/>
                </a:solidFill>
                <a:ea typeface="+mj-ea"/>
                <a:cs typeface="+mj-cs"/>
              </a:rPr>
              <a:t> e </a:t>
            </a:r>
            <a:r>
              <a:rPr lang="en-US" sz="2900" dirty="0" err="1">
                <a:solidFill>
                  <a:schemeClr val="bg1"/>
                </a:solidFill>
                <a:ea typeface="+mj-ea"/>
                <a:cs typeface="+mj-cs"/>
              </a:rPr>
              <a:t>nighean</a:t>
            </a:r>
            <a:r>
              <a:rPr lang="en-US" sz="2900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US" sz="2900" dirty="0">
                <a:solidFill>
                  <a:schemeClr val="bg1"/>
                </a:solidFill>
                <a:ea typeface="+mj-ea"/>
                <a:cs typeface="+mj-cs"/>
              </a:rPr>
              <a:t>a th’ </a:t>
            </a:r>
            <a:r>
              <a:rPr lang="en-US" sz="2900" dirty="0" err="1">
                <a:solidFill>
                  <a:schemeClr val="bg1"/>
                </a:solidFill>
                <a:ea typeface="+mj-ea"/>
                <a:cs typeface="+mj-cs"/>
              </a:rPr>
              <a:t>annad</a:t>
            </a:r>
            <a:r>
              <a:rPr lang="en-US" sz="2900" dirty="0">
                <a:solidFill>
                  <a:schemeClr val="bg1"/>
                </a:solidFill>
                <a:ea typeface="+mj-ea"/>
                <a:cs typeface="+mj-cs"/>
              </a:rPr>
              <a:t>?</a:t>
            </a:r>
            <a:endParaRPr lang="en-GB" sz="2900" dirty="0">
              <a:solidFill>
                <a:schemeClr val="bg1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871938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uilding, person, brick, outdoor&#10;&#10;Description automatically generated">
            <a:extLst>
              <a:ext uri="{FF2B5EF4-FFF2-40B4-BE49-F238E27FC236}">
                <a16:creationId xmlns:a16="http://schemas.microsoft.com/office/drawing/2014/main" id="{601075B1-166D-4DE0-AB24-EF9DDB1FC1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54296" cy="685799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77329" y="6356350"/>
            <a:ext cx="4729332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7A2697-C9F7-4E6B-AE83-E191A7E493B7}"/>
              </a:ext>
            </a:extLst>
          </p:cNvPr>
          <p:cNvSpPr/>
          <p:nvPr/>
        </p:nvSpPr>
        <p:spPr>
          <a:xfrm>
            <a:off x="5277328" y="2164353"/>
            <a:ext cx="5329712" cy="2463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US" sz="2400" dirty="0"/>
              <a:t>An </a:t>
            </a:r>
            <a:r>
              <a:rPr lang="en-US" sz="2400" dirty="0" err="1"/>
              <a:t>urrainn</a:t>
            </a:r>
            <a:r>
              <a:rPr lang="en-US" sz="2400" dirty="0"/>
              <a:t> </a:t>
            </a:r>
            <a:r>
              <a:rPr lang="en-US" sz="2400" dirty="0" err="1"/>
              <a:t>dhut</a:t>
            </a:r>
            <a:r>
              <a:rPr lang="en-US" sz="2400" dirty="0"/>
              <a:t> </a:t>
            </a:r>
            <a:r>
              <a:rPr lang="en-US" sz="2400" dirty="0" err="1"/>
              <a:t>smaoineachadh</a:t>
            </a:r>
            <a:r>
              <a:rPr lang="en-US" sz="2400" dirty="0"/>
              <a:t> air </a:t>
            </a:r>
            <a:r>
              <a:rPr lang="en-US" sz="2400" dirty="0" err="1"/>
              <a:t>ainmean</a:t>
            </a:r>
            <a:r>
              <a:rPr lang="en-US" sz="2400" dirty="0"/>
              <a:t> a </a:t>
            </a:r>
            <a:r>
              <a:rPr lang="en-US" sz="2400" dirty="0" err="1"/>
              <a:t>bhios</a:t>
            </a:r>
            <a:r>
              <a:rPr lang="en-US" sz="2400" dirty="0"/>
              <a:t> </a:t>
            </a:r>
            <a:r>
              <a:rPr lang="en-US" sz="2400" dirty="0" err="1"/>
              <a:t>daoine</a:t>
            </a:r>
            <a:r>
              <a:rPr lang="en-US" sz="2400" dirty="0"/>
              <a:t> a’ </a:t>
            </a:r>
            <a:r>
              <a:rPr lang="en-US" sz="2400" dirty="0" err="1"/>
              <a:t>gabhail</a:t>
            </a:r>
            <a:r>
              <a:rPr lang="en-US" sz="2400" dirty="0"/>
              <a:t> air </a:t>
            </a:r>
            <a:r>
              <a:rPr lang="en-US" sz="2400" dirty="0" err="1"/>
              <a:t>pàiste</a:t>
            </a:r>
            <a:r>
              <a:rPr lang="en-US" sz="2400" dirty="0"/>
              <a:t> ma tha iad a’ </a:t>
            </a:r>
            <a:r>
              <a:rPr lang="en-US" sz="2400" dirty="0" err="1"/>
              <a:t>dèanamh</a:t>
            </a:r>
            <a:r>
              <a:rPr lang="en-US" sz="2400" dirty="0"/>
              <a:t> </a:t>
            </a:r>
            <a:r>
              <a:rPr lang="en-US" sz="2400" dirty="0" err="1"/>
              <a:t>rudan</a:t>
            </a:r>
            <a:r>
              <a:rPr lang="en-US" sz="2400" dirty="0"/>
              <a:t> </a:t>
            </a:r>
            <a:r>
              <a:rPr lang="en-US" sz="2400" dirty="0" err="1"/>
              <a:t>nach</a:t>
            </a:r>
            <a:r>
              <a:rPr lang="en-US" sz="2400" dirty="0"/>
              <a:t> </a:t>
            </a:r>
            <a:r>
              <a:rPr lang="en-US" sz="2400" dirty="0" err="1"/>
              <a:t>eil</a:t>
            </a:r>
            <a:r>
              <a:rPr lang="en-US" sz="2400" dirty="0"/>
              <a:t> iad a’ </a:t>
            </a:r>
            <a:r>
              <a:rPr lang="en-US" sz="2400" dirty="0" err="1"/>
              <a:t>meas</a:t>
            </a:r>
            <a:r>
              <a:rPr lang="en-US" sz="2400" dirty="0"/>
              <a:t> </a:t>
            </a:r>
            <a:r>
              <a:rPr lang="en-US" sz="2400" dirty="0" err="1"/>
              <a:t>freagarrach</a:t>
            </a:r>
            <a:r>
              <a:rPr lang="en-US" sz="2400" dirty="0"/>
              <a:t>, </a:t>
            </a:r>
            <a:r>
              <a:rPr lang="en-US" sz="2400" i="1" dirty="0" err="1"/>
              <a:t>dìreach</a:t>
            </a:r>
            <a:r>
              <a:rPr lang="en-US" sz="2400" i="1" dirty="0"/>
              <a:t> </a:t>
            </a:r>
            <a:r>
              <a:rPr lang="en-US" sz="2400" i="1" dirty="0" err="1"/>
              <a:t>bhon</a:t>
            </a:r>
            <a:r>
              <a:rPr lang="en-US" sz="2400" i="1" dirty="0"/>
              <a:t> a tha iad nan </a:t>
            </a:r>
            <a:r>
              <a:rPr lang="en-US" sz="2400" i="1" dirty="0" err="1"/>
              <a:t>nighean</a:t>
            </a:r>
            <a:r>
              <a:rPr lang="en-US" sz="2400" i="1" dirty="0"/>
              <a:t> no </a:t>
            </a:r>
            <a:r>
              <a:rPr lang="en-US" sz="2400" i="1" dirty="0" err="1"/>
              <a:t>nam</a:t>
            </a:r>
            <a:r>
              <a:rPr lang="en-US" sz="2400" i="1" dirty="0"/>
              <a:t> </a:t>
            </a:r>
            <a:r>
              <a:rPr lang="en-US" sz="2400" i="1" dirty="0" err="1"/>
              <a:t>balach</a:t>
            </a:r>
            <a:r>
              <a:rPr lang="en-US" sz="2400" i="1" dirty="0"/>
              <a:t>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22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B1249-A441-4F86-96E1-03DB58831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953" y="1721283"/>
            <a:ext cx="4824920" cy="28075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err="1"/>
              <a:t>Balaich</a:t>
            </a:r>
            <a:r>
              <a:rPr lang="en-US" b="1" dirty="0"/>
              <a:t>? </a:t>
            </a:r>
            <a:r>
              <a:rPr lang="en-US" b="1" dirty="0" err="1"/>
              <a:t>Nigheanan</a:t>
            </a:r>
            <a:r>
              <a:rPr lang="en-US" b="1" dirty="0"/>
              <a:t>? An </a:t>
            </a:r>
            <a:r>
              <a:rPr lang="en-US" b="1" dirty="0" err="1"/>
              <a:t>Gèam</a:t>
            </a:r>
            <a:endParaRPr lang="en-US" b="1" dirty="0"/>
          </a:p>
          <a:p>
            <a:pPr marL="0" indent="0">
              <a:buNone/>
            </a:pPr>
            <a:r>
              <a:rPr lang="en-US" dirty="0" err="1"/>
              <a:t>fonn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https://youtu.be/5S623yzR6SY</a:t>
            </a: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’S e a’ </a:t>
            </a:r>
            <a:r>
              <a:rPr lang="en-US" dirty="0" err="1"/>
              <a:t>cheist</a:t>
            </a:r>
            <a:r>
              <a:rPr lang="en-US" dirty="0"/>
              <a:t>….</a:t>
            </a:r>
          </a:p>
          <a:p>
            <a:pPr marL="0" indent="0">
              <a:buNone/>
            </a:pPr>
            <a:r>
              <a:rPr lang="en-US" b="1" dirty="0" err="1"/>
              <a:t>Cò</a:t>
            </a:r>
            <a:r>
              <a:rPr lang="en-US" b="1" dirty="0"/>
              <a:t> air a </a:t>
            </a:r>
            <a:r>
              <a:rPr lang="en-US" b="1" dirty="0" err="1"/>
              <a:t>chanadh</a:t>
            </a:r>
            <a:r>
              <a:rPr lang="en-US" b="1" dirty="0"/>
              <a:t> </a:t>
            </a:r>
            <a:r>
              <a:rPr lang="en-US" b="1" dirty="0" err="1"/>
              <a:t>daoine</a:t>
            </a:r>
            <a:r>
              <a:rPr lang="en-US" b="1" dirty="0"/>
              <a:t> a </a:t>
            </a:r>
            <a:r>
              <a:rPr lang="en-US" b="1" dirty="0" err="1"/>
              <a:t>bu</a:t>
            </a:r>
            <a:r>
              <a:rPr lang="en-US" b="1" dirty="0"/>
              <a:t> </a:t>
            </a:r>
            <a:r>
              <a:rPr lang="en-US" b="1" dirty="0" err="1"/>
              <a:t>chòir</a:t>
            </a:r>
            <a:r>
              <a:rPr lang="en-US" b="1" dirty="0"/>
              <a:t> </a:t>
            </a:r>
            <a:r>
              <a:rPr lang="en-US" b="1" dirty="0" err="1"/>
              <a:t>dhan</a:t>
            </a:r>
            <a:r>
              <a:rPr lang="en-US" b="1" dirty="0"/>
              <a:t> </a:t>
            </a:r>
            <a:r>
              <a:rPr lang="en-US" b="1" dirty="0" err="1"/>
              <a:t>riaghailt</a:t>
            </a:r>
            <a:r>
              <a:rPr lang="en-US" b="1" dirty="0"/>
              <a:t> </a:t>
            </a:r>
            <a:r>
              <a:rPr lang="en-US" b="1" dirty="0" err="1"/>
              <a:t>seo</a:t>
            </a:r>
            <a:r>
              <a:rPr lang="en-US" b="1" dirty="0"/>
              <a:t> </a:t>
            </a:r>
            <a:r>
              <a:rPr lang="en-US" b="1" dirty="0" err="1"/>
              <a:t>bualadh</a:t>
            </a:r>
            <a:r>
              <a:rPr lang="en-US" b="1" dirty="0"/>
              <a:t>?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2F931-D37E-40F8-BADD-D6432E554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0427" y="6393787"/>
            <a:ext cx="4114800" cy="365125"/>
          </a:xfrm>
        </p:spPr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F6BAEC-B48D-4E79-BF86-881C267531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6051" y="261025"/>
            <a:ext cx="6335949" cy="633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29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864</Words>
  <Application>Microsoft Office PowerPoint</Application>
  <PresentationFormat>Widescreen</PresentationFormat>
  <Paragraphs>101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Futura Medium</vt:lpstr>
      <vt:lpstr>Office Theme</vt:lpstr>
      <vt:lpstr>Beatha cothromach agus co-ionnann do bhalaich agus nigheanan</vt:lpstr>
      <vt:lpstr>’S urrainn do mhàthair gnè a’ bhèibidh aice fhaighinn a-mach mus beirear e, no aig àm-breith nuair a chanas a’ bhean-ghlùine gur e balach no nighean a th’ anns a’ bhèibidh.   </vt:lpstr>
      <vt:lpstr>An diugh bidh sinn ag ionnsachadh mu bheatha cothromach agus co-ionnann a bhith aig nigheanan agus balaich.  </vt:lpstr>
      <vt:lpstr>An cuala sibh riamh cuideigin a’ ràdh ‘’S ann do bhalaich a tha sin?” An cuala sibh riamh cuideigin a’ ràdh ‘’S ann do nigheanan a tha sin?” </vt:lpstr>
      <vt:lpstr>  Cò mu dheidhinn a bhios daoine a’ bruidhinn nuair a chanas iad rud mar seo?  Carson nad bheachdsa a chanadh neach rud mar seo?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’S e beachd  a th’ ann an gnàth-iomhaigh a dh’fhaodas a bhith aig daoine mu bhuidheann dhaoine stèidhte air an coltas.   Tha e ceàrr a bhith a’ creidsinn ghnàth-ìomhaighean mu dhaoine oir chan eil anns na chì thu ach pàirt beag de neach.   Uaireannan faoadaidh na tha thu a’ smaointinn mu bhuidheann dhaoine a bhith fìor do chuid aca ach ma chanas tu gu bheil iad GU LÈIR an aon rud (gu h-àraid rud dona) ’s e gnàth-ìomhaigh a th’ ann. </vt:lpstr>
      <vt:lpstr>Help kids learn about gender with Foxy (faid 2 mhion. 30) https://youtu.be/lbhd-23mloc  </vt:lpstr>
      <vt:lpstr>PowerPoint Presentation</vt:lpstr>
      <vt:lpstr>PowerPoint Presentation</vt:lpstr>
      <vt:lpstr>Tha thusa nad neach gun shamhail, tha fios agad cò thu …  Chan eil riaghailtean sam bith ann mu bhith nad bhalach no nad nighean – bidh mar a thogras tu fhèin. Sin carson a bhios sinn a’ ràdh…. Sa chlas seo, tha sinn uile fa leth, eadar-dhealaichte, gun shamhail agus sònraichte.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2.5.1 A fair and equal life for girls and boys: Stereotypes and equality</dc:title>
  <dc:creator>Colin Morrison</dc:creator>
  <cp:lastModifiedBy>Sarah maceachen</cp:lastModifiedBy>
  <cp:revision>13</cp:revision>
  <dcterms:created xsi:type="dcterms:W3CDTF">2019-06-06T09:36:08Z</dcterms:created>
  <dcterms:modified xsi:type="dcterms:W3CDTF">2021-08-26T10:23:48Z</dcterms:modified>
</cp:coreProperties>
</file>