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sldIdLst>
    <p:sldId id="256" r:id="rId2"/>
    <p:sldId id="276" r:id="rId3"/>
    <p:sldId id="295" r:id="rId4"/>
    <p:sldId id="302" r:id="rId5"/>
    <p:sldId id="288" r:id="rId6"/>
    <p:sldId id="289" r:id="rId7"/>
    <p:sldId id="296" r:id="rId8"/>
    <p:sldId id="297" r:id="rId9"/>
    <p:sldId id="290" r:id="rId10"/>
    <p:sldId id="291" r:id="rId11"/>
    <p:sldId id="292" r:id="rId12"/>
    <p:sldId id="293" r:id="rId13"/>
    <p:sldId id="294" r:id="rId14"/>
    <p:sldId id="298" r:id="rId15"/>
    <p:sldId id="301" r:id="rId16"/>
    <p:sldId id="300" r:id="rId17"/>
    <p:sldId id="299" r:id="rId18"/>
    <p:sldId id="287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65" d="100"/>
          <a:sy n="65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" userId="9e8379d8aac75974" providerId="LiveId" clId="{073077A3-3251-44D3-BF64-42A438ED740D}"/>
    <pc:docChg chg="custSel modSld">
      <pc:chgData name="Colin Morrison" userId="9e8379d8aac75974" providerId="LiveId" clId="{073077A3-3251-44D3-BF64-42A438ED740D}" dt="2019-07-01T12:26:22.238" v="20" actId="5793"/>
      <pc:docMkLst>
        <pc:docMk/>
      </pc:docMkLst>
      <pc:sldChg chg="modSp">
        <pc:chgData name="Colin Morrison" userId="9e8379d8aac75974" providerId="LiveId" clId="{073077A3-3251-44D3-BF64-42A438ED740D}" dt="2019-07-01T12:26:22.238" v="20" actId="5793"/>
        <pc:sldMkLst>
          <pc:docMk/>
          <pc:sldMk cId="979449192" sldId="256"/>
        </pc:sldMkLst>
        <pc:spChg chg="mod">
          <ac:chgData name="Colin Morrison" userId="9e8379d8aac75974" providerId="LiveId" clId="{073077A3-3251-44D3-BF64-42A438ED740D}" dt="2019-07-01T12:26:22.238" v="20" actId="5793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Ross Robertson" userId="cb37bfa76ebf819d" providerId="LiveId" clId="{E190BCF6-3C2E-A14D-9EF4-42B076564F6B}"/>
    <pc:docChg chg="modSld">
      <pc:chgData name="Ross Robertson" userId="cb37bfa76ebf819d" providerId="LiveId" clId="{E190BCF6-3C2E-A14D-9EF4-42B076564F6B}" dt="2019-07-01T11:46:20.799" v="2" actId="12"/>
      <pc:docMkLst>
        <pc:docMk/>
      </pc:docMkLst>
      <pc:sldChg chg="modSp">
        <pc:chgData name="Ross Robertson" userId="cb37bfa76ebf819d" providerId="LiveId" clId="{E190BCF6-3C2E-A14D-9EF4-42B076564F6B}" dt="2019-07-01T11:46:20.799" v="2" actId="12"/>
        <pc:sldMkLst>
          <pc:docMk/>
          <pc:sldMk cId="979449192" sldId="256"/>
        </pc:sldMkLst>
        <pc:spChg chg="mod">
          <ac:chgData name="Ross Robertson" userId="cb37bfa76ebf819d" providerId="LiveId" clId="{E190BCF6-3C2E-A14D-9EF4-42B076564F6B}" dt="2019-07-01T11:46:18.950" v="1" actId="255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E190BCF6-3C2E-A14D-9EF4-42B076564F6B}" dt="2019-07-01T11:46:20.799" v="2" actId="12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Ross Robertson" userId="cb37bfa76ebf819d" providerId="LiveId" clId="{5F158381-D2F5-7442-82D5-BAFD391346DE}"/>
    <pc:docChg chg="custSel modSld">
      <pc:chgData name="Ross Robertson" userId="cb37bfa76ebf819d" providerId="LiveId" clId="{5F158381-D2F5-7442-82D5-BAFD391346DE}" dt="2019-08-29T14:07:51.850" v="4" actId="18331"/>
      <pc:docMkLst>
        <pc:docMk/>
      </pc:docMkLst>
      <pc:sldChg chg="modSp">
        <pc:chgData name="Ross Robertson" userId="cb37bfa76ebf819d" providerId="LiveId" clId="{5F158381-D2F5-7442-82D5-BAFD391346DE}" dt="2019-08-29T14:07:51.850" v="4" actId="18331"/>
        <pc:sldMkLst>
          <pc:docMk/>
          <pc:sldMk cId="3587054260" sldId="294"/>
        </pc:sldMkLst>
        <pc:spChg chg="mod">
          <ac:chgData name="Ross Robertson" userId="cb37bfa76ebf819d" providerId="LiveId" clId="{5F158381-D2F5-7442-82D5-BAFD391346DE}" dt="2019-08-29T14:07:51.850" v="4" actId="18331"/>
          <ac:spMkLst>
            <pc:docMk/>
            <pc:sldMk cId="3587054260" sldId="294"/>
            <ac:spMk id="4" creationId="{1AFA085D-0032-F241-88FF-80A8DA8356CF}"/>
          </ac:spMkLst>
        </pc:spChg>
      </pc:sldChg>
      <pc:sldChg chg="modSp">
        <pc:chgData name="Ross Robertson" userId="cb37bfa76ebf819d" providerId="LiveId" clId="{5F158381-D2F5-7442-82D5-BAFD391346DE}" dt="2019-08-29T14:07:32.821" v="1" actId="313"/>
        <pc:sldMkLst>
          <pc:docMk/>
          <pc:sldMk cId="3622948827" sldId="299"/>
        </pc:sldMkLst>
        <pc:spChg chg="mod">
          <ac:chgData name="Ross Robertson" userId="cb37bfa76ebf819d" providerId="LiveId" clId="{5F158381-D2F5-7442-82D5-BAFD391346DE}" dt="2019-08-29T14:07:32.821" v="1" actId="313"/>
          <ac:spMkLst>
            <pc:docMk/>
            <pc:sldMk cId="3622948827" sldId="299"/>
            <ac:spMk id="3" creationId="{EA1B0FE2-41A9-4AB2-B8C5-1B9C385AFC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6AB6-2490-1749-AEEB-F02267F62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1C8C0-E81F-5445-B0FC-AA52C556B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51D3-74C7-F043-8D63-39AC77F3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20B95-8BEB-FA45-B1D1-0FFACD23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10FFC-A82C-D045-9BD8-DCADA0A5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B45B-404B-7740-B333-3BB8DDF6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D19F5-8B8B-FD43-B062-6C1F5A953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CA65D-D093-2041-A5E6-76239994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16E7-848B-E84B-A803-7DA58433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56AA0-5ED7-984D-95BF-52687DBD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1D77C-9F2F-8C44-BA47-3D6329786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5289D-2514-D44E-88EE-6A6B5E475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72B03-5D99-A447-B61D-8884A237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77A5A-5439-A042-860D-FA8D8523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1E0AB-C4FD-D74C-B72D-43B9D7E6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C55A-CB07-D344-B32C-7D605F6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7BC56-C516-A040-A92F-C4D5D2ED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0B515-CEC6-2E4C-B0F6-3825CB47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019F-DDDD-2F41-87D5-44E509CC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DECE3-DBFF-8C4D-A5BD-3803A209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D671-3B00-644E-A7C6-6AFE9504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084F-2575-7045-948D-95DDF9FA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348F1-5D6B-AF45-B666-4E46E6D3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80904-A953-A941-8FC9-DB73CE56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42481-3160-FB44-8B91-BF0E315A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B0A5-2913-B74E-9F1E-0E1E5CC2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83C8-FFE5-6049-BBCB-34DE11EF7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C7F8-0461-F148-8FC3-843E7CDCA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CFC88-8CEC-8343-BB28-F751FDBC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94FEE-F8EE-9B46-8C14-1DBEC264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9E315-A4B2-DB49-B959-F05767D5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6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0843-2D3A-E145-81F8-1EECB99D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1B02B-972D-FC42-82C8-76BD75284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D74E6-A313-AB4D-8D77-B89E765D1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2321F-98E3-F149-9F40-3BBCF399C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02ACB-FACC-AE42-852D-6580B764D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179E5-D6E5-594D-8CE0-33F38624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26/08/2021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57561-72A9-6446-9F64-87082667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B2DE4-A0B5-4E44-B227-00F032FC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70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3C51-D3A9-C646-8566-C7B08428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2C68A-EB7F-474F-B673-B144A57D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26/08/2021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0CFAD-4946-5649-86E7-CAA8ECF3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1C223-BAF9-0F45-9E84-77DBE9A1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8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F8926-DB73-5F49-AADC-A4C66751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26/08/2021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7E8C1-462D-D14F-80F6-291BA218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C75AD-2EB9-DF41-A811-8DE40C94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3560-3350-8C40-A7E3-CBCD95B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DB52B-211A-4F40-B663-0370EA30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A82B2-57B7-354B-95A8-8E2EC2006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FC7C2-61D2-4345-9E24-1A62CF22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AA22-5222-EF41-8810-9E78FBC8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4B5B6-DC0A-8040-BC5E-10595485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2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2541-1883-194E-97E0-872DB323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93A3E-45FD-6C48-80DD-55B87E187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06821-A232-FA4F-9A2F-E1D2FDE0F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0117E-382C-F340-B3B7-4E2BC2F8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242DB-61A1-F04D-9688-DE95A938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CE540-ECD0-2244-B49E-7323E95F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CE478-E3BD-1E47-909E-DCC9822A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9C3F-CD6A-0644-99C1-BAD9F693C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1C438-6D9E-984E-B5EA-44EF76BD3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49AC-E846-0C46-B546-3E5E4C031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5C97-ACAC-5C48-91A0-17C826759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AALZxa6NC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2405"/>
            <a:ext cx="9144000" cy="1502595"/>
          </a:xfrm>
        </p:spPr>
        <p:txBody>
          <a:bodyPr>
            <a:normAutofit/>
          </a:bodyPr>
          <a:lstStyle/>
          <a:p>
            <a:r>
              <a:rPr lang="en-GB" sz="4400" b="1" dirty="0" err="1"/>
              <a:t>Aonta</a:t>
            </a:r>
            <a:r>
              <a:rPr lang="en-GB" sz="4400" b="1" dirty="0"/>
              <a:t>: </a:t>
            </a:r>
            <a:r>
              <a:rPr lang="en-GB" sz="4400" b="1" dirty="0" err="1"/>
              <a:t>Dè</a:t>
            </a:r>
            <a:r>
              <a:rPr lang="en-GB" sz="4400" b="1" dirty="0"/>
              <a:t> th’ </a:t>
            </a:r>
            <a:r>
              <a:rPr lang="en-GB" sz="4400" b="1" dirty="0" err="1"/>
              <a:t>ann</a:t>
            </a:r>
            <a:r>
              <a:rPr lang="en-GB" sz="4400" b="1" dirty="0"/>
              <a:t> an </a:t>
            </a:r>
            <a:r>
              <a:rPr lang="en-GB" sz="4400" b="1" dirty="0" err="1"/>
              <a:t>aonta</a:t>
            </a:r>
            <a:r>
              <a:rPr lang="en-GB" sz="4400" b="1" dirty="0"/>
              <a:t>?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470" y="2552700"/>
            <a:ext cx="8966941" cy="3379177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cunntas</a:t>
            </a:r>
            <a:r>
              <a:rPr lang="en-GB" dirty="0"/>
              <a:t> a </a:t>
            </a:r>
            <a:r>
              <a:rPr lang="en-GB" dirty="0" err="1"/>
              <a:t>thoirt</a:t>
            </a:r>
            <a:r>
              <a:rPr lang="en-GB" dirty="0"/>
              <a:t> air na tha </a:t>
            </a:r>
            <a:r>
              <a:rPr lang="en-GB" dirty="0" err="1"/>
              <a:t>aonta</a:t>
            </a:r>
            <a:r>
              <a:rPr lang="en-GB" dirty="0"/>
              <a:t> a’ </a:t>
            </a:r>
            <a:r>
              <a:rPr lang="en-GB" dirty="0" err="1"/>
              <a:t>ciallachadh</a:t>
            </a:r>
            <a:r>
              <a:rPr lang="en-GB" dirty="0"/>
              <a:t> </a:t>
            </a:r>
            <a:r>
              <a:rPr lang="en-GB" dirty="0" err="1"/>
              <a:t>dhòmhsa</a:t>
            </a:r>
            <a:r>
              <a:rPr lang="en-GB" dirty="0"/>
              <a:t>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Tha </a:t>
            </a:r>
            <a:r>
              <a:rPr lang="en-GB" dirty="0" err="1"/>
              <a:t>fios</a:t>
            </a:r>
            <a:r>
              <a:rPr lang="en-GB" dirty="0"/>
              <a:t> </a:t>
            </a:r>
            <a:r>
              <a:rPr lang="en-GB" dirty="0" err="1"/>
              <a:t>agam</a:t>
            </a:r>
            <a:r>
              <a:rPr lang="en-GB" dirty="0"/>
              <a:t> gun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dhòmhsa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do </a:t>
            </a:r>
            <a:r>
              <a:rPr lang="en-GB" dirty="0" err="1"/>
              <a:t>dh’fheadhainn</a:t>
            </a:r>
            <a:r>
              <a:rPr lang="en-GB" dirty="0"/>
              <a:t> </a:t>
            </a:r>
            <a:r>
              <a:rPr lang="en-GB" dirty="0" err="1"/>
              <a:t>eile</a:t>
            </a:r>
            <a:r>
              <a:rPr lang="en-GB" dirty="0"/>
              <a:t> </a:t>
            </a:r>
            <a:r>
              <a:rPr lang="en-GB" dirty="0" err="1"/>
              <a:t>faclan</a:t>
            </a:r>
            <a:r>
              <a:rPr lang="en-GB" dirty="0"/>
              <a:t>, </a:t>
            </a:r>
            <a:r>
              <a:rPr lang="en-GB" dirty="0" err="1"/>
              <a:t>gluasad-bodhaig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coltas</a:t>
            </a:r>
            <a:r>
              <a:rPr lang="en-GB" dirty="0"/>
              <a:t> m’ </a:t>
            </a:r>
            <a:r>
              <a:rPr lang="en-GB" dirty="0" err="1"/>
              <a:t>aodainn</a:t>
            </a:r>
            <a:r>
              <a:rPr lang="en-GB" dirty="0"/>
              <a:t> a </a:t>
            </a:r>
            <a:r>
              <a:rPr lang="en-GB" dirty="0" err="1"/>
              <a:t>chleachdadh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na tha a’ </a:t>
            </a:r>
            <a:r>
              <a:rPr lang="en-GB" dirty="0" err="1"/>
              <a:t>còrdadh</a:t>
            </a:r>
            <a:r>
              <a:rPr lang="en-GB" dirty="0"/>
              <a:t> </a:t>
            </a:r>
            <a:r>
              <a:rPr lang="en-GB" dirty="0" err="1"/>
              <a:t>rium</a:t>
            </a:r>
            <a:r>
              <a:rPr lang="en-GB" dirty="0"/>
              <a:t> no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eil</a:t>
            </a:r>
            <a:r>
              <a:rPr lang="en-GB" dirty="0"/>
              <a:t> a </a:t>
            </a:r>
            <a:r>
              <a:rPr lang="en-GB" dirty="0" err="1"/>
              <a:t>chur</a:t>
            </a:r>
            <a:r>
              <a:rPr lang="en-GB" dirty="0"/>
              <a:t> an </a:t>
            </a:r>
            <a:r>
              <a:rPr lang="en-GB" dirty="0" err="1"/>
              <a:t>cèill</a:t>
            </a:r>
            <a:r>
              <a:rPr lang="en-GB" dirty="0"/>
              <a:t>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bheachd</a:t>
            </a:r>
            <a:r>
              <a:rPr lang="en-GB" dirty="0"/>
              <a:t> air m’ </a:t>
            </a:r>
            <a:r>
              <a:rPr lang="en-GB" dirty="0" err="1"/>
              <a:t>àite</a:t>
            </a:r>
            <a:r>
              <a:rPr lang="en-GB" dirty="0"/>
              <a:t> </a:t>
            </a:r>
            <a:r>
              <a:rPr lang="en-GB" dirty="0" err="1"/>
              <a:t>pearsanta</a:t>
            </a:r>
            <a:r>
              <a:rPr lang="en-GB" dirty="0"/>
              <a:t> a </a:t>
            </a:r>
            <a:r>
              <a:rPr lang="en-GB" dirty="0" err="1"/>
              <a:t>mhìneachadh</a:t>
            </a:r>
            <a:r>
              <a:rPr lang="en-GB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mìneachadh</a:t>
            </a:r>
            <a:r>
              <a:rPr lang="en-GB" dirty="0"/>
              <a:t> </a:t>
            </a:r>
            <a:r>
              <a:rPr lang="en-GB" dirty="0" err="1"/>
              <a:t>gur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</a:t>
            </a:r>
            <a:r>
              <a:rPr lang="en-GB" dirty="0" err="1"/>
              <a:t>leamsa</a:t>
            </a:r>
            <a:r>
              <a:rPr lang="en-GB" dirty="0"/>
              <a:t> a tha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bhodhaig</a:t>
            </a:r>
            <a:r>
              <a:rPr lang="en-GB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inbheach</a:t>
            </a:r>
            <a:r>
              <a:rPr lang="en-GB" dirty="0"/>
              <a:t> </a:t>
            </a:r>
            <a:r>
              <a:rPr lang="en-GB" dirty="0" err="1"/>
              <a:t>ainmeachadh</a:t>
            </a:r>
            <a:r>
              <a:rPr lang="en-GB" dirty="0"/>
              <a:t> </a:t>
            </a:r>
            <a:r>
              <a:rPr lang="en-GB" dirty="0" err="1"/>
              <a:t>thuig</a:t>
            </a:r>
            <a:r>
              <a:rPr lang="en-GB" dirty="0"/>
              <a:t>’ an </a:t>
            </a:r>
            <a:r>
              <a:rPr lang="en-GB" dirty="0" err="1"/>
              <a:t>tèid</a:t>
            </a:r>
            <a:r>
              <a:rPr lang="en-GB" dirty="0"/>
              <a:t> mi ma tha </a:t>
            </a:r>
            <a:r>
              <a:rPr lang="en-GB" dirty="0" err="1"/>
              <a:t>iomagain</a:t>
            </a:r>
            <a:r>
              <a:rPr lang="en-GB" dirty="0"/>
              <a:t> </a:t>
            </a:r>
            <a:r>
              <a:rPr lang="en-GB" dirty="0" err="1"/>
              <a:t>orm</a:t>
            </a:r>
            <a:r>
              <a:rPr lang="en-GB"/>
              <a:t>.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40509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err="1"/>
              <a:t>Suidheachadh</a:t>
            </a:r>
            <a:r>
              <a:rPr lang="en-US" sz="2400" b="1" dirty="0"/>
              <a:t> </a:t>
            </a:r>
            <a:r>
              <a:rPr lang="en-US" sz="2400" b="1" dirty="0" err="1"/>
              <a:t>Aonta</a:t>
            </a:r>
            <a:r>
              <a:rPr lang="en-US" sz="2400" b="1" dirty="0"/>
              <a:t> </a:t>
            </a:r>
            <a:r>
              <a:rPr lang="en-US" sz="2400" b="1" dirty="0">
                <a:latin typeface="+mn-lt"/>
              </a:rPr>
              <a:t>B: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648930" y="1536290"/>
            <a:ext cx="5635138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 </a:t>
            </a:r>
            <a:r>
              <a:rPr lang="en-US" sz="2400" dirty="0" err="1"/>
              <a:t>Aadya</a:t>
            </a:r>
            <a:r>
              <a:rPr lang="en-US" sz="2400" dirty="0"/>
              <a:t> san t-</a:t>
            </a:r>
            <a:r>
              <a:rPr lang="en-US" sz="2400" dirty="0" err="1"/>
              <a:t>seòmar</a:t>
            </a:r>
            <a:r>
              <a:rPr lang="en-US" sz="2400" dirty="0"/>
              <a:t>-</a:t>
            </a:r>
            <a:r>
              <a:rPr lang="en-US" sz="2400" dirty="0" err="1"/>
              <a:t>bìdh</a:t>
            </a:r>
            <a:r>
              <a:rPr lang="en-US" sz="2400" dirty="0"/>
              <a:t> a’ </a:t>
            </a:r>
            <a:r>
              <a:rPr lang="en-US" sz="2400" dirty="0" err="1"/>
              <a:t>gabhail</a:t>
            </a:r>
            <a:r>
              <a:rPr lang="en-US" sz="2400" dirty="0"/>
              <a:t> </a:t>
            </a:r>
            <a:r>
              <a:rPr lang="en-US" sz="2400" dirty="0" err="1"/>
              <a:t>biadh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Dhìochuimhnich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spàin</a:t>
            </a:r>
            <a:r>
              <a:rPr lang="en-US" sz="2400" dirty="0"/>
              <a:t> a </a:t>
            </a:r>
            <a:r>
              <a:rPr lang="en-US" sz="2400" dirty="0" err="1"/>
              <a:t>thogail</a:t>
            </a:r>
            <a:r>
              <a:rPr lang="en-US" sz="2400" dirty="0"/>
              <a:t>, </a:t>
            </a:r>
            <a:r>
              <a:rPr lang="en-US" sz="2400" dirty="0" err="1"/>
              <a:t>agus</a:t>
            </a:r>
            <a:r>
              <a:rPr lang="en-US" sz="2400" dirty="0"/>
              <a:t> </a:t>
            </a:r>
            <a:r>
              <a:rPr lang="en-US" sz="2400" dirty="0" err="1"/>
              <a:t>tha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agus</a:t>
            </a:r>
            <a:r>
              <a:rPr lang="en-US" sz="2400" dirty="0"/>
              <a:t> </a:t>
            </a:r>
            <a:r>
              <a:rPr lang="en-US" sz="2400" dirty="0" err="1"/>
              <a:t>tha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a’ </a:t>
            </a:r>
            <a:r>
              <a:rPr lang="en-US" sz="2400" dirty="0" err="1"/>
              <a:t>faicinn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 </a:t>
            </a:r>
            <a:r>
              <a:rPr lang="en-US" sz="2400" dirty="0" err="1"/>
              <a:t>bheil</a:t>
            </a:r>
            <a:r>
              <a:rPr lang="en-US" sz="2400" dirty="0"/>
              <a:t> </a:t>
            </a:r>
            <a:r>
              <a:rPr lang="en-US" sz="2400" dirty="0" err="1"/>
              <a:t>tè</a:t>
            </a:r>
            <a:r>
              <a:rPr lang="en-US" sz="2400" dirty="0"/>
              <a:t> </a:t>
            </a:r>
            <a:r>
              <a:rPr lang="en-US" sz="2400" dirty="0" err="1"/>
              <a:t>aig</a:t>
            </a:r>
            <a:r>
              <a:rPr lang="en-US" sz="2400" dirty="0"/>
              <a:t> Dimitri.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 </a:t>
            </a:r>
            <a:r>
              <a:rPr lang="en-US" sz="2400" dirty="0" err="1"/>
              <a:t>Aadya</a:t>
            </a:r>
            <a:r>
              <a:rPr lang="en-US" sz="2400" dirty="0"/>
              <a:t> a’ </a:t>
            </a:r>
            <a:r>
              <a:rPr lang="en-US" sz="2400" dirty="0" err="1"/>
              <a:t>faighneachd</a:t>
            </a:r>
            <a:r>
              <a:rPr lang="en-US" sz="2400" dirty="0"/>
              <a:t>, “Am </a:t>
            </a:r>
            <a:r>
              <a:rPr lang="en-US" sz="2400" dirty="0" err="1"/>
              <a:t>faigh</a:t>
            </a:r>
            <a:r>
              <a:rPr lang="en-US" sz="2400" dirty="0"/>
              <a:t> mi an </a:t>
            </a:r>
            <a:r>
              <a:rPr lang="en-US" sz="2400" dirty="0" err="1"/>
              <a:t>spàin</a:t>
            </a:r>
            <a:r>
              <a:rPr lang="en-US" sz="2400" dirty="0"/>
              <a:t> </a:t>
            </a:r>
            <a:r>
              <a:rPr lang="en-US" sz="2400" dirty="0" err="1"/>
              <a:t>ud</a:t>
            </a:r>
            <a:r>
              <a:rPr lang="en-US" sz="2400" dirty="0"/>
              <a:t>?”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 Dimitri ag </a:t>
            </a:r>
            <a:r>
              <a:rPr lang="en-US" sz="2400" dirty="0" err="1"/>
              <a:t>ràdh</a:t>
            </a:r>
            <a:r>
              <a:rPr lang="en-US" sz="2400" dirty="0"/>
              <a:t>, “Chan </a:t>
            </a:r>
            <a:r>
              <a:rPr lang="en-US" sz="2400" dirty="0" err="1"/>
              <a:t>fhaigh</a:t>
            </a:r>
            <a:r>
              <a:rPr lang="en-US" sz="2400" dirty="0"/>
              <a:t>, tha </a:t>
            </a:r>
            <a:r>
              <a:rPr lang="en-US" sz="2400" dirty="0" err="1"/>
              <a:t>feum</a:t>
            </a:r>
            <a:r>
              <a:rPr lang="en-US" sz="2400" dirty="0"/>
              <a:t> </a:t>
            </a:r>
            <a:r>
              <a:rPr lang="en-US" sz="2400" dirty="0" err="1"/>
              <a:t>agam</a:t>
            </a:r>
            <a:r>
              <a:rPr lang="en-US" sz="2400" dirty="0"/>
              <a:t> </a:t>
            </a:r>
            <a:r>
              <a:rPr lang="en-US" sz="2400" dirty="0" err="1"/>
              <a:t>oirre</a:t>
            </a:r>
            <a:r>
              <a:rPr lang="en-US" sz="2400" dirty="0"/>
              <a:t>.”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Am </a:t>
            </a:r>
            <a:r>
              <a:rPr lang="en-US" sz="2400" b="1" dirty="0" err="1"/>
              <a:t>faod</a:t>
            </a:r>
            <a:r>
              <a:rPr lang="en-US" sz="2400" b="1" dirty="0"/>
              <a:t> </a:t>
            </a:r>
            <a:r>
              <a:rPr lang="en-US" sz="2400" b="1" dirty="0" err="1"/>
              <a:t>Aadya</a:t>
            </a:r>
            <a:r>
              <a:rPr lang="en-US" sz="2400" b="1" dirty="0"/>
              <a:t> an </a:t>
            </a:r>
            <a:r>
              <a:rPr lang="en-US" sz="2400" b="1" dirty="0" err="1"/>
              <a:t>spàin</a:t>
            </a:r>
            <a:r>
              <a:rPr lang="en-US" sz="2400" b="1" dirty="0"/>
              <a:t> </a:t>
            </a:r>
            <a:r>
              <a:rPr lang="en-US" sz="2400" b="1" dirty="0" err="1"/>
              <a:t>fhaighinn</a:t>
            </a:r>
            <a:r>
              <a:rPr lang="en-US" sz="2400" b="1" dirty="0"/>
              <a:t>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An tug Dimitri </a:t>
            </a:r>
            <a:r>
              <a:rPr lang="en-US" sz="2400" b="1" dirty="0" err="1"/>
              <a:t>cead</a:t>
            </a:r>
            <a:r>
              <a:rPr lang="en-US" sz="2400" b="1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picture containing tableware, pair, spoon&#10;&#10;Description automatically generated">
            <a:extLst>
              <a:ext uri="{FF2B5EF4-FFF2-40B4-BE49-F238E27FC236}">
                <a16:creationId xmlns:a16="http://schemas.microsoft.com/office/drawing/2014/main" id="{05BB62B6-4589-41F0-9E76-4B54CD094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256" y="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837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1752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/>
              <a:t>Suidheachadh</a:t>
            </a:r>
            <a:r>
              <a:rPr lang="en-US" sz="2800" b="1" dirty="0"/>
              <a:t> </a:t>
            </a:r>
            <a:r>
              <a:rPr lang="en-US" sz="2800" b="1" dirty="0" err="1"/>
              <a:t>Aonta</a:t>
            </a:r>
            <a:r>
              <a:rPr lang="en-US" sz="2800" b="1" dirty="0"/>
              <a:t> </a:t>
            </a:r>
            <a:r>
              <a:rPr lang="en-US" sz="2800" b="1" dirty="0">
                <a:latin typeface="+mn-lt"/>
              </a:rPr>
              <a:t>C: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697055" y="1937084"/>
            <a:ext cx="4777338" cy="4286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Tha </a:t>
            </a:r>
            <a:r>
              <a:rPr lang="en-US" sz="2800" dirty="0" err="1"/>
              <a:t>pacaid</a:t>
            </a:r>
            <a:r>
              <a:rPr lang="en-US" sz="2800" dirty="0"/>
              <a:t> </a:t>
            </a:r>
            <a:r>
              <a:rPr lang="en-US" sz="2800" dirty="0" err="1"/>
              <a:t>chriospan</a:t>
            </a:r>
            <a:r>
              <a:rPr lang="en-US" sz="2800" dirty="0"/>
              <a:t> </a:t>
            </a:r>
            <a:r>
              <a:rPr lang="en-US" sz="2800" dirty="0" err="1"/>
              <a:t>aig</a:t>
            </a:r>
            <a:r>
              <a:rPr lang="en-US" sz="2800" dirty="0"/>
              <a:t> </a:t>
            </a:r>
            <a:r>
              <a:rPr lang="en-US" sz="2800" dirty="0" err="1"/>
              <a:t>Mìcheal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Tha a </a:t>
            </a:r>
            <a:r>
              <a:rPr lang="en-US" sz="2800" dirty="0" err="1"/>
              <a:t>charaid</a:t>
            </a:r>
            <a:r>
              <a:rPr lang="en-US" sz="2800" dirty="0"/>
              <a:t> Leah ag </a:t>
            </a:r>
            <a:r>
              <a:rPr lang="en-US" sz="2800" dirty="0" err="1"/>
              <a:t>ràdh</a:t>
            </a:r>
            <a:r>
              <a:rPr lang="en-US" sz="2800" dirty="0"/>
              <a:t>, “Am </a:t>
            </a:r>
            <a:r>
              <a:rPr lang="en-US" sz="2800" dirty="0" err="1"/>
              <a:t>faigh</a:t>
            </a:r>
            <a:r>
              <a:rPr lang="en-US" sz="2800" dirty="0"/>
              <a:t> mi fear?”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Chan </a:t>
            </a:r>
            <a:r>
              <a:rPr lang="en-US" sz="2800" dirty="0" err="1"/>
              <a:t>eil</a:t>
            </a:r>
            <a:r>
              <a:rPr lang="en-US" sz="2800" dirty="0"/>
              <a:t> </a:t>
            </a:r>
            <a:r>
              <a:rPr lang="en-US" sz="2800" dirty="0" err="1"/>
              <a:t>Mìcheal</a:t>
            </a:r>
            <a:r>
              <a:rPr lang="en-US" sz="2800" dirty="0"/>
              <a:t> a’ </a:t>
            </a:r>
            <a:r>
              <a:rPr lang="en-US" sz="2800" dirty="0" err="1"/>
              <a:t>coimhead</a:t>
            </a:r>
            <a:r>
              <a:rPr lang="en-US" sz="2800" dirty="0"/>
              <a:t> </a:t>
            </a:r>
            <a:r>
              <a:rPr lang="en-US" sz="2800" dirty="0" err="1"/>
              <a:t>toilichte</a:t>
            </a:r>
            <a:r>
              <a:rPr lang="en-US" sz="2800" dirty="0"/>
              <a:t>, </a:t>
            </a:r>
            <a:r>
              <a:rPr lang="en-US" sz="2800" dirty="0" err="1"/>
              <a:t>agus</a:t>
            </a:r>
            <a:r>
              <a:rPr lang="en-US" sz="2800" dirty="0"/>
              <a:t> </a:t>
            </a:r>
            <a:r>
              <a:rPr lang="en-US" sz="2800" dirty="0" err="1"/>
              <a:t>tha</a:t>
            </a:r>
            <a:r>
              <a:rPr lang="en-US" sz="2800" dirty="0"/>
              <a:t> e ag </a:t>
            </a:r>
            <a:r>
              <a:rPr lang="en-US" sz="2800" dirty="0" err="1"/>
              <a:t>ràdh</a:t>
            </a:r>
            <a:r>
              <a:rPr lang="en-US" sz="2800" dirty="0"/>
              <a:t> “</a:t>
            </a:r>
            <a:r>
              <a:rPr lang="en-US" sz="2800" dirty="0" err="1"/>
              <a:t>Uill</a:t>
            </a:r>
            <a:r>
              <a:rPr lang="en-US" sz="2800" dirty="0"/>
              <a:t>…”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Am </a:t>
            </a:r>
            <a:r>
              <a:rPr lang="en-US" sz="2800" b="1" dirty="0" err="1"/>
              <a:t>faod</a:t>
            </a:r>
            <a:r>
              <a:rPr lang="en-US" sz="2800" b="1" dirty="0"/>
              <a:t> Leah </a:t>
            </a:r>
            <a:r>
              <a:rPr lang="en-US" sz="2800" b="1" dirty="0" err="1"/>
              <a:t>criosp</a:t>
            </a:r>
            <a:r>
              <a:rPr lang="en-US" sz="2800" b="1" dirty="0"/>
              <a:t> </a:t>
            </a:r>
            <a:r>
              <a:rPr lang="en-US" sz="2800" b="1" dirty="0" err="1"/>
              <a:t>fhaighinn</a:t>
            </a:r>
            <a:r>
              <a:rPr lang="en-US" sz="2800" b="1" dirty="0"/>
              <a:t>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 </a:t>
            </a:r>
            <a:r>
              <a:rPr lang="en-US" sz="2800" b="1" dirty="0" err="1"/>
              <a:t>bheil</a:t>
            </a:r>
            <a:r>
              <a:rPr lang="en-US" sz="2800" b="1" dirty="0"/>
              <a:t> </a:t>
            </a:r>
            <a:r>
              <a:rPr lang="en-US" sz="2800" b="1" dirty="0" err="1"/>
              <a:t>Mìcheal</a:t>
            </a:r>
            <a:r>
              <a:rPr lang="en-US" sz="2800" b="1" dirty="0"/>
              <a:t> air </a:t>
            </a:r>
            <a:r>
              <a:rPr lang="en-US" sz="2800" b="1" dirty="0" err="1"/>
              <a:t>cead</a:t>
            </a:r>
            <a:r>
              <a:rPr lang="en-US" sz="2800" b="1" dirty="0"/>
              <a:t> a </a:t>
            </a:r>
            <a:r>
              <a:rPr lang="en-US" sz="2800" b="1" dirty="0" err="1"/>
              <a:t>thoirt</a:t>
            </a:r>
            <a:r>
              <a:rPr lang="en-US" sz="2800" b="1" dirty="0"/>
              <a:t>?</a:t>
            </a:r>
          </a:p>
        </p:txBody>
      </p:sp>
      <p:pic>
        <p:nvPicPr>
          <p:cNvPr id="7" name="Picture 6" descr="A picture containing clothing&#10;&#10;Description automatically generated">
            <a:extLst>
              <a:ext uri="{FF2B5EF4-FFF2-40B4-BE49-F238E27FC236}">
                <a16:creationId xmlns:a16="http://schemas.microsoft.com/office/drawing/2014/main" id="{F4DE9197-91AF-42F0-8A76-CB43550800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2" y="334440"/>
            <a:ext cx="5498838" cy="63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1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/>
              <a:t>Suidheachadh</a:t>
            </a:r>
            <a:r>
              <a:rPr lang="en-US" sz="2800" b="1" dirty="0"/>
              <a:t> </a:t>
            </a:r>
            <a:r>
              <a:rPr lang="en-US" sz="2800" b="1" dirty="0" err="1"/>
              <a:t>Aonta</a:t>
            </a:r>
            <a:r>
              <a:rPr lang="en-US" sz="2800" b="1" dirty="0"/>
              <a:t> </a:t>
            </a:r>
            <a:r>
              <a:rPr lang="en-US" sz="2800" b="1" dirty="0">
                <a:latin typeface="+mn-lt"/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409074" y="1945105"/>
            <a:ext cx="3891321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 Max, </a:t>
            </a:r>
            <a:r>
              <a:rPr lang="en-US" sz="2400" dirty="0" err="1"/>
              <a:t>bràthair</a:t>
            </a:r>
            <a:r>
              <a:rPr lang="en-US" sz="2400" dirty="0"/>
              <a:t> </a:t>
            </a:r>
            <a:r>
              <a:rPr lang="en-US" sz="2400" dirty="0" err="1"/>
              <a:t>mòr</a:t>
            </a:r>
            <a:r>
              <a:rPr lang="en-US" sz="2400" dirty="0"/>
              <a:t> Sophie, a’ </a:t>
            </a:r>
            <a:r>
              <a:rPr lang="en-US" sz="2400" dirty="0" err="1"/>
              <a:t>tighinn</a:t>
            </a:r>
            <a:r>
              <a:rPr lang="en-US" sz="2400" dirty="0"/>
              <a:t> </a:t>
            </a:r>
            <a:r>
              <a:rPr lang="en-US" sz="2400" dirty="0" err="1"/>
              <a:t>dhachaigh</a:t>
            </a:r>
            <a:r>
              <a:rPr lang="en-US" sz="2400" dirty="0"/>
              <a:t> le </a:t>
            </a:r>
            <a:r>
              <a:rPr lang="en-US" sz="2400" dirty="0" err="1"/>
              <a:t>piotsa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 e ag </a:t>
            </a:r>
            <a:r>
              <a:rPr lang="en-US" sz="2400" dirty="0" err="1"/>
              <a:t>ràdh</a:t>
            </a:r>
            <a:r>
              <a:rPr lang="en-US" sz="2400" dirty="0"/>
              <a:t>, “A </a:t>
            </a:r>
            <a:r>
              <a:rPr lang="en-US" sz="2400" dirty="0" err="1"/>
              <a:t>bheil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ag </a:t>
            </a:r>
            <a:r>
              <a:rPr lang="en-US" sz="2400" dirty="0" err="1"/>
              <a:t>iarraidh</a:t>
            </a:r>
            <a:r>
              <a:rPr lang="en-US" sz="2400" dirty="0"/>
              <a:t> </a:t>
            </a:r>
            <a:r>
              <a:rPr lang="en-US" sz="2400" dirty="0" err="1"/>
              <a:t>pìos</a:t>
            </a:r>
            <a:r>
              <a:rPr lang="en-US" sz="2400" dirty="0"/>
              <a:t>?” Tha Sophie a’ </a:t>
            </a:r>
            <a:r>
              <a:rPr lang="en-US" sz="2400" dirty="0" err="1"/>
              <a:t>toirt</a:t>
            </a:r>
            <a:r>
              <a:rPr lang="en-US" sz="2400" dirty="0"/>
              <a:t> </a:t>
            </a:r>
            <a:r>
              <a:rPr lang="en-US" sz="2400" dirty="0" err="1"/>
              <a:t>leatha</a:t>
            </a:r>
            <a:r>
              <a:rPr lang="en-US" sz="2400" dirty="0"/>
              <a:t> </a:t>
            </a:r>
            <a:r>
              <a:rPr lang="en-US" sz="2400" dirty="0" err="1"/>
              <a:t>pìos</a:t>
            </a:r>
            <a:r>
              <a:rPr lang="en-US" sz="2400" dirty="0"/>
              <a:t> </a:t>
            </a:r>
            <a:r>
              <a:rPr lang="en-US" sz="2400" dirty="0" err="1"/>
              <a:t>piotsa</a:t>
            </a:r>
            <a:r>
              <a:rPr lang="en-US" sz="2400" dirty="0"/>
              <a:t>.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An </a:t>
            </a:r>
            <a:r>
              <a:rPr lang="en-US" sz="2800" b="1" dirty="0" err="1"/>
              <a:t>robh</a:t>
            </a:r>
            <a:r>
              <a:rPr lang="en-US" sz="2800" b="1" dirty="0"/>
              <a:t> </a:t>
            </a:r>
            <a:r>
              <a:rPr lang="en-US" sz="2800" b="1" dirty="0" err="1"/>
              <a:t>cead</a:t>
            </a:r>
            <a:r>
              <a:rPr lang="en-US" sz="2800" b="1" dirty="0"/>
              <a:t> </a:t>
            </a:r>
            <a:r>
              <a:rPr lang="en-US" sz="2800" b="1" dirty="0" err="1"/>
              <a:t>aig</a:t>
            </a:r>
            <a:r>
              <a:rPr lang="en-US" sz="2800" b="1" dirty="0"/>
              <a:t> Sophie </a:t>
            </a:r>
            <a:r>
              <a:rPr lang="en-US" sz="2800" b="1" dirty="0" err="1"/>
              <a:t>bho</a:t>
            </a:r>
            <a:r>
              <a:rPr lang="en-US" sz="2800" b="1" dirty="0"/>
              <a:t> </a:t>
            </a:r>
            <a:r>
              <a:rPr lang="en-US" sz="2800" b="1" dirty="0" err="1"/>
              <a:t>bràthair</a:t>
            </a:r>
            <a:r>
              <a:rPr lang="en-US" sz="2800" b="1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slice of pizza&#10;&#10;Description automatically generated">
            <a:extLst>
              <a:ext uri="{FF2B5EF4-FFF2-40B4-BE49-F238E27FC236}">
                <a16:creationId xmlns:a16="http://schemas.microsoft.com/office/drawing/2014/main" id="{47544836-F386-414B-9AA5-3D70A0D0D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4895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3" y="248265"/>
            <a:ext cx="3903354" cy="862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/>
              <a:t>Suidheachadh</a:t>
            </a:r>
            <a:r>
              <a:rPr lang="en-US" sz="2800" b="1" dirty="0"/>
              <a:t> </a:t>
            </a:r>
            <a:r>
              <a:rPr lang="en-US" sz="2800" b="1" dirty="0" err="1"/>
              <a:t>Aonta</a:t>
            </a:r>
            <a:r>
              <a:rPr lang="en-US" sz="2800" b="1" dirty="0"/>
              <a:t> </a:t>
            </a:r>
            <a:r>
              <a:rPr lang="en-US" sz="2800" b="1" dirty="0">
                <a:latin typeface="+mn-lt"/>
              </a:rPr>
              <a:t>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384235" y="1163052"/>
            <a:ext cx="3903354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An-</a:t>
            </a:r>
            <a:r>
              <a:rPr lang="en-US" sz="2800" dirty="0" err="1"/>
              <a:t>ath</a:t>
            </a:r>
            <a:r>
              <a:rPr lang="en-US" sz="2800" dirty="0"/>
              <a:t>-</a:t>
            </a:r>
            <a:r>
              <a:rPr lang="en-US" sz="2800" dirty="0" err="1"/>
              <a:t>latha</a:t>
            </a:r>
            <a:r>
              <a:rPr lang="en-US" sz="2800" dirty="0"/>
              <a:t>, tha Max a’ </a:t>
            </a:r>
            <a:r>
              <a:rPr lang="en-US" sz="2800" dirty="0" err="1"/>
              <a:t>tighinn</a:t>
            </a:r>
            <a:r>
              <a:rPr lang="en-US" sz="2800" dirty="0"/>
              <a:t> </a:t>
            </a:r>
            <a:r>
              <a:rPr lang="en-US" sz="2800" dirty="0" err="1"/>
              <a:t>dhachaigh</a:t>
            </a:r>
            <a:r>
              <a:rPr lang="en-US" sz="2800" dirty="0"/>
              <a:t> le </a:t>
            </a:r>
            <a:r>
              <a:rPr lang="en-US" sz="2800" dirty="0" err="1"/>
              <a:t>piotsa</a:t>
            </a:r>
            <a:r>
              <a:rPr lang="en-US" sz="2800" dirty="0"/>
              <a:t> </a:t>
            </a:r>
            <a:r>
              <a:rPr lang="en-US" sz="2800" dirty="0" err="1"/>
              <a:t>eile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Chan </a:t>
            </a:r>
            <a:r>
              <a:rPr lang="en-US" sz="2800" dirty="0" err="1"/>
              <a:t>eil</a:t>
            </a:r>
            <a:r>
              <a:rPr lang="en-US" sz="2800" dirty="0"/>
              <a:t> e ag </a:t>
            </a:r>
            <a:r>
              <a:rPr lang="en-US" sz="2800" dirty="0" err="1"/>
              <a:t>ràdh</a:t>
            </a:r>
            <a:r>
              <a:rPr lang="en-US" sz="2800" dirty="0"/>
              <a:t> </a:t>
            </a:r>
            <a:r>
              <a:rPr lang="en-US" sz="2800" dirty="0" err="1"/>
              <a:t>guth</a:t>
            </a:r>
            <a:r>
              <a:rPr lang="en-US" sz="2800" dirty="0"/>
              <a:t>. </a:t>
            </a:r>
            <a:r>
              <a:rPr lang="en-US" sz="2800" dirty="0" err="1"/>
              <a:t>Tha</a:t>
            </a:r>
            <a:r>
              <a:rPr lang="en-US" sz="2800" dirty="0"/>
              <a:t> e </a:t>
            </a:r>
            <a:r>
              <a:rPr lang="en-US" sz="2800" dirty="0" err="1"/>
              <a:t>ga</a:t>
            </a:r>
            <a:r>
              <a:rPr lang="en-US" sz="2800" dirty="0"/>
              <a:t> </a:t>
            </a:r>
            <a:r>
              <a:rPr lang="en-US" sz="2800" dirty="0" err="1"/>
              <a:t>fàgail</a:t>
            </a:r>
            <a:r>
              <a:rPr lang="en-US" sz="2800" dirty="0"/>
              <a:t> air </a:t>
            </a:r>
            <a:r>
              <a:rPr lang="en-US" sz="2800" dirty="0" err="1"/>
              <a:t>bòrd</a:t>
            </a:r>
            <a:r>
              <a:rPr lang="en-US" sz="2800" dirty="0"/>
              <a:t> a’ </a:t>
            </a:r>
            <a:r>
              <a:rPr lang="en-US" sz="2800" dirty="0" err="1"/>
              <a:t>chidsin</a:t>
            </a:r>
            <a:r>
              <a:rPr lang="en-US" sz="2800" dirty="0"/>
              <a:t> </a:t>
            </a:r>
            <a:r>
              <a:rPr lang="en-US" sz="2800" dirty="0" err="1"/>
              <a:t>agus</a:t>
            </a:r>
            <a:r>
              <a:rPr lang="en-US" sz="2800" dirty="0"/>
              <a:t> a’ </a:t>
            </a:r>
            <a:r>
              <a:rPr lang="en-US" sz="2800" dirty="0" err="1"/>
              <a:t>dol</a:t>
            </a:r>
            <a:r>
              <a:rPr lang="en-US" sz="2800" dirty="0"/>
              <a:t> </a:t>
            </a:r>
            <a:r>
              <a:rPr lang="en-US" sz="2800" dirty="0" err="1"/>
              <a:t>dhan</a:t>
            </a:r>
            <a:r>
              <a:rPr lang="en-US" sz="2800" dirty="0"/>
              <a:t> </a:t>
            </a:r>
            <a:r>
              <a:rPr lang="en-US" sz="2800" dirty="0" err="1"/>
              <a:t>rùm</a:t>
            </a:r>
            <a:r>
              <a:rPr lang="en-US" sz="2800" dirty="0"/>
              <a:t> </a:t>
            </a:r>
            <a:r>
              <a:rPr lang="en-US" sz="2800" dirty="0" err="1"/>
              <a:t>aige</a:t>
            </a:r>
            <a:r>
              <a:rPr lang="en-US" sz="2800" dirty="0"/>
              <a:t> </a:t>
            </a:r>
            <a:r>
              <a:rPr lang="en-US" sz="2800" dirty="0" err="1"/>
              <a:t>airson</a:t>
            </a:r>
            <a:r>
              <a:rPr lang="en-US" sz="2800" dirty="0"/>
              <a:t> </a:t>
            </a:r>
            <a:r>
              <a:rPr lang="en-US" sz="2800" dirty="0" err="1"/>
              <a:t>rudeigin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Tha Sophie a’ </a:t>
            </a:r>
            <a:r>
              <a:rPr lang="en-US" sz="2800" dirty="0" err="1"/>
              <a:t>toirt</a:t>
            </a:r>
            <a:r>
              <a:rPr lang="en-US" sz="2800" dirty="0"/>
              <a:t> </a:t>
            </a:r>
            <a:r>
              <a:rPr lang="en-US" sz="2800" dirty="0" err="1"/>
              <a:t>leatha</a:t>
            </a:r>
            <a:r>
              <a:rPr lang="en-US" sz="2800" dirty="0"/>
              <a:t> </a:t>
            </a:r>
            <a:r>
              <a:rPr lang="en-US" sz="2800" dirty="0" err="1"/>
              <a:t>pìos</a:t>
            </a:r>
            <a:r>
              <a:rPr lang="en-US" sz="2800" dirty="0"/>
              <a:t> </a:t>
            </a:r>
            <a:r>
              <a:rPr lang="en-US" sz="2800" dirty="0" err="1"/>
              <a:t>piotsa</a:t>
            </a:r>
            <a:r>
              <a:rPr lang="en-US" sz="28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An </a:t>
            </a:r>
            <a:r>
              <a:rPr lang="en-US" sz="2800" b="1" dirty="0" err="1"/>
              <a:t>robh</a:t>
            </a:r>
            <a:r>
              <a:rPr lang="en-US" sz="2800" b="1" dirty="0"/>
              <a:t> </a:t>
            </a:r>
            <a:r>
              <a:rPr lang="en-US" sz="2800" b="1" dirty="0" err="1"/>
              <a:t>cead</a:t>
            </a:r>
            <a:r>
              <a:rPr lang="en-US" sz="2800" b="1" dirty="0"/>
              <a:t> a </a:t>
            </a:r>
            <a:r>
              <a:rPr lang="en-US" sz="2800" b="1" dirty="0" err="1"/>
              <a:t>bràthar</a:t>
            </a:r>
            <a:r>
              <a:rPr lang="en-US" sz="2800" b="1" dirty="0"/>
              <a:t> </a:t>
            </a:r>
            <a:r>
              <a:rPr lang="en-US" sz="2800" b="1" dirty="0" err="1"/>
              <a:t>aice</a:t>
            </a:r>
            <a:r>
              <a:rPr lang="en-US" sz="2800" b="1" dirty="0"/>
              <a:t>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slice of pizza&#10;&#10;Description automatically generated">
            <a:extLst>
              <a:ext uri="{FF2B5EF4-FFF2-40B4-BE49-F238E27FC236}">
                <a16:creationId xmlns:a16="http://schemas.microsoft.com/office/drawing/2014/main" id="{47544836-F386-414B-9AA5-3D70A0D0D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705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3BDD-EC15-40C2-9288-25D0C7FB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36761"/>
            <a:ext cx="3651467" cy="982966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Suidheachadh</a:t>
            </a:r>
            <a:r>
              <a:rPr lang="en-US" sz="2800" b="1" dirty="0"/>
              <a:t> </a:t>
            </a:r>
            <a:r>
              <a:rPr lang="en-US" sz="2800" b="1" dirty="0" err="1"/>
              <a:t>Aonta</a:t>
            </a:r>
            <a:r>
              <a:rPr lang="en-US" sz="2800" b="1" dirty="0"/>
              <a:t> </a:t>
            </a:r>
            <a:r>
              <a:rPr lang="en-GB" sz="2800" b="1" dirty="0">
                <a:latin typeface="+mn-lt"/>
              </a:rPr>
              <a:t>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C6AD-B511-4770-A816-F438298C7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8" y="1419727"/>
            <a:ext cx="4153447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Tha </a:t>
            </a:r>
            <a:r>
              <a:rPr lang="en-GB" dirty="0" err="1"/>
              <a:t>antaidh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uncail</a:t>
            </a:r>
            <a:r>
              <a:rPr lang="en-GB" dirty="0"/>
              <a:t> Robbie a’ </a:t>
            </a:r>
            <a:r>
              <a:rPr lang="en-GB" dirty="0" err="1"/>
              <a:t>tadhal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Tha iad a’ </a:t>
            </a:r>
            <a:r>
              <a:rPr lang="en-GB" dirty="0" err="1"/>
              <a:t>fàgail</a:t>
            </a:r>
            <a:r>
              <a:rPr lang="en-GB" dirty="0"/>
              <a:t> ’s tha   a </a:t>
            </a:r>
            <a:r>
              <a:rPr lang="en-GB" dirty="0" err="1"/>
              <a:t>mhàthair</a:t>
            </a:r>
            <a:r>
              <a:rPr lang="en-GB" dirty="0"/>
              <a:t> ag </a:t>
            </a:r>
            <a:r>
              <a:rPr lang="en-GB" dirty="0" err="1"/>
              <a:t>ràdh</a:t>
            </a:r>
            <a:r>
              <a:rPr lang="en-GB" dirty="0"/>
              <a:t>, “Robbie, </a:t>
            </a:r>
            <a:r>
              <a:rPr lang="en-GB" dirty="0" err="1"/>
              <a:t>thalla</a:t>
            </a:r>
            <a:r>
              <a:rPr lang="en-GB" dirty="0"/>
              <a:t> ’s </a:t>
            </a:r>
            <a:r>
              <a:rPr lang="en-GB" dirty="0" err="1"/>
              <a:t>thoir</a:t>
            </a:r>
            <a:r>
              <a:rPr lang="en-GB" dirty="0"/>
              <a:t> </a:t>
            </a:r>
            <a:r>
              <a:rPr lang="en-GB" dirty="0" err="1"/>
              <a:t>pòg</a:t>
            </a:r>
            <a:r>
              <a:rPr lang="en-GB" dirty="0"/>
              <a:t> do </a:t>
            </a:r>
            <a:r>
              <a:rPr lang="en-GB" dirty="0" err="1"/>
              <a:t>dh’Antaidh</a:t>
            </a:r>
            <a:r>
              <a:rPr lang="en-GB" dirty="0"/>
              <a:t> Rosie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Uncail</a:t>
            </a:r>
            <a:r>
              <a:rPr lang="en-GB" dirty="0"/>
              <a:t> Derek.” </a:t>
            </a:r>
          </a:p>
          <a:p>
            <a:pPr marL="0" indent="0">
              <a:buNone/>
            </a:pPr>
            <a:r>
              <a:rPr lang="en-GB" dirty="0"/>
              <a:t>Chan </a:t>
            </a:r>
            <a:r>
              <a:rPr lang="en-GB" dirty="0" err="1"/>
              <a:t>eil</a:t>
            </a:r>
            <a:r>
              <a:rPr lang="en-GB" dirty="0"/>
              <a:t> Robbie </a:t>
            </a:r>
            <a:r>
              <a:rPr lang="en-GB" dirty="0" err="1"/>
              <a:t>airson</a:t>
            </a:r>
            <a:r>
              <a:rPr lang="en-GB" dirty="0"/>
              <a:t> </a:t>
            </a:r>
            <a:r>
              <a:rPr lang="en-GB" dirty="0" err="1"/>
              <a:t>pòg</a:t>
            </a:r>
            <a:r>
              <a:rPr lang="en-GB" dirty="0"/>
              <a:t> a </a:t>
            </a:r>
            <a:r>
              <a:rPr lang="en-GB" dirty="0" err="1"/>
              <a:t>thoirt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 </a:t>
            </a:r>
            <a:r>
              <a:rPr lang="en-GB" dirty="0" err="1"/>
              <a:t>idir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b="1" dirty="0" err="1"/>
              <a:t>Dè</a:t>
            </a:r>
            <a:r>
              <a:rPr lang="en-GB" b="1" dirty="0"/>
              <a:t> </a:t>
            </a:r>
            <a:r>
              <a:rPr lang="en-GB" b="1" dirty="0" err="1"/>
              <a:t>chanas</a:t>
            </a:r>
            <a:r>
              <a:rPr lang="en-GB" b="1" dirty="0"/>
              <a:t> no </a:t>
            </a:r>
            <a:r>
              <a:rPr lang="en-GB" b="1" dirty="0" err="1"/>
              <a:t>nì</a:t>
            </a:r>
            <a:r>
              <a:rPr lang="en-GB" b="1" dirty="0"/>
              <a:t> Robbie?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12474-BF39-48B9-B66A-4BA412B2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9" name="Picture 8" descr="A person sitting in a field&#10;&#10;Description automatically generated">
            <a:extLst>
              <a:ext uri="{FF2B5EF4-FFF2-40B4-BE49-F238E27FC236}">
                <a16:creationId xmlns:a16="http://schemas.microsoft.com/office/drawing/2014/main" id="{10D41CE4-4392-4E2A-87F5-3D01418A1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223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5ABE-94AD-4BAB-A19D-A9CA6540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990126" cy="86265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Suidheachadh</a:t>
            </a:r>
            <a:r>
              <a:rPr lang="en-US" sz="2800" b="1" dirty="0"/>
              <a:t> </a:t>
            </a:r>
            <a:r>
              <a:rPr lang="en-US" sz="2800" b="1" dirty="0" err="1"/>
              <a:t>Aonta</a:t>
            </a:r>
            <a:r>
              <a:rPr lang="en-US" sz="2800" b="1" dirty="0"/>
              <a:t> </a:t>
            </a:r>
            <a:r>
              <a:rPr lang="en-GB" sz="2800" b="1" dirty="0">
                <a:latin typeface="+mn-lt"/>
              </a:rPr>
              <a:t>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3892-0F0B-4C46-B794-596B33094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1692442"/>
            <a:ext cx="3990127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Tha </a:t>
            </a:r>
            <a:r>
              <a:rPr lang="en-GB" sz="2400" dirty="0" err="1"/>
              <a:t>caraid</a:t>
            </a:r>
            <a:r>
              <a:rPr lang="en-GB" sz="2400" dirty="0"/>
              <a:t> </a:t>
            </a:r>
            <a:r>
              <a:rPr lang="en-GB" sz="2400" dirty="0" err="1"/>
              <a:t>ùr</a:t>
            </a:r>
            <a:r>
              <a:rPr lang="en-GB" sz="2400" dirty="0"/>
              <a:t> </a:t>
            </a:r>
            <a:r>
              <a:rPr lang="en-GB" sz="2400" dirty="0" err="1"/>
              <a:t>aig</a:t>
            </a:r>
            <a:r>
              <a:rPr lang="en-GB" sz="2400" dirty="0"/>
              <a:t> </a:t>
            </a:r>
            <a:r>
              <a:rPr lang="en-GB" sz="2400" dirty="0" err="1"/>
              <a:t>Pàdraig</a:t>
            </a:r>
            <a:r>
              <a:rPr lang="en-GB" sz="2400" dirty="0"/>
              <a:t> san </a:t>
            </a:r>
            <a:r>
              <a:rPr lang="en-GB" sz="2400" dirty="0" err="1"/>
              <a:t>sgoil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dirty="0"/>
              <a:t>Tha a </a:t>
            </a:r>
            <a:r>
              <a:rPr lang="en-GB" sz="2400" dirty="0" err="1"/>
              <a:t>charaid</a:t>
            </a:r>
            <a:r>
              <a:rPr lang="en-GB" sz="2400" dirty="0"/>
              <a:t> air </a:t>
            </a:r>
            <a:r>
              <a:rPr lang="en-GB" sz="2400" dirty="0" err="1"/>
              <a:t>cuireadh</a:t>
            </a:r>
            <a:r>
              <a:rPr lang="en-GB" sz="2400" dirty="0"/>
              <a:t> a </a:t>
            </a:r>
            <a:r>
              <a:rPr lang="en-GB" sz="2400" dirty="0" err="1"/>
              <a:t>thoirt</a:t>
            </a:r>
            <a:r>
              <a:rPr lang="en-GB" sz="2400" dirty="0"/>
              <a:t> </a:t>
            </a:r>
            <a:r>
              <a:rPr lang="en-GB" sz="2400" dirty="0" err="1"/>
              <a:t>dha</a:t>
            </a:r>
            <a:r>
              <a:rPr lang="en-GB" sz="2400" dirty="0"/>
              <a:t> </a:t>
            </a:r>
            <a:r>
              <a:rPr lang="en-GB" sz="2400" dirty="0" err="1"/>
              <a:t>tighinn</a:t>
            </a:r>
            <a:r>
              <a:rPr lang="en-GB" sz="2400" dirty="0"/>
              <a:t> a </a:t>
            </a:r>
            <a:r>
              <a:rPr lang="en-GB" sz="2400" dirty="0" err="1"/>
              <a:t>dh’fhuireach</a:t>
            </a:r>
            <a:r>
              <a:rPr lang="en-GB" sz="2400" dirty="0"/>
              <a:t> </a:t>
            </a:r>
            <a:r>
              <a:rPr lang="en-GB" sz="2400" dirty="0" err="1"/>
              <a:t>aig</a:t>
            </a:r>
            <a:r>
              <a:rPr lang="en-GB" sz="2400" dirty="0"/>
              <a:t> an </a:t>
            </a:r>
            <a:r>
              <a:rPr lang="en-GB" sz="2400" dirty="0" err="1"/>
              <a:t>taigh</a:t>
            </a:r>
            <a:r>
              <a:rPr lang="en-GB" sz="2400" dirty="0"/>
              <a:t> </a:t>
            </a:r>
            <a:r>
              <a:rPr lang="en-GB" sz="2400" dirty="0" err="1"/>
              <a:t>aige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</a:t>
            </a:r>
            <a:r>
              <a:rPr lang="en-GB" sz="2400" dirty="0" err="1"/>
              <a:t>oidhche</a:t>
            </a:r>
            <a:r>
              <a:rPr lang="en-GB" sz="2400" dirty="0"/>
              <a:t>, ach </a:t>
            </a:r>
            <a:r>
              <a:rPr lang="en-GB" sz="2400" dirty="0" err="1"/>
              <a:t>chan</a:t>
            </a:r>
            <a:r>
              <a:rPr lang="en-GB" sz="2400" dirty="0"/>
              <a:t> </a:t>
            </a:r>
            <a:r>
              <a:rPr lang="en-GB" sz="2400" dirty="0" err="1"/>
              <a:t>eil</a:t>
            </a:r>
            <a:r>
              <a:rPr lang="en-GB" sz="2400" dirty="0"/>
              <a:t> </a:t>
            </a:r>
            <a:r>
              <a:rPr lang="en-GB" sz="2400" dirty="0" err="1"/>
              <a:t>Pàdraig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a dhèanamh. Tha a </a:t>
            </a:r>
            <a:r>
              <a:rPr lang="en-GB" sz="2400" dirty="0" err="1"/>
              <a:t>charaid</a:t>
            </a:r>
            <a:r>
              <a:rPr lang="en-GB" sz="2400" dirty="0"/>
              <a:t> a’ </a:t>
            </a:r>
            <a:r>
              <a:rPr lang="en-GB" sz="2400" dirty="0" err="1"/>
              <a:t>sìor</a:t>
            </a:r>
            <a:r>
              <a:rPr lang="en-GB" sz="2400" dirty="0"/>
              <a:t> </a:t>
            </a:r>
            <a:r>
              <a:rPr lang="en-GB" sz="2400" dirty="0" err="1"/>
              <a:t>fhaighneachd</a:t>
            </a:r>
            <a:r>
              <a:rPr lang="en-GB" sz="2400" dirty="0"/>
              <a:t>. 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err="1"/>
              <a:t>Dè</a:t>
            </a:r>
            <a:r>
              <a:rPr lang="en-GB" sz="2400" b="1" dirty="0"/>
              <a:t> </a:t>
            </a:r>
            <a:r>
              <a:rPr lang="en-GB" sz="2400" b="1" dirty="0" err="1"/>
              <a:t>chanas</a:t>
            </a:r>
            <a:r>
              <a:rPr lang="en-GB" sz="2400" b="1" dirty="0"/>
              <a:t> no </a:t>
            </a:r>
            <a:r>
              <a:rPr lang="en-GB" sz="2400" b="1" dirty="0" err="1"/>
              <a:t>nì</a:t>
            </a:r>
            <a:r>
              <a:rPr lang="en-GB" sz="2400" b="1" dirty="0"/>
              <a:t> </a:t>
            </a:r>
            <a:r>
              <a:rPr lang="en-GB" sz="2400" b="1" dirty="0" err="1"/>
              <a:t>Pàdraig</a:t>
            </a:r>
            <a:r>
              <a:rPr lang="en-GB" sz="2400" b="1" dirty="0"/>
              <a:t>?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B9B42-2EAA-4768-ADD6-E9AADFA7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8" y="6356350"/>
            <a:ext cx="399012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 err="1"/>
              <a:t>rshp.scot</a:t>
            </a:r>
            <a:endParaRPr lang="en-US" dirty="0"/>
          </a:p>
        </p:txBody>
      </p:sp>
      <p:pic>
        <p:nvPicPr>
          <p:cNvPr id="7" name="Picture 6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4B25B352-FD11-4043-8343-ED1B3ECBC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878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113F-EC07-4E29-A6A9-2B423C53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651467" cy="80249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Suidheachadh</a:t>
            </a:r>
            <a:r>
              <a:rPr lang="en-US" sz="2800" b="1" dirty="0"/>
              <a:t> </a:t>
            </a:r>
            <a:r>
              <a:rPr lang="en-US" sz="2800" b="1" dirty="0" err="1"/>
              <a:t>Aonta</a:t>
            </a:r>
            <a:r>
              <a:rPr lang="en-US" sz="2800" b="1" dirty="0"/>
              <a:t> </a:t>
            </a:r>
            <a:r>
              <a:rPr lang="en-GB" sz="2800" b="1" dirty="0">
                <a:latin typeface="+mn-lt"/>
              </a:rPr>
              <a:t>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B792-D4EF-4249-A4CC-C07ADFA5D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86" y="1536290"/>
            <a:ext cx="3978870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’S </a:t>
            </a:r>
            <a:r>
              <a:rPr lang="en-GB" dirty="0" err="1"/>
              <a:t>toigh</a:t>
            </a:r>
            <a:r>
              <a:rPr lang="en-GB" dirty="0"/>
              <a:t> le </a:t>
            </a:r>
            <a:r>
              <a:rPr lang="en-GB" dirty="0" err="1"/>
              <a:t>Anndra</a:t>
            </a:r>
            <a:r>
              <a:rPr lang="en-GB" dirty="0"/>
              <a:t> </a:t>
            </a:r>
            <a:r>
              <a:rPr lang="en-GB" dirty="0" err="1"/>
              <a:t>Misha</a:t>
            </a:r>
            <a:r>
              <a:rPr lang="en-GB" dirty="0"/>
              <a:t>; tha iad nan </a:t>
            </a:r>
            <a:r>
              <a:rPr lang="en-GB" dirty="0" err="1"/>
              <a:t>caraidean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Tha </a:t>
            </a:r>
            <a:r>
              <a:rPr lang="en-GB" dirty="0" err="1"/>
              <a:t>Anndra</a:t>
            </a:r>
            <a:r>
              <a:rPr lang="en-GB" dirty="0"/>
              <a:t> ag </a:t>
            </a:r>
            <a:r>
              <a:rPr lang="en-GB" dirty="0" err="1"/>
              <a:t>iarraidh</a:t>
            </a:r>
            <a:r>
              <a:rPr lang="en-GB" dirty="0"/>
              <a:t> Misha na </a:t>
            </a:r>
            <a:r>
              <a:rPr lang="en-GB" dirty="0" err="1"/>
              <a:t>bràmair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Tha e ag </a:t>
            </a:r>
            <a:r>
              <a:rPr lang="en-GB" dirty="0" err="1"/>
              <a:t>iarraidh</a:t>
            </a:r>
            <a:r>
              <a:rPr lang="en-GB" dirty="0"/>
              <a:t> </a:t>
            </a:r>
            <a:r>
              <a:rPr lang="en-GB" dirty="0" err="1"/>
              <a:t>grèim</a:t>
            </a:r>
            <a:r>
              <a:rPr lang="en-GB" dirty="0"/>
              <a:t> a </a:t>
            </a:r>
            <a:r>
              <a:rPr lang="en-GB" dirty="0" err="1"/>
              <a:t>chumail</a:t>
            </a:r>
            <a:r>
              <a:rPr lang="en-GB" dirty="0"/>
              <a:t> air a </a:t>
            </a:r>
            <a:r>
              <a:rPr lang="en-GB" dirty="0" err="1"/>
              <a:t>làimh</a:t>
            </a:r>
            <a:r>
              <a:rPr lang="en-GB" dirty="0"/>
              <a:t> </a:t>
            </a:r>
            <a:r>
              <a:rPr lang="en-GB" dirty="0" err="1"/>
              <a:t>nuair</a:t>
            </a:r>
            <a:r>
              <a:rPr lang="en-GB" dirty="0"/>
              <a:t> a tha iad a’ </a:t>
            </a:r>
            <a:r>
              <a:rPr lang="en-GB" dirty="0" err="1"/>
              <a:t>coiseachd</a:t>
            </a:r>
            <a:r>
              <a:rPr lang="en-GB" dirty="0"/>
              <a:t> </a:t>
            </a:r>
            <a:r>
              <a:rPr lang="en-GB" dirty="0" err="1"/>
              <a:t>dhachaigh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b="1" dirty="0" err="1"/>
              <a:t>Dè</a:t>
            </a:r>
            <a:r>
              <a:rPr lang="en-GB" b="1" dirty="0"/>
              <a:t> </a:t>
            </a:r>
            <a:r>
              <a:rPr lang="en-GB" b="1" dirty="0" err="1"/>
              <a:t>chanas</a:t>
            </a:r>
            <a:r>
              <a:rPr lang="en-GB" b="1" dirty="0"/>
              <a:t> no </a:t>
            </a:r>
            <a:r>
              <a:rPr lang="en-GB" b="1" dirty="0" err="1"/>
              <a:t>nì</a:t>
            </a:r>
            <a:r>
              <a:rPr lang="en-GB" b="1" dirty="0"/>
              <a:t> </a:t>
            </a:r>
            <a:r>
              <a:rPr lang="en-GB" b="1" dirty="0" err="1"/>
              <a:t>Anndra</a:t>
            </a:r>
            <a:r>
              <a:rPr lang="en-GB" b="1" dirty="0"/>
              <a:t>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2D96D-3200-4778-9663-3FC1529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 err="1"/>
              <a:t>rshp.scot</a:t>
            </a:r>
            <a:endParaRPr lang="en-US" dirty="0"/>
          </a:p>
        </p:txBody>
      </p:sp>
      <p:pic>
        <p:nvPicPr>
          <p:cNvPr id="7" name="Picture 6" descr="A close up of a person with the mouth open&#10;&#10;Description automatically generated">
            <a:extLst>
              <a:ext uri="{FF2B5EF4-FFF2-40B4-BE49-F238E27FC236}">
                <a16:creationId xmlns:a16="http://schemas.microsoft.com/office/drawing/2014/main" id="{6756A681-F551-4A93-85DE-83707692A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91540" y="365135"/>
            <a:ext cx="7000459" cy="63563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098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EF3A-DB63-457E-9B01-5472DBC3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52" y="301997"/>
            <a:ext cx="3651467" cy="57389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Suidheachadh</a:t>
            </a:r>
            <a:r>
              <a:rPr lang="en-US" sz="2800" b="1" dirty="0"/>
              <a:t> </a:t>
            </a:r>
            <a:r>
              <a:rPr lang="en-US" sz="2800" b="1" dirty="0" err="1"/>
              <a:t>Aonta</a:t>
            </a:r>
            <a:r>
              <a:rPr lang="en-US" sz="2800" b="1" dirty="0"/>
              <a:t> </a:t>
            </a:r>
            <a:r>
              <a:rPr lang="en-GB" sz="2800" b="1" dirty="0">
                <a:latin typeface="+mn-lt"/>
              </a:rPr>
              <a:t>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B0FE2-41A9-4AB2-B8C5-1B9C385A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7" y="1162835"/>
            <a:ext cx="4058989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’S </a:t>
            </a:r>
            <a:r>
              <a:rPr lang="en-GB" sz="2400" dirty="0" err="1"/>
              <a:t>toigh</a:t>
            </a:r>
            <a:r>
              <a:rPr lang="en-GB" sz="2400" dirty="0"/>
              <a:t> le </a:t>
            </a:r>
            <a:r>
              <a:rPr lang="en-GB" sz="2400" dirty="0" err="1"/>
              <a:t>Misha</a:t>
            </a:r>
            <a:r>
              <a:rPr lang="en-GB" sz="2400" dirty="0"/>
              <a:t> </a:t>
            </a:r>
            <a:r>
              <a:rPr lang="en-GB" sz="2400" dirty="0" err="1"/>
              <a:t>Anndra</a:t>
            </a:r>
            <a:r>
              <a:rPr lang="en-GB" sz="2400" dirty="0"/>
              <a:t>; tha iad nan </a:t>
            </a:r>
            <a:r>
              <a:rPr lang="en-GB" sz="2400" dirty="0" err="1"/>
              <a:t>caraidean</a:t>
            </a:r>
            <a:r>
              <a:rPr lang="en-GB" sz="2400" dirty="0"/>
              <a:t>. </a:t>
            </a:r>
            <a:r>
              <a:rPr lang="en-GB" sz="2400" dirty="0" err="1"/>
              <a:t>Dh’iarr</a:t>
            </a:r>
            <a:r>
              <a:rPr lang="en-GB" sz="2400" dirty="0"/>
              <a:t> </a:t>
            </a:r>
            <a:r>
              <a:rPr lang="en-GB" sz="2400" dirty="0" err="1"/>
              <a:t>Anndra</a:t>
            </a:r>
            <a:r>
              <a:rPr lang="en-GB" sz="2400" dirty="0"/>
              <a:t> </a:t>
            </a:r>
            <a:r>
              <a:rPr lang="en-GB" sz="2400" dirty="0" err="1"/>
              <a:t>cead</a:t>
            </a:r>
            <a:r>
              <a:rPr lang="en-GB" sz="2400" dirty="0"/>
              <a:t> </a:t>
            </a:r>
            <a:r>
              <a:rPr lang="en-GB" sz="2400" dirty="0" err="1"/>
              <a:t>breith</a:t>
            </a:r>
            <a:r>
              <a:rPr lang="en-GB" sz="2400" dirty="0"/>
              <a:t> air </a:t>
            </a:r>
            <a:r>
              <a:rPr lang="en-GB" sz="2400" dirty="0" err="1"/>
              <a:t>làimh</a:t>
            </a:r>
            <a:r>
              <a:rPr lang="en-GB" sz="2400" dirty="0"/>
              <a:t> </a:t>
            </a:r>
            <a:r>
              <a:rPr lang="en-GB" sz="2400" dirty="0" err="1"/>
              <a:t>oirre</a:t>
            </a:r>
            <a:r>
              <a:rPr lang="en-GB" sz="2400" dirty="0"/>
              <a:t> </a:t>
            </a:r>
            <a:r>
              <a:rPr lang="en-GB" sz="2400" dirty="0" err="1"/>
              <a:t>nuair</a:t>
            </a:r>
            <a:r>
              <a:rPr lang="en-GB" sz="2400" dirty="0"/>
              <a:t> a </a:t>
            </a:r>
            <a:r>
              <a:rPr lang="en-GB" sz="2400" dirty="0" err="1"/>
              <a:t>bha</a:t>
            </a:r>
            <a:r>
              <a:rPr lang="en-GB" sz="2400" dirty="0"/>
              <a:t> iad a’ </a:t>
            </a:r>
            <a:r>
              <a:rPr lang="en-GB" sz="2400" dirty="0" err="1"/>
              <a:t>coiseachd</a:t>
            </a:r>
            <a:r>
              <a:rPr lang="en-GB" sz="2400" dirty="0"/>
              <a:t> </a:t>
            </a:r>
            <a:r>
              <a:rPr lang="en-GB" sz="2400" dirty="0" err="1"/>
              <a:t>dhachaigh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dirty="0"/>
              <a:t>Chan </a:t>
            </a:r>
            <a:r>
              <a:rPr lang="en-GB" sz="2400" dirty="0" err="1"/>
              <a:t>eil</a:t>
            </a:r>
            <a:r>
              <a:rPr lang="en-GB" sz="2400" dirty="0"/>
              <a:t> Misha ag </a:t>
            </a:r>
            <a:r>
              <a:rPr lang="en-GB" sz="2400" dirty="0" err="1"/>
              <a:t>iarraidh</a:t>
            </a:r>
            <a:r>
              <a:rPr lang="en-GB" sz="2400" dirty="0"/>
              <a:t> ach gum bi iad nan </a:t>
            </a:r>
            <a:r>
              <a:rPr lang="en-GB" sz="2400" dirty="0" err="1"/>
              <a:t>caraidean</a:t>
            </a:r>
            <a:r>
              <a:rPr lang="en-GB" sz="2400" dirty="0"/>
              <a:t>, </a:t>
            </a:r>
            <a:r>
              <a:rPr lang="en-GB" sz="2400" dirty="0" err="1"/>
              <a:t>chan</a:t>
            </a:r>
            <a:r>
              <a:rPr lang="en-GB" sz="2400" dirty="0"/>
              <a:t> </a:t>
            </a:r>
            <a:r>
              <a:rPr lang="en-GB" sz="2400" dirty="0" err="1"/>
              <a:t>eil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ag </a:t>
            </a:r>
            <a:r>
              <a:rPr lang="en-GB" sz="2400" dirty="0" err="1"/>
              <a:t>iarraidh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na </a:t>
            </a:r>
            <a:r>
              <a:rPr lang="en-GB" sz="2400" dirty="0" err="1"/>
              <a:t>bràmair</a:t>
            </a:r>
            <a:r>
              <a:rPr lang="en-GB" sz="2400" dirty="0"/>
              <a:t> </a:t>
            </a:r>
            <a:r>
              <a:rPr lang="en-GB" sz="2400" dirty="0" err="1"/>
              <a:t>dha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dirty="0"/>
              <a:t>Chan </a:t>
            </a:r>
            <a:r>
              <a:rPr lang="en-GB" sz="2400" dirty="0" err="1"/>
              <a:t>eil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ag </a:t>
            </a:r>
            <a:r>
              <a:rPr lang="en-GB" sz="2400" dirty="0" err="1"/>
              <a:t>iarraidh</a:t>
            </a:r>
            <a:r>
              <a:rPr lang="en-GB" sz="2400" dirty="0"/>
              <a:t> </a:t>
            </a:r>
            <a:r>
              <a:rPr lang="en-GB" sz="2400" dirty="0" err="1"/>
              <a:t>greim</a:t>
            </a:r>
            <a:r>
              <a:rPr lang="en-GB" sz="2400" dirty="0"/>
              <a:t> a </a:t>
            </a:r>
            <a:r>
              <a:rPr lang="en-GB" sz="2400" dirty="0" err="1"/>
              <a:t>chumail</a:t>
            </a:r>
            <a:r>
              <a:rPr lang="en-GB" sz="2400" dirty="0"/>
              <a:t> air a </a:t>
            </a:r>
            <a:r>
              <a:rPr lang="en-GB" sz="2400" dirty="0" err="1"/>
              <a:t>làimh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b="1" dirty="0" err="1"/>
              <a:t>Dè</a:t>
            </a:r>
            <a:r>
              <a:rPr lang="en-GB" sz="2400" b="1" dirty="0"/>
              <a:t> </a:t>
            </a:r>
            <a:r>
              <a:rPr lang="en-GB" sz="2400" b="1" dirty="0" err="1"/>
              <a:t>chanas</a:t>
            </a:r>
            <a:r>
              <a:rPr lang="en-GB" sz="2400" b="1" dirty="0"/>
              <a:t> no </a:t>
            </a:r>
            <a:r>
              <a:rPr lang="en-GB" sz="2400" b="1" dirty="0" err="1"/>
              <a:t>nì</a:t>
            </a:r>
            <a:r>
              <a:rPr lang="en-GB" sz="2400" b="1" dirty="0"/>
              <a:t> Misha?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47D9B-11D1-41C0-848A-A0FAB902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 err="1"/>
              <a:t>rshp.scot</a:t>
            </a:r>
            <a:endParaRPr lang="en-US" dirty="0"/>
          </a:p>
        </p:txBody>
      </p:sp>
      <p:pic>
        <p:nvPicPr>
          <p:cNvPr id="7" name="Picture 6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53063532-A518-4CC0-82D7-E13FD1EC0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294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Bhidio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: Boss of My Body </a:t>
            </a:r>
            <a:r>
              <a:rPr lang="en-US" sz="2800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2"/>
              </a:rPr>
              <a:t>https://youtu.be/zAALZxa6NCw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Faid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: 2 mhion.33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diogan</a:t>
            </a:r>
            <a:endParaRPr lang="en-US" sz="2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1" y="6356350"/>
            <a:ext cx="44391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2855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582606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b="1" i="1" dirty="0"/>
              <a:t>Sa </a:t>
            </a:r>
            <a:r>
              <a:rPr lang="en-US" sz="3700" b="1" i="1" dirty="0" err="1"/>
              <a:t>chlas</a:t>
            </a:r>
            <a:r>
              <a:rPr lang="en-US" sz="3700" b="1" i="1" dirty="0"/>
              <a:t> </a:t>
            </a:r>
            <a:r>
              <a:rPr lang="en-US" sz="3700" b="1" i="1" dirty="0" err="1"/>
              <a:t>seo</a:t>
            </a:r>
            <a:r>
              <a:rPr lang="en-US" sz="3700" b="1" i="1" dirty="0"/>
              <a:t> tha </a:t>
            </a:r>
            <a:r>
              <a:rPr lang="en-US" sz="3700" b="1" i="1" dirty="0" err="1"/>
              <a:t>sinn</a:t>
            </a:r>
            <a:r>
              <a:rPr lang="en-US" sz="3700" b="1" i="1" dirty="0"/>
              <a:t> </a:t>
            </a:r>
            <a:r>
              <a:rPr lang="en-US" sz="3700" b="1" i="1" dirty="0" err="1"/>
              <a:t>uile</a:t>
            </a:r>
            <a:r>
              <a:rPr lang="en-US" sz="3700" b="1" i="1" dirty="0"/>
              <a:t> fa </a:t>
            </a:r>
            <a:r>
              <a:rPr lang="en-US" sz="3700" b="1" i="1" dirty="0" err="1"/>
              <a:t>leth</a:t>
            </a:r>
            <a:r>
              <a:rPr lang="en-US" sz="3700" b="1" i="1" dirty="0"/>
              <a:t>, </a:t>
            </a:r>
            <a:r>
              <a:rPr lang="en-US" sz="3700" b="1" i="1" dirty="0" err="1"/>
              <a:t>eadar-dhealaichte</a:t>
            </a:r>
            <a:r>
              <a:rPr lang="en-US" sz="3700" b="1" i="1" dirty="0"/>
              <a:t>, gun </a:t>
            </a:r>
            <a:r>
              <a:rPr lang="en-US" sz="3700" b="1" i="1" dirty="0" err="1"/>
              <a:t>shamhail</a:t>
            </a:r>
            <a:r>
              <a:rPr lang="en-US" sz="3700" b="1" i="1" dirty="0"/>
              <a:t> </a:t>
            </a:r>
            <a:r>
              <a:rPr lang="en-US" sz="3700" b="1" i="1" dirty="0" err="1"/>
              <a:t>agus</a:t>
            </a:r>
            <a:r>
              <a:rPr lang="en-US" sz="3700" b="1" i="1" dirty="0"/>
              <a:t> </a:t>
            </a:r>
            <a:r>
              <a:rPr lang="en-US" sz="3700" b="1" i="1" dirty="0" err="1"/>
              <a:t>sònraichte</a:t>
            </a:r>
            <a:r>
              <a:rPr lang="en-US" sz="3700" b="1" i="1" dirty="0"/>
              <a:t>. </a:t>
            </a:r>
            <a:endParaRPr lang="en-US" sz="37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5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794824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latin typeface="+mj-lt"/>
                <a:ea typeface="+mj-ea"/>
                <a:cs typeface="+mj-cs"/>
              </a:rPr>
              <a:t>Aonta</a:t>
            </a:r>
            <a:endParaRPr lang="en-US" sz="6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CF0435-27EC-4215-B959-59E61E0384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2669238"/>
            <a:ext cx="11496821" cy="36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E29634F-4204-4C9E-8B0D-F0498EACB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7656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Aonta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69326-F192-E244-879A-F48CB6D16A55}"/>
              </a:ext>
            </a:extLst>
          </p:cNvPr>
          <p:cNvSpPr txBox="1"/>
          <p:nvPr/>
        </p:nvSpPr>
        <p:spPr>
          <a:xfrm>
            <a:off x="804998" y="1648326"/>
            <a:ext cx="4706802" cy="301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Tha </a:t>
            </a:r>
            <a:r>
              <a:rPr lang="en-US" sz="2800" dirty="0" err="1">
                <a:solidFill>
                  <a:srgbClr val="000000"/>
                </a:solidFill>
              </a:rPr>
              <a:t>Aonta</a:t>
            </a:r>
            <a:r>
              <a:rPr lang="en-US" sz="2800" dirty="0">
                <a:solidFill>
                  <a:srgbClr val="000000"/>
                </a:solidFill>
              </a:rPr>
              <a:t> a’ </a:t>
            </a:r>
            <a:r>
              <a:rPr lang="en-US" sz="2800" dirty="0" err="1">
                <a:solidFill>
                  <a:srgbClr val="000000"/>
                </a:solidFill>
              </a:rPr>
              <a:t>ciallachadh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cead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iarraidh</a:t>
            </a:r>
            <a:r>
              <a:rPr lang="en-US" sz="2800" dirty="0">
                <a:solidFill>
                  <a:srgbClr val="000000"/>
                </a:solidFill>
              </a:rPr>
              <a:t> air </a:t>
            </a:r>
            <a:r>
              <a:rPr lang="en-US" sz="2800" dirty="0" err="1">
                <a:solidFill>
                  <a:srgbClr val="000000"/>
                </a:solidFill>
              </a:rPr>
              <a:t>cuideigin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airson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rudeigin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dhèanamh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442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7656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Aonta</a:t>
            </a:r>
            <a:br>
              <a:rPr lang="en-US" b="1" dirty="0">
                <a:solidFill>
                  <a:srgbClr val="000000"/>
                </a:solidFill>
              </a:rPr>
            </a:br>
            <a:br>
              <a:rPr lang="en-US" b="1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69326-F192-E244-879A-F48CB6D16A55}"/>
              </a:ext>
            </a:extLst>
          </p:cNvPr>
          <p:cNvSpPr txBox="1"/>
          <p:nvPr/>
        </p:nvSpPr>
        <p:spPr>
          <a:xfrm>
            <a:off x="757535" y="1181275"/>
            <a:ext cx="5259137" cy="441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Ma tha </a:t>
            </a:r>
            <a:r>
              <a:rPr lang="en-US" sz="2800" dirty="0" err="1">
                <a:solidFill>
                  <a:srgbClr val="000000"/>
                </a:solidFill>
              </a:rPr>
              <a:t>neach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a’ </a:t>
            </a:r>
            <a:r>
              <a:rPr lang="en-US" sz="2800" b="1" dirty="0" err="1">
                <a:solidFill>
                  <a:srgbClr val="000000"/>
                </a:solidFill>
              </a:rPr>
              <a:t>gabhail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rud</a:t>
            </a:r>
            <a:r>
              <a:rPr lang="en-US" sz="2800" dirty="0">
                <a:solidFill>
                  <a:srgbClr val="000000"/>
                </a:solidFill>
              </a:rPr>
              <a:t>, tha iad ag </a:t>
            </a:r>
            <a:r>
              <a:rPr lang="en-US" sz="2800" dirty="0" err="1">
                <a:solidFill>
                  <a:srgbClr val="000000"/>
                </a:solidFill>
              </a:rPr>
              <a:t>aontachadh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Mura h-</a:t>
            </a:r>
            <a:r>
              <a:rPr lang="en-US" sz="2800" dirty="0" err="1">
                <a:solidFill>
                  <a:srgbClr val="000000"/>
                </a:solidFill>
              </a:rPr>
              <a:t>eil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neach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a’ </a:t>
            </a:r>
            <a:r>
              <a:rPr lang="en-US" sz="2800" b="1" dirty="0" err="1">
                <a:solidFill>
                  <a:srgbClr val="000000"/>
                </a:solidFill>
              </a:rPr>
              <a:t>gabhail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rud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chan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eil</a:t>
            </a:r>
            <a:r>
              <a:rPr lang="en-US" sz="2800" dirty="0">
                <a:solidFill>
                  <a:srgbClr val="000000"/>
                </a:solidFill>
              </a:rPr>
              <a:t> iad ag </a:t>
            </a:r>
            <a:r>
              <a:rPr lang="en-US" sz="2800" dirty="0" err="1">
                <a:solidFill>
                  <a:srgbClr val="000000"/>
                </a:solidFill>
              </a:rPr>
              <a:t>aontachadh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Mura h-</a:t>
            </a:r>
            <a:r>
              <a:rPr lang="en-US" sz="2800" dirty="0" err="1">
                <a:solidFill>
                  <a:srgbClr val="000000"/>
                </a:solidFill>
              </a:rPr>
              <a:t>eil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neach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cinnteach</a:t>
            </a:r>
            <a:r>
              <a:rPr lang="en-US" sz="2800" dirty="0">
                <a:solidFill>
                  <a:srgbClr val="000000"/>
                </a:solidFill>
              </a:rPr>
              <a:t>, no </a:t>
            </a:r>
            <a:r>
              <a:rPr lang="en-US" sz="2800" dirty="0" err="1">
                <a:solidFill>
                  <a:srgbClr val="000000"/>
                </a:solidFill>
              </a:rPr>
              <a:t>mura</a:t>
            </a:r>
            <a:r>
              <a:rPr lang="en-US" sz="2800" dirty="0">
                <a:solidFill>
                  <a:srgbClr val="000000"/>
                </a:solidFill>
              </a:rPr>
              <a:t> h-</a:t>
            </a:r>
            <a:r>
              <a:rPr lang="en-US" sz="2800" dirty="0" err="1">
                <a:solidFill>
                  <a:srgbClr val="000000"/>
                </a:solidFill>
              </a:rPr>
              <a:t>eil</a:t>
            </a:r>
            <a:r>
              <a:rPr lang="en-US" sz="2800" dirty="0">
                <a:solidFill>
                  <a:srgbClr val="000000"/>
                </a:solidFill>
              </a:rPr>
              <a:t> iad </a:t>
            </a:r>
            <a:r>
              <a:rPr lang="en-US" sz="2800" b="1" dirty="0">
                <a:solidFill>
                  <a:srgbClr val="000000"/>
                </a:solidFill>
              </a:rPr>
              <a:t>a’ </a:t>
            </a:r>
            <a:r>
              <a:rPr lang="en-US" sz="2800" b="1" dirty="0" err="1">
                <a:solidFill>
                  <a:srgbClr val="000000"/>
                </a:solidFill>
              </a:rPr>
              <a:t>gabhail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rud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chan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eil</a:t>
            </a:r>
            <a:r>
              <a:rPr lang="en-US" sz="2800" b="1" dirty="0">
                <a:solidFill>
                  <a:srgbClr val="000000"/>
                </a:solidFill>
              </a:rPr>
              <a:t> iad ag </a:t>
            </a:r>
            <a:r>
              <a:rPr lang="en-US" sz="2800" b="1" dirty="0" err="1">
                <a:solidFill>
                  <a:srgbClr val="000000"/>
                </a:solidFill>
              </a:rPr>
              <a:t>aontachadh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 picture containing person, young, boy, sky&#10;&#10;Description automatically generated">
            <a:extLst>
              <a:ext uri="{FF2B5EF4-FFF2-40B4-BE49-F238E27FC236}">
                <a16:creationId xmlns:a16="http://schemas.microsoft.com/office/drawing/2014/main" id="{FB82E106-015C-4E42-9C76-159AC34874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758" y="3429000"/>
            <a:ext cx="4193675" cy="2797181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A2AAF25-565E-4E66-B258-65C1951A13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507" y="204536"/>
            <a:ext cx="4834278" cy="3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otball player posing for the camera&#10;&#10;Description automatically generated">
            <a:extLst>
              <a:ext uri="{FF2B5EF4-FFF2-40B4-BE49-F238E27FC236}">
                <a16:creationId xmlns:a16="http://schemas.microsoft.com/office/drawing/2014/main" id="{AF3718F1-04F8-446C-B0D5-F3D69605DC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90" y="299763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+mn-lt"/>
              </a:rPr>
              <a:t>Gèam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4000" b="1" dirty="0" err="1">
                <a:solidFill>
                  <a:schemeClr val="bg1"/>
                </a:solidFill>
                <a:latin typeface="+mn-lt"/>
              </a:rPr>
              <a:t>Cuir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</a:rPr>
              <a:t>thugam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 e</a:t>
            </a:r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2753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132" y="2027552"/>
            <a:ext cx="4805996" cy="140144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+mn-lt"/>
              </a:rPr>
              <a:t>Gèam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: </a:t>
            </a:r>
            <a:br>
              <a:rPr lang="en-US" b="1" dirty="0">
                <a:solidFill>
                  <a:srgbClr val="000000"/>
                </a:solidFill>
                <a:latin typeface="+mn-lt"/>
              </a:rPr>
            </a:br>
            <a:r>
              <a:rPr lang="en-US" b="1" dirty="0">
                <a:solidFill>
                  <a:srgbClr val="000000"/>
                </a:solidFill>
                <a:latin typeface="+mn-lt"/>
              </a:rPr>
              <a:t>Am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bu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toigh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leat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cupan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tì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indoor, monitor, sitting&#10;&#10;Description automatically generated">
            <a:extLst>
              <a:ext uri="{FF2B5EF4-FFF2-40B4-BE49-F238E27FC236}">
                <a16:creationId xmlns:a16="http://schemas.microsoft.com/office/drawing/2014/main" id="{2889AE30-0E1D-4A1F-B709-E43D2E306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1347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3E078045-57DC-4FEE-B6E4-5FF984766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114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91F934-9AEF-440A-A454-C296E629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GB" sz="4000" dirty="0" err="1">
                <a:solidFill>
                  <a:srgbClr val="000000"/>
                </a:solidFill>
              </a:rPr>
              <a:t>Aonta</a:t>
            </a:r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6697-09C4-4693-9A76-C5226A418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625" y="4114801"/>
            <a:ext cx="8465033" cy="22378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A </a:t>
            </a:r>
            <a:r>
              <a:rPr lang="en-GB" dirty="0" err="1">
                <a:solidFill>
                  <a:srgbClr val="000000"/>
                </a:solidFill>
              </a:rPr>
              <a:t>bharrachd</a:t>
            </a:r>
            <a:r>
              <a:rPr lang="en-GB" dirty="0">
                <a:solidFill>
                  <a:srgbClr val="000000"/>
                </a:solidFill>
              </a:rPr>
              <a:t> air na </a:t>
            </a:r>
            <a:r>
              <a:rPr lang="en-GB" dirty="0" err="1">
                <a:solidFill>
                  <a:srgbClr val="000000"/>
                </a:solidFill>
              </a:rPr>
              <a:t>chanas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neach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ciamar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dh’aithnicheas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tu</a:t>
            </a:r>
            <a:r>
              <a:rPr lang="en-GB" dirty="0">
                <a:solidFill>
                  <a:srgbClr val="000000"/>
                </a:solidFill>
              </a:rPr>
              <a:t> ma tha iad </a:t>
            </a:r>
            <a:r>
              <a:rPr lang="en-GB" dirty="0" err="1">
                <a:solidFill>
                  <a:srgbClr val="000000"/>
                </a:solidFill>
              </a:rPr>
              <a:t>airson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rud</a:t>
            </a:r>
            <a:r>
              <a:rPr lang="en-GB" dirty="0">
                <a:solidFill>
                  <a:srgbClr val="000000"/>
                </a:solidFill>
              </a:rPr>
              <a:t> no </a:t>
            </a:r>
            <a:r>
              <a:rPr lang="en-GB" dirty="0" err="1">
                <a:solidFill>
                  <a:srgbClr val="000000"/>
                </a:solidFill>
              </a:rPr>
              <a:t>nach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eil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00000"/>
                </a:solidFill>
              </a:rPr>
              <a:t>Dè</a:t>
            </a:r>
            <a:r>
              <a:rPr lang="en-GB" dirty="0">
                <a:solidFill>
                  <a:srgbClr val="000000"/>
                </a:solidFill>
              </a:rPr>
              <a:t> chanas </a:t>
            </a:r>
            <a:r>
              <a:rPr lang="en-GB" dirty="0" err="1">
                <a:solidFill>
                  <a:srgbClr val="000000"/>
                </a:solidFill>
              </a:rPr>
              <a:t>neach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aodann</a:t>
            </a:r>
            <a:r>
              <a:rPr lang="en-GB" dirty="0">
                <a:solidFill>
                  <a:srgbClr val="000000"/>
                </a:solidFill>
              </a:rPr>
              <a:t> no am </a:t>
            </a:r>
            <a:r>
              <a:rPr lang="en-GB" dirty="0" err="1">
                <a:solidFill>
                  <a:srgbClr val="000000"/>
                </a:solidFill>
              </a:rPr>
              <a:t>bodhaig</a:t>
            </a:r>
            <a:r>
              <a:rPr lang="en-GB" dirty="0">
                <a:solidFill>
                  <a:srgbClr val="000000"/>
                </a:solidFill>
              </a:rPr>
              <a:t> ma tha iad a’ </a:t>
            </a:r>
            <a:r>
              <a:rPr lang="en-GB" dirty="0" err="1">
                <a:solidFill>
                  <a:srgbClr val="000000"/>
                </a:solidFill>
              </a:rPr>
              <a:t>ciallachadh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nach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eil</a:t>
            </a:r>
            <a:r>
              <a:rPr lang="en-GB" dirty="0">
                <a:solidFill>
                  <a:srgbClr val="000000"/>
                </a:solidFill>
              </a:rPr>
              <a:t> iad </a:t>
            </a:r>
            <a:r>
              <a:rPr lang="en-GB" dirty="0" err="1">
                <a:solidFill>
                  <a:srgbClr val="000000"/>
                </a:solidFill>
              </a:rPr>
              <a:t>airson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rud</a:t>
            </a:r>
            <a:r>
              <a:rPr lang="en-GB" dirty="0">
                <a:solidFill>
                  <a:srgbClr val="000000"/>
                </a:solidFill>
              </a:rPr>
              <a:t> (</a:t>
            </a:r>
            <a:r>
              <a:rPr lang="en-GB" dirty="0" err="1">
                <a:solidFill>
                  <a:srgbClr val="000000"/>
                </a:solidFill>
              </a:rPr>
              <a:t>fiù</a:t>
            </a:r>
            <a:r>
              <a:rPr lang="en-GB" dirty="0">
                <a:solidFill>
                  <a:srgbClr val="000000"/>
                </a:solidFill>
              </a:rPr>
              <a:t> ’s </a:t>
            </a:r>
            <a:r>
              <a:rPr lang="en-GB" dirty="0" err="1">
                <a:solidFill>
                  <a:srgbClr val="000000"/>
                </a:solidFill>
              </a:rPr>
              <a:t>ged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nach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canadh</a:t>
            </a:r>
            <a:r>
              <a:rPr lang="en-GB" dirty="0">
                <a:solidFill>
                  <a:srgbClr val="000000"/>
                </a:solidFill>
              </a:rPr>
              <a:t> iad sin)?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2072E-94A1-4FBA-A3D4-C86851AF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dirty="0" err="1">
                <a:solidFill>
                  <a:srgbClr val="898989"/>
                </a:solidFill>
              </a:rPr>
              <a:t>rshp.scot</a:t>
            </a:r>
            <a:endParaRPr lang="en-US" sz="1100" i="1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6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62AB0F0-0973-47EF-8A0A-958F95022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BB5AC-338E-4B54-8440-2E855DC4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Aonta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E504-BA03-4CF4-A7C9-C19325D7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23600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b="1" dirty="0" err="1">
                <a:solidFill>
                  <a:srgbClr val="000000"/>
                </a:solidFill>
              </a:rPr>
              <a:t>Cuin</a:t>
            </a:r>
            <a:r>
              <a:rPr lang="en-GB" sz="3600" b="1" dirty="0">
                <a:solidFill>
                  <a:srgbClr val="000000"/>
                </a:solidFill>
              </a:rPr>
              <a:t> a </a:t>
            </a:r>
            <a:r>
              <a:rPr lang="en-GB" sz="3600" b="1" dirty="0" err="1">
                <a:solidFill>
                  <a:srgbClr val="000000"/>
                </a:solidFill>
              </a:rPr>
              <a:t>bhios</a:t>
            </a:r>
            <a:r>
              <a:rPr lang="en-GB" sz="3600" b="1" dirty="0">
                <a:solidFill>
                  <a:srgbClr val="000000"/>
                </a:solidFill>
              </a:rPr>
              <a:t> </a:t>
            </a:r>
            <a:r>
              <a:rPr lang="en-GB" sz="3600" b="1" dirty="0" err="1">
                <a:solidFill>
                  <a:srgbClr val="000000"/>
                </a:solidFill>
              </a:rPr>
              <a:t>tu</a:t>
            </a:r>
            <a:r>
              <a:rPr lang="en-GB" sz="3600" b="1" dirty="0">
                <a:solidFill>
                  <a:srgbClr val="000000"/>
                </a:solidFill>
              </a:rPr>
              <a:t> ag </a:t>
            </a:r>
            <a:r>
              <a:rPr lang="en-GB" sz="3600" b="1" dirty="0" err="1">
                <a:solidFill>
                  <a:srgbClr val="000000"/>
                </a:solidFill>
              </a:rPr>
              <a:t>iarraidh</a:t>
            </a:r>
            <a:r>
              <a:rPr lang="en-GB" sz="3600" b="1" dirty="0">
                <a:solidFill>
                  <a:srgbClr val="000000"/>
                </a:solidFill>
              </a:rPr>
              <a:t> </a:t>
            </a:r>
            <a:r>
              <a:rPr lang="en-GB" sz="3600" b="1" dirty="0" err="1">
                <a:solidFill>
                  <a:srgbClr val="000000"/>
                </a:solidFill>
              </a:rPr>
              <a:t>aonta</a:t>
            </a:r>
            <a:r>
              <a:rPr lang="en-GB" sz="3600" b="1" dirty="0">
                <a:solidFill>
                  <a:srgbClr val="000000"/>
                </a:solidFill>
              </a:rPr>
              <a:t> air </a:t>
            </a:r>
            <a:r>
              <a:rPr lang="en-GB" sz="3600" b="1" dirty="0" err="1">
                <a:solidFill>
                  <a:srgbClr val="000000"/>
                </a:solidFill>
              </a:rPr>
              <a:t>neach</a:t>
            </a:r>
            <a:r>
              <a:rPr lang="en-GB" sz="3600" b="1" dirty="0">
                <a:solidFill>
                  <a:srgbClr val="000000"/>
                </a:solidFill>
              </a:rPr>
              <a:t> </a:t>
            </a:r>
            <a:r>
              <a:rPr lang="en-GB" sz="3600" b="1" dirty="0" err="1">
                <a:solidFill>
                  <a:srgbClr val="000000"/>
                </a:solidFill>
              </a:rPr>
              <a:t>airson</a:t>
            </a:r>
            <a:r>
              <a:rPr lang="en-GB" sz="3600" b="1" dirty="0">
                <a:solidFill>
                  <a:srgbClr val="000000"/>
                </a:solidFill>
              </a:rPr>
              <a:t> </a:t>
            </a:r>
            <a:r>
              <a:rPr lang="en-GB" sz="3600" b="1" dirty="0" err="1">
                <a:solidFill>
                  <a:srgbClr val="000000"/>
                </a:solidFill>
              </a:rPr>
              <a:t>rudeigin</a:t>
            </a:r>
            <a:r>
              <a:rPr lang="en-GB" sz="3600" b="1" dirty="0">
                <a:solidFill>
                  <a:srgbClr val="000000"/>
                </a:solidFill>
              </a:rPr>
              <a:t>?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57F87-1B64-438C-B3C9-FCBE55D8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6927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16984"/>
            <a:ext cx="399012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>
                <a:latin typeface="+mn-lt"/>
              </a:rPr>
              <a:t>Suidheachadh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Aonta</a:t>
            </a:r>
            <a:r>
              <a:rPr lang="en-US" sz="2800" b="1" dirty="0">
                <a:latin typeface="+mn-lt"/>
              </a:rPr>
              <a:t> 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648930" y="1285470"/>
            <a:ext cx="3990125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Dhìochuimhnich</a:t>
            </a:r>
            <a:r>
              <a:rPr lang="en-US" sz="2400" dirty="0"/>
              <a:t> </a:t>
            </a:r>
            <a:r>
              <a:rPr lang="en-US" sz="2400" dirty="0" err="1"/>
              <a:t>Màiri</a:t>
            </a:r>
            <a:r>
              <a:rPr lang="en-US" sz="2400" dirty="0"/>
              <a:t> na </a:t>
            </a:r>
            <a:r>
              <a:rPr lang="en-US" sz="2400" dirty="0" err="1"/>
              <a:t>peansailean</a:t>
            </a:r>
            <a:r>
              <a:rPr lang="en-US" sz="2400" dirty="0"/>
              <a:t> </a:t>
            </a:r>
            <a:r>
              <a:rPr lang="en-US" sz="2400" dirty="0" err="1"/>
              <a:t>aice</a:t>
            </a:r>
            <a:r>
              <a:rPr lang="en-US" sz="2400" dirty="0"/>
              <a:t> a </a:t>
            </a:r>
            <a:r>
              <a:rPr lang="en-US" sz="2400" dirty="0" err="1"/>
              <a:t>thoirt</a:t>
            </a:r>
            <a:r>
              <a:rPr lang="en-US" sz="2400" dirty="0"/>
              <a:t> </a:t>
            </a:r>
            <a:r>
              <a:rPr lang="en-US" sz="2400" dirty="0" err="1"/>
              <a:t>leatha</a:t>
            </a:r>
            <a:r>
              <a:rPr lang="en-US" sz="2400" dirty="0"/>
              <a:t> </a:t>
            </a:r>
            <a:r>
              <a:rPr lang="en-US" sz="2400" dirty="0" err="1"/>
              <a:t>dhan</a:t>
            </a:r>
            <a:r>
              <a:rPr lang="en-US" sz="2400" dirty="0"/>
              <a:t> </a:t>
            </a:r>
            <a:r>
              <a:rPr lang="en-US" sz="2400" dirty="0" err="1"/>
              <a:t>sgoil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 </a:t>
            </a:r>
            <a:r>
              <a:rPr lang="en-US" sz="2400" dirty="0" err="1"/>
              <a:t>i</a:t>
            </a:r>
            <a:r>
              <a:rPr lang="en-US" sz="2400" dirty="0"/>
              <a:t> a’ </a:t>
            </a:r>
            <a:r>
              <a:rPr lang="en-US" sz="2400" dirty="0" err="1"/>
              <a:t>faighneachd</a:t>
            </a:r>
            <a:r>
              <a:rPr lang="en-US" sz="2400" dirty="0"/>
              <a:t> </a:t>
            </a:r>
            <a:r>
              <a:rPr lang="en-US" sz="2400" dirty="0" err="1"/>
              <a:t>dha</a:t>
            </a:r>
            <a:r>
              <a:rPr lang="en-US" sz="2400" dirty="0"/>
              <a:t> </a:t>
            </a:r>
            <a:r>
              <a:rPr lang="en-US" sz="2400" dirty="0" err="1"/>
              <a:t>caraid</a:t>
            </a:r>
            <a:r>
              <a:rPr lang="en-US" sz="2400" dirty="0"/>
              <a:t> Martha am </a:t>
            </a:r>
            <a:r>
              <a:rPr lang="en-US" sz="2400" dirty="0" err="1"/>
              <a:t>faigh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iasad</a:t>
            </a:r>
            <a:r>
              <a:rPr lang="en-US" sz="2400" dirty="0"/>
              <a:t> </a:t>
            </a:r>
            <a:r>
              <a:rPr lang="en-US" sz="2400" dirty="0" err="1"/>
              <a:t>dhen</a:t>
            </a:r>
            <a:r>
              <a:rPr lang="en-US" sz="2400" dirty="0"/>
              <a:t> </a:t>
            </a:r>
            <a:r>
              <a:rPr lang="en-US" sz="2400" dirty="0" err="1"/>
              <a:t>pheansail</a:t>
            </a:r>
            <a:r>
              <a:rPr lang="en-US" sz="2400" dirty="0"/>
              <a:t> </a:t>
            </a:r>
            <a:r>
              <a:rPr lang="en-US" sz="2400" dirty="0" err="1"/>
              <a:t>ghorm</a:t>
            </a:r>
            <a:r>
              <a:rPr lang="en-US" sz="2400" dirty="0"/>
              <a:t> </a:t>
            </a:r>
            <a:r>
              <a:rPr lang="en-US" sz="2400" dirty="0" err="1"/>
              <a:t>aice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 Martha ag </a:t>
            </a:r>
            <a:r>
              <a:rPr lang="en-US" sz="2400" dirty="0" err="1"/>
              <a:t>ràdh</a:t>
            </a:r>
            <a:r>
              <a:rPr lang="en-US" sz="2400" dirty="0"/>
              <a:t> “</a:t>
            </a:r>
            <a:r>
              <a:rPr lang="en-US" sz="2400" dirty="0" err="1"/>
              <a:t>Gheibh</a:t>
            </a:r>
            <a:r>
              <a:rPr lang="en-US" sz="2400" dirty="0"/>
              <a:t>,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eil</a:t>
            </a:r>
            <a:r>
              <a:rPr lang="en-US" sz="2400" dirty="0"/>
              <a:t> </a:t>
            </a:r>
            <a:r>
              <a:rPr lang="en-US" sz="2400" dirty="0" err="1"/>
              <a:t>fhios</a:t>
            </a:r>
            <a:r>
              <a:rPr lang="en-US" sz="2400" dirty="0"/>
              <a:t> gum </a:t>
            </a:r>
            <a:r>
              <a:rPr lang="en-US" sz="2400" dirty="0" err="1"/>
              <a:t>faigh</a:t>
            </a:r>
            <a:r>
              <a:rPr lang="en-US" sz="2400" dirty="0"/>
              <a:t>.”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Am </a:t>
            </a:r>
            <a:r>
              <a:rPr lang="en-US" sz="2400" b="1" dirty="0" err="1"/>
              <a:t>faigh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iasad</a:t>
            </a:r>
            <a:r>
              <a:rPr lang="en-US" sz="2400" b="1" dirty="0"/>
              <a:t> </a:t>
            </a:r>
            <a:r>
              <a:rPr lang="en-US" sz="2400" b="1" dirty="0" err="1"/>
              <a:t>dhen</a:t>
            </a:r>
            <a:r>
              <a:rPr lang="en-US" sz="2400" b="1" dirty="0"/>
              <a:t> </a:t>
            </a:r>
            <a:r>
              <a:rPr lang="en-US" sz="2400" b="1" dirty="0" err="1"/>
              <a:t>pheansail</a:t>
            </a:r>
            <a:r>
              <a:rPr lang="en-US" sz="2400" b="1" dirty="0"/>
              <a:t>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An tug </a:t>
            </a:r>
            <a:r>
              <a:rPr lang="en-US" sz="2400" b="1" dirty="0" err="1"/>
              <a:t>Màiri</a:t>
            </a:r>
            <a:r>
              <a:rPr lang="en-US" sz="2400" b="1" dirty="0"/>
              <a:t> </a:t>
            </a:r>
            <a:r>
              <a:rPr lang="en-US" sz="2400" b="1" dirty="0" err="1"/>
              <a:t>seachad</a:t>
            </a:r>
            <a:r>
              <a:rPr lang="en-US" sz="2400" b="1" dirty="0"/>
              <a:t> </a:t>
            </a:r>
            <a:r>
              <a:rPr lang="en-US" sz="2400" b="1" dirty="0" err="1"/>
              <a:t>cead</a:t>
            </a:r>
            <a:r>
              <a:rPr lang="en-US" sz="2400" b="1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</a:t>
            </a:r>
          </a:p>
        </p:txBody>
      </p:sp>
      <p:pic>
        <p:nvPicPr>
          <p:cNvPr id="7" name="Picture 6" descr="A pencil and paper&#10;&#10;Description automatically generated">
            <a:extLst>
              <a:ext uri="{FF2B5EF4-FFF2-40B4-BE49-F238E27FC236}">
                <a16:creationId xmlns:a16="http://schemas.microsoft.com/office/drawing/2014/main" id="{BB59563D-04C2-467D-B816-8D80DF159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91540" y="10"/>
            <a:ext cx="7000459" cy="63563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328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6621</TotalTime>
  <Words>854</Words>
  <Application>Microsoft Office PowerPoint</Application>
  <PresentationFormat>Widescreen</PresentationFormat>
  <Paragraphs>96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Futura Medium</vt:lpstr>
      <vt:lpstr>Office Theme</vt:lpstr>
      <vt:lpstr>Aonta: Dè th’ ann an aonta?</vt:lpstr>
      <vt:lpstr>Aonta</vt:lpstr>
      <vt:lpstr>Aonta</vt:lpstr>
      <vt:lpstr>Aonta  </vt:lpstr>
      <vt:lpstr>Gèam: Cuir thugam e </vt:lpstr>
      <vt:lpstr>Gèam:  Am bu toigh leat cupan tì?</vt:lpstr>
      <vt:lpstr>Aonta</vt:lpstr>
      <vt:lpstr>Aonta</vt:lpstr>
      <vt:lpstr>Suidheachadh Aonta A:</vt:lpstr>
      <vt:lpstr>Suidheachadh Aonta B:</vt:lpstr>
      <vt:lpstr>Suidheachadh Aonta C:</vt:lpstr>
      <vt:lpstr>Suidheachadh Aonta D</vt:lpstr>
      <vt:lpstr>Suidheachadh Aonta E:</vt:lpstr>
      <vt:lpstr>Suidheachadh Aonta F</vt:lpstr>
      <vt:lpstr>Suidheachadh Aonta G</vt:lpstr>
      <vt:lpstr>Suidheachadh Aonta H</vt:lpstr>
      <vt:lpstr>Suidheachadh Aonta I</vt:lpstr>
      <vt:lpstr>Bhidio: Boss of My Body https://youtu.be/zAALZxa6NCw  Faid: 2 mhion.33 diogan</vt:lpstr>
      <vt:lpstr>Sa chlas seo tha sinn uile fa leth, eadar-dhealaichte, gun shamhail agus sònraichte.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2.10.1 Consent</dc:title>
  <dc:creator>Colin Morrison</dc:creator>
  <cp:lastModifiedBy>Sarah maceachen</cp:lastModifiedBy>
  <cp:revision>29</cp:revision>
  <dcterms:created xsi:type="dcterms:W3CDTF">2019-04-11T10:38:34Z</dcterms:created>
  <dcterms:modified xsi:type="dcterms:W3CDTF">2021-08-26T11:03:19Z</dcterms:modified>
</cp:coreProperties>
</file>