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2"/>
  </p:notesMasterIdLst>
  <p:sldIdLst>
    <p:sldId id="281" r:id="rId2"/>
    <p:sldId id="265" r:id="rId3"/>
    <p:sldId id="284" r:id="rId4"/>
    <p:sldId id="277" r:id="rId5"/>
    <p:sldId id="278" r:id="rId6"/>
    <p:sldId id="279" r:id="rId7"/>
    <p:sldId id="285" r:id="rId8"/>
    <p:sldId id="283" r:id="rId9"/>
    <p:sldId id="282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41"/>
  </p:normalViewPr>
  <p:slideViewPr>
    <p:cSldViewPr snapToGrid="0" snapToObjects="1">
      <p:cViewPr varScale="1">
        <p:scale>
          <a:sx n="65" d="100"/>
          <a:sy n="65" d="100"/>
        </p:scale>
        <p:origin x="9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894E-BBA3-E04F-A4B7-C4CB3BD7E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7F698-EC8B-1845-9683-BAE42438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60C3A-AA40-974D-B4B3-8913101A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CE959-F252-4E45-95EC-E412BF8F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B34D-F3E5-4841-B20A-07D8D088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6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63E-C21A-1D4F-835A-62A45E50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404C9-669A-3E47-B873-C2FF1FFB4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41F43-665E-9440-A40C-74588A68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821F-88F9-9B4F-8859-1DF1022A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E90E-0E67-834A-BA21-BB585B29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AE631-D2BF-2944-9F1E-014B84BCC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D931A-F93C-6449-9D6C-8D4CB95CB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3923-5815-B447-82F0-B187EB2E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8E81-DA26-8F4A-A09C-C5026C44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4F058-3A9C-DC46-841D-8B98DFB2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0FBD-EC0A-414B-8B87-C9FFD418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09B37-997B-1F49-952C-B5AE9E3FD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30CEB-1629-404C-B4CE-C58DF1ED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05B2-DD44-EE4E-82A2-EFCE8D66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CDFF6-6DB9-9A40-8015-0D9701C6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FCF9-31FE-FE4F-A49B-FA536035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BD2D2-534A-C340-A710-F88AD4B3F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BAED4-D6D5-C649-BB3E-EF6FAB03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5296F-8F1D-9849-93B7-3BB3202A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2619-EBD5-AB4D-8B28-1ADC4CC5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30E1-A048-B543-9AF9-EDD7EBB6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D271-5FCA-7741-A483-64CBD088B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5BEAD-49D4-8E4C-814E-C71941DDE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E3977-3039-B249-B340-59DDBC38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165C1-6038-4844-80A1-2E600D20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936C2-F161-834E-BAC5-483B6353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E35A-2990-394C-90B7-F6AAFEAD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E59D2-0A97-E449-9567-249222EAA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4D4D3-264C-AD4B-8640-861D47160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78530-C3A9-944F-8038-D3D3478BD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1499D-B07C-964A-B50C-1E22DB4F9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B6087-FC1B-4843-82AF-F81C13B0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3DF1B-C38C-054A-B632-03DECB65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00899-2E86-8348-B3D7-82E5F9B5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0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2DF4-8D54-D042-9D36-EF6654A7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B0156-EC62-D946-92A0-ECFCA452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D247D-8231-A148-83ED-793AB7A6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029E-D98D-7345-BEB1-4FD5770D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36984-02D9-A44A-BBC4-7977E953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04A0D-32FC-DE4B-88F9-44ABB706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F3338-85E6-B24E-A65B-515E5889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82B8-6F3F-4F48-9A16-C97DB19F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AF23-F2AF-3C4C-A1E2-5F71480F4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5DE50-7809-2E4E-B3A5-F519B201B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D149A-06D1-8542-BE01-43CFDEB0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9A68E-7298-F046-B06E-CDE152F0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7E7C4-BABE-DB40-9CD1-F1448D43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92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D642-A4CA-BB42-B003-65148077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FFDE2-7A78-8247-84E9-FA59936AB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FBC0D-88B0-3A46-90B9-0E8F00FE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A936C-08C0-D042-AB15-6A7C1D48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A8E4F-B604-5B4A-BB88-A01B968A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448E7-3DB8-3B4E-981F-A8063610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CBEE1-5EC5-5949-9D76-94E644CD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9D4D6-80F0-7D40-853C-F5C8BB606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BEE62-1B82-BA4D-88F0-2BD387797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pPr/>
              <a:t>25/08/2021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CD003-5D39-3346-AF24-A4560D2A9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E9355-8557-3B40-A78F-C2263ADD6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youtu.be/4SRXvGHKA-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6D959-40B6-48FD-853A-347B973A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1" y="1161288"/>
            <a:ext cx="4197097" cy="4526280"/>
          </a:xfrm>
        </p:spPr>
        <p:txBody>
          <a:bodyPr>
            <a:normAutofit/>
          </a:bodyPr>
          <a:lstStyle/>
          <a:p>
            <a:r>
              <a:rPr lang="en-GB" sz="3200" b="1" dirty="0" err="1">
                <a:latin typeface="+mn-lt"/>
              </a:rPr>
              <a:t>Slàinteachas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b="1" dirty="0" err="1">
                <a:latin typeface="+mn-lt"/>
              </a:rPr>
              <a:t>pearsanta</a:t>
            </a:r>
            <a:endParaRPr lang="en-GB" sz="3200" b="1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31AE-D585-4470-AA0A-3B54FB628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lvl="0"/>
            <a:r>
              <a:rPr lang="en-GB" sz="2400" dirty="0"/>
              <a:t>’S </a:t>
            </a:r>
            <a:r>
              <a:rPr lang="en-GB" sz="2400" dirty="0" err="1"/>
              <a:t>urrainn</a:t>
            </a:r>
            <a:r>
              <a:rPr lang="en-GB" sz="2400" dirty="0"/>
              <a:t> </a:t>
            </a:r>
            <a:r>
              <a:rPr lang="en-GB" sz="2400" dirty="0" err="1"/>
              <a:t>dhomh</a:t>
            </a:r>
            <a:r>
              <a:rPr lang="en-GB" sz="2400" dirty="0"/>
              <a:t> </a:t>
            </a:r>
            <a:r>
              <a:rPr lang="en-GB" sz="2400" dirty="0" err="1"/>
              <a:t>innse</a:t>
            </a:r>
            <a:r>
              <a:rPr lang="en-GB" sz="2400" dirty="0"/>
              <a:t> mu na h-</a:t>
            </a:r>
            <a:r>
              <a:rPr lang="en-GB" sz="2400" dirty="0" err="1"/>
              <a:t>atharrachaidhean</a:t>
            </a:r>
            <a:r>
              <a:rPr lang="en-GB" sz="2400" dirty="0"/>
              <a:t> a </a:t>
            </a:r>
            <a:r>
              <a:rPr lang="en-GB" sz="2400" dirty="0" err="1"/>
              <a:t>bhios</a:t>
            </a:r>
            <a:r>
              <a:rPr lang="en-GB" sz="2400" dirty="0"/>
              <a:t> a’ </a:t>
            </a:r>
            <a:r>
              <a:rPr lang="en-GB" sz="2400" dirty="0" err="1"/>
              <a:t>tachairt</a:t>
            </a:r>
            <a:r>
              <a:rPr lang="en-GB" sz="2400" dirty="0"/>
              <a:t> </a:t>
            </a:r>
            <a:r>
              <a:rPr lang="en-GB" sz="2400" dirty="0" err="1"/>
              <a:t>rè</a:t>
            </a:r>
            <a:r>
              <a:rPr lang="en-GB" sz="2400" dirty="0"/>
              <a:t> </a:t>
            </a:r>
            <a:r>
              <a:rPr lang="en-GB" sz="2400" dirty="0" err="1"/>
              <a:t>inbhidheachd</a:t>
            </a:r>
            <a:r>
              <a:rPr lang="en-GB" sz="2400" dirty="0"/>
              <a:t>. </a:t>
            </a:r>
          </a:p>
          <a:p>
            <a:r>
              <a:rPr lang="en-GB" sz="2400" dirty="0"/>
              <a:t>Tha mi a’ </a:t>
            </a:r>
            <a:r>
              <a:rPr lang="en-GB" sz="2400" dirty="0" err="1"/>
              <a:t>tuigsinn</a:t>
            </a:r>
            <a:r>
              <a:rPr lang="en-GB" sz="2400" dirty="0"/>
              <a:t> na </a:t>
            </a:r>
            <a:r>
              <a:rPr lang="en-GB" sz="2400" dirty="0" err="1"/>
              <a:t>dh’fheumas</a:t>
            </a:r>
            <a:r>
              <a:rPr lang="en-GB" sz="2400" dirty="0"/>
              <a:t> mi a </a:t>
            </a:r>
            <a:r>
              <a:rPr lang="en-GB" sz="2400" dirty="0" err="1"/>
              <a:t>dhèanamh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</a:t>
            </a:r>
            <a:r>
              <a:rPr lang="en-GB" sz="2400" dirty="0" err="1"/>
              <a:t>deagh</a:t>
            </a:r>
            <a:r>
              <a:rPr lang="en-GB" sz="2400" dirty="0"/>
              <a:t> </a:t>
            </a:r>
            <a:r>
              <a:rPr lang="en-GB" sz="2400" dirty="0" err="1"/>
              <a:t>shlàinteachas</a:t>
            </a:r>
            <a:r>
              <a:rPr lang="en-GB" sz="2400" dirty="0"/>
              <a:t> </a:t>
            </a:r>
            <a:r>
              <a:rPr lang="en-GB" sz="2400" dirty="0" err="1"/>
              <a:t>phearsanta</a:t>
            </a:r>
            <a:r>
              <a:rPr lang="en-GB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6000B-1221-459C-9B53-35053085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27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41DDE-ABD9-410E-8AB0-097B6AD0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600" b="1" dirty="0" err="1">
                <a:latin typeface="+mn-lt"/>
              </a:rPr>
              <a:t>Prìomh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Phuingean</a:t>
            </a:r>
            <a:r>
              <a:rPr lang="en-GB" sz="3400" b="1" dirty="0">
                <a:latin typeface="+mn-lt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654B-0D35-4C7B-BE03-6D945B4EF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Nam </a:t>
            </a:r>
            <a:r>
              <a:rPr lang="en-GB" b="1" dirty="0" err="1"/>
              <a:t>biodh</a:t>
            </a:r>
            <a:r>
              <a:rPr lang="en-GB" b="1" dirty="0"/>
              <a:t> </a:t>
            </a:r>
            <a:r>
              <a:rPr lang="en-GB" b="1" dirty="0" err="1"/>
              <a:t>tu</a:t>
            </a:r>
            <a:r>
              <a:rPr lang="en-GB" b="1" dirty="0"/>
              <a:t> </a:t>
            </a:r>
            <a:r>
              <a:rPr lang="en-GB" b="1" dirty="0" err="1"/>
              <a:t>airson</a:t>
            </a:r>
            <a:r>
              <a:rPr lang="en-GB" b="1" dirty="0"/>
              <a:t> </a:t>
            </a:r>
            <a:r>
              <a:rPr lang="en-GB" b="1" dirty="0" err="1"/>
              <a:t>prìomh</a:t>
            </a:r>
            <a:r>
              <a:rPr lang="en-GB" b="1" dirty="0"/>
              <a:t> </a:t>
            </a:r>
            <a:r>
              <a:rPr lang="en-GB" b="1" dirty="0" err="1"/>
              <a:t>phuing</a:t>
            </a:r>
            <a:r>
              <a:rPr lang="en-GB" b="1" dirty="0"/>
              <a:t> a </a:t>
            </a:r>
            <a:r>
              <a:rPr lang="en-GB" b="1" dirty="0" err="1"/>
              <a:t>thoirt</a:t>
            </a:r>
            <a:r>
              <a:rPr lang="en-GB" b="1" dirty="0"/>
              <a:t> do </a:t>
            </a:r>
            <a:r>
              <a:rPr lang="en-GB" b="1" dirty="0" err="1"/>
              <a:t>chlann</a:t>
            </a:r>
            <a:r>
              <a:rPr lang="en-GB" b="1" dirty="0"/>
              <a:t> </a:t>
            </a:r>
            <a:r>
              <a:rPr lang="en-GB" b="1" dirty="0" err="1"/>
              <a:t>agus</a:t>
            </a:r>
            <a:r>
              <a:rPr lang="en-GB" b="1" dirty="0"/>
              <a:t> do </a:t>
            </a:r>
            <a:r>
              <a:rPr lang="en-GB" b="1" dirty="0" err="1"/>
              <a:t>dhaoin</a:t>
            </a:r>
            <a:r>
              <a:rPr lang="en-GB" b="1" dirty="0"/>
              <a:t>’ </a:t>
            </a:r>
            <a:r>
              <a:rPr lang="en-GB" b="1" dirty="0" err="1"/>
              <a:t>òga</a:t>
            </a:r>
            <a:r>
              <a:rPr lang="en-GB" b="1" dirty="0"/>
              <a:t> </a:t>
            </a:r>
            <a:r>
              <a:rPr lang="en-GB" b="1" dirty="0" err="1"/>
              <a:t>eile</a:t>
            </a:r>
            <a:r>
              <a:rPr lang="en-GB" b="1" dirty="0"/>
              <a:t> mu </a:t>
            </a:r>
            <a:r>
              <a:rPr lang="en-GB" b="1" dirty="0" err="1"/>
              <a:t>shlàinteachas</a:t>
            </a:r>
            <a:r>
              <a:rPr lang="en-GB" b="1" dirty="0"/>
              <a:t> </a:t>
            </a:r>
            <a:r>
              <a:rPr lang="en-GB" b="1" dirty="0" err="1"/>
              <a:t>pearsanta</a:t>
            </a:r>
            <a:r>
              <a:rPr lang="en-GB" b="1" dirty="0"/>
              <a:t>, </a:t>
            </a:r>
            <a:r>
              <a:rPr lang="en-GB" b="1" dirty="0" err="1"/>
              <a:t>dè</a:t>
            </a:r>
            <a:r>
              <a:rPr lang="en-GB" b="1" dirty="0"/>
              <a:t> </a:t>
            </a:r>
            <a:r>
              <a:rPr lang="en-GB" b="1" dirty="0" err="1"/>
              <a:t>bhiodh</a:t>
            </a:r>
            <a:r>
              <a:rPr lang="en-GB" b="1" dirty="0"/>
              <a:t> </a:t>
            </a:r>
            <a:r>
              <a:rPr lang="en-GB" b="1" dirty="0" err="1"/>
              <a:t>ann</a:t>
            </a:r>
            <a:r>
              <a:rPr lang="en-GB" b="1" dirty="0"/>
              <a:t>?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5528F-AFBB-4182-82E9-62F88764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B729A26-2AC1-4923-965F-61A79CBC999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551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GB" dirty="0"/>
              <a:t>Tha</a:t>
            </a:r>
            <a:r>
              <a:rPr lang="en-GB" b="1" dirty="0"/>
              <a:t> </a:t>
            </a:r>
            <a:r>
              <a:rPr lang="en-GB" b="1" dirty="0" err="1"/>
              <a:t>Slàinteachas</a:t>
            </a:r>
            <a:r>
              <a:rPr lang="en-GB" b="1" dirty="0"/>
              <a:t> </a:t>
            </a:r>
            <a:r>
              <a:rPr lang="en-GB" b="1" dirty="0" err="1"/>
              <a:t>Pearsanta</a:t>
            </a:r>
            <a:r>
              <a:rPr lang="en-GB" b="1" dirty="0"/>
              <a:t> </a:t>
            </a:r>
            <a:r>
              <a:rPr lang="en-GB" dirty="0"/>
              <a:t>mu </a:t>
            </a:r>
            <a:r>
              <a:rPr lang="en-GB" dirty="0" err="1"/>
              <a:t>bhith</a:t>
            </a:r>
            <a:r>
              <a:rPr lang="en-GB" dirty="0"/>
              <a:t> gad </a:t>
            </a:r>
            <a:r>
              <a:rPr lang="en-GB" dirty="0" err="1"/>
              <a:t>chumail</a:t>
            </a:r>
            <a:r>
              <a:rPr lang="en-GB" dirty="0"/>
              <a:t> </a:t>
            </a:r>
            <a:r>
              <a:rPr lang="en-GB" dirty="0" err="1"/>
              <a:t>fhèin</a:t>
            </a:r>
            <a:r>
              <a:rPr lang="en-GB" dirty="0"/>
              <a:t> </a:t>
            </a:r>
            <a:r>
              <a:rPr lang="en-GB" dirty="0" err="1"/>
              <a:t>glan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B5C9D-8E47-3B4C-B456-8F7D83BC7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03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AF59E-34C5-45FD-AAB5-97D6D004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 err="1"/>
              <a:t>Cò</a:t>
            </a:r>
            <a:r>
              <a:rPr lang="en-GB" b="1" dirty="0"/>
              <a:t> na </a:t>
            </a:r>
            <a:r>
              <a:rPr lang="en-GB" b="1" dirty="0" err="1"/>
              <a:t>pàirtean</a:t>
            </a:r>
            <a:r>
              <a:rPr lang="en-GB" b="1" dirty="0"/>
              <a:t> de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bodhaig</a:t>
            </a:r>
            <a:r>
              <a:rPr lang="en-GB" b="1" dirty="0"/>
              <a:t> a </a:t>
            </a:r>
            <a:r>
              <a:rPr lang="en-GB" b="1" dirty="0" err="1"/>
              <a:t>dh’fheumas</a:t>
            </a:r>
            <a:r>
              <a:rPr lang="en-GB" b="1" dirty="0"/>
              <a:t> </a:t>
            </a:r>
            <a:r>
              <a:rPr lang="en-GB" b="1" dirty="0" err="1"/>
              <a:t>sinn</a:t>
            </a:r>
            <a:r>
              <a:rPr lang="en-GB" b="1" dirty="0"/>
              <a:t> a </a:t>
            </a:r>
            <a:r>
              <a:rPr lang="en-GB" b="1" dirty="0" err="1"/>
              <a:t>chumail</a:t>
            </a:r>
            <a:r>
              <a:rPr lang="en-GB" b="1" dirty="0"/>
              <a:t> </a:t>
            </a:r>
            <a:r>
              <a:rPr lang="en-GB" b="1" dirty="0" err="1"/>
              <a:t>glan</a:t>
            </a:r>
            <a:r>
              <a:rPr lang="en-GB" b="1" dirty="0"/>
              <a:t>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Ciamar</a:t>
            </a:r>
            <a:r>
              <a:rPr lang="en-GB" b="1" dirty="0"/>
              <a:t> a </a:t>
            </a:r>
            <a:r>
              <a:rPr lang="en-GB" b="1" dirty="0" err="1"/>
              <a:t>bhios</a:t>
            </a:r>
            <a:r>
              <a:rPr lang="en-GB" b="1" dirty="0"/>
              <a:t> </a:t>
            </a:r>
            <a:r>
              <a:rPr lang="en-GB" b="1" dirty="0" err="1"/>
              <a:t>sinn</a:t>
            </a:r>
            <a:r>
              <a:rPr lang="en-GB" b="1" dirty="0"/>
              <a:t> gar </a:t>
            </a:r>
            <a:r>
              <a:rPr lang="en-GB" b="1" dirty="0" err="1"/>
              <a:t>cumail</a:t>
            </a:r>
            <a:r>
              <a:rPr lang="en-GB" b="1" dirty="0"/>
              <a:t> </a:t>
            </a:r>
            <a:r>
              <a:rPr lang="en-GB" b="1" dirty="0" err="1"/>
              <a:t>fhèin</a:t>
            </a:r>
            <a:r>
              <a:rPr lang="en-GB" b="1" dirty="0"/>
              <a:t> </a:t>
            </a:r>
            <a:r>
              <a:rPr lang="en-GB" b="1" dirty="0" err="1"/>
              <a:t>glan</a:t>
            </a:r>
            <a:r>
              <a:rPr lang="en-GB" b="1" dirty="0"/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41DA4-C8DB-434F-9C90-8815DB53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" r="913" b="-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06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411480" y="991443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800" b="1" dirty="0" err="1">
                <a:latin typeface="+mn-lt"/>
              </a:rPr>
              <a:t>Gruag</a:t>
            </a:r>
            <a:r>
              <a:rPr lang="en-GB" sz="2800" b="1" dirty="0">
                <a:latin typeface="+mn-lt"/>
              </a:rPr>
              <a:t>/</a:t>
            </a:r>
            <a:r>
              <a:rPr lang="en-GB" sz="2800" b="1" dirty="0" err="1">
                <a:latin typeface="+mn-lt"/>
              </a:rPr>
              <a:t>falt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làn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ola</a:t>
            </a:r>
            <a:endParaRPr lang="en-US" sz="2800" b="1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510108"/>
            <a:ext cx="4750067" cy="3492868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fontAlgn="base">
              <a:buNone/>
            </a:pPr>
            <a:r>
              <a:rPr lang="en-GB" sz="2400" dirty="0"/>
              <a:t>Tha </a:t>
            </a:r>
            <a:r>
              <a:rPr lang="en-GB" sz="2400" dirty="0" err="1"/>
              <a:t>fhàireag</a:t>
            </a:r>
            <a:r>
              <a:rPr lang="en-GB" sz="2400" dirty="0"/>
              <a:t> </a:t>
            </a:r>
            <a:r>
              <a:rPr lang="en-GB" sz="2400" dirty="0" err="1"/>
              <a:t>ola</a:t>
            </a:r>
            <a:r>
              <a:rPr lang="en-GB" sz="2400" dirty="0"/>
              <a:t> </a:t>
            </a:r>
            <a:r>
              <a:rPr lang="en-GB" sz="2400" dirty="0" err="1"/>
              <a:t>fhèin</a:t>
            </a:r>
            <a:r>
              <a:rPr lang="en-GB" sz="2400" dirty="0"/>
              <a:t> </a:t>
            </a:r>
            <a:r>
              <a:rPr lang="en-GB" sz="2400" dirty="0" err="1"/>
              <a:t>aig</a:t>
            </a:r>
            <a:r>
              <a:rPr lang="en-GB" sz="2400" dirty="0"/>
              <a:t> </a:t>
            </a:r>
            <a:r>
              <a:rPr lang="en-GB" sz="2400" dirty="0" err="1"/>
              <a:t>gach</a:t>
            </a:r>
            <a:r>
              <a:rPr lang="en-GB" sz="2400" dirty="0"/>
              <a:t> </a:t>
            </a:r>
            <a:r>
              <a:rPr lang="en-GB" sz="2400" dirty="0" err="1"/>
              <a:t>gaisean</a:t>
            </a:r>
            <a:r>
              <a:rPr lang="en-GB" sz="2400" dirty="0"/>
              <a:t> </a:t>
            </a:r>
            <a:r>
              <a:rPr lang="en-GB" sz="2400" dirty="0" err="1"/>
              <a:t>fuilt</a:t>
            </a:r>
            <a:r>
              <a:rPr lang="en-GB" sz="2400" dirty="0"/>
              <a:t>/</a:t>
            </a:r>
            <a:r>
              <a:rPr lang="en-GB" sz="2400" dirty="0" err="1"/>
              <a:t>gruaige</a:t>
            </a:r>
            <a:r>
              <a:rPr lang="en-GB" sz="2400" dirty="0"/>
              <a:t>, tha e a’ </a:t>
            </a:r>
            <a:r>
              <a:rPr lang="en-GB" sz="2400" dirty="0" err="1"/>
              <a:t>cumail</a:t>
            </a:r>
            <a:r>
              <a:rPr lang="en-GB" sz="2400" dirty="0"/>
              <a:t> do </a:t>
            </a:r>
            <a:r>
              <a:rPr lang="en-GB" sz="2400" dirty="0" err="1"/>
              <a:t>ghruag</a:t>
            </a:r>
            <a:r>
              <a:rPr lang="en-GB" sz="2400" dirty="0"/>
              <a:t>/d’ </a:t>
            </a:r>
            <a:r>
              <a:rPr lang="en-GB" sz="2400" dirty="0" err="1"/>
              <a:t>fhalt</a:t>
            </a:r>
            <a:r>
              <a:rPr lang="en-GB" sz="2400" dirty="0"/>
              <a:t> </a:t>
            </a:r>
            <a:r>
              <a:rPr lang="en-GB" sz="2400" dirty="0" err="1"/>
              <a:t>gleansach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dìonach</a:t>
            </a:r>
            <a:r>
              <a:rPr lang="en-GB" sz="2400" dirty="0"/>
              <a:t> </a:t>
            </a:r>
            <a:r>
              <a:rPr lang="en-GB" sz="2400" dirty="0" err="1"/>
              <a:t>bho</a:t>
            </a:r>
            <a:r>
              <a:rPr lang="en-GB" sz="2400" dirty="0"/>
              <a:t> </a:t>
            </a:r>
            <a:r>
              <a:rPr lang="en-GB" sz="2400" dirty="0" err="1"/>
              <a:t>uisge</a:t>
            </a:r>
            <a:r>
              <a:rPr lang="en-GB" sz="2400" dirty="0"/>
              <a:t>. </a:t>
            </a:r>
          </a:p>
          <a:p>
            <a:pPr marL="0" lvl="0" indent="0" fontAlgn="base">
              <a:buNone/>
            </a:pPr>
            <a:r>
              <a:rPr lang="en-GB" sz="2400" dirty="0" err="1"/>
              <a:t>Rè</a:t>
            </a:r>
            <a:r>
              <a:rPr lang="en-GB" sz="2400" dirty="0"/>
              <a:t> </a:t>
            </a:r>
            <a:r>
              <a:rPr lang="en-GB" sz="2400" dirty="0" err="1"/>
              <a:t>inbhidheachd</a:t>
            </a:r>
            <a:r>
              <a:rPr lang="en-GB" sz="2400" dirty="0"/>
              <a:t>, </a:t>
            </a:r>
            <a:r>
              <a:rPr lang="en-GB" sz="2400" dirty="0" err="1"/>
              <a:t>bidh</a:t>
            </a:r>
            <a:r>
              <a:rPr lang="en-GB" sz="2400" dirty="0"/>
              <a:t> na </a:t>
            </a:r>
            <a:r>
              <a:rPr lang="en-GB" sz="2400" dirty="0" err="1"/>
              <a:t>fàireagan</a:t>
            </a:r>
            <a:r>
              <a:rPr lang="en-GB" sz="2400" dirty="0"/>
              <a:t> a’ </a:t>
            </a:r>
            <a:r>
              <a:rPr lang="en-GB" sz="2400" dirty="0" err="1"/>
              <a:t>dèanamh</a:t>
            </a:r>
            <a:r>
              <a:rPr lang="en-GB" sz="2400" dirty="0"/>
              <a:t> </a:t>
            </a:r>
            <a:r>
              <a:rPr lang="en-GB" sz="2400" dirty="0" err="1"/>
              <a:t>barrachd</a:t>
            </a:r>
            <a:r>
              <a:rPr lang="en-GB" sz="2400" dirty="0"/>
              <a:t> </a:t>
            </a:r>
            <a:r>
              <a:rPr lang="en-GB" sz="2400" dirty="0" err="1"/>
              <a:t>ola</a:t>
            </a:r>
            <a:r>
              <a:rPr lang="en-GB" sz="2400" dirty="0"/>
              <a:t>, </a:t>
            </a:r>
            <a:r>
              <a:rPr lang="en-GB" sz="2400" dirty="0" err="1"/>
              <a:t>faodaidh</a:t>
            </a:r>
            <a:r>
              <a:rPr lang="en-GB" sz="2400" dirty="0"/>
              <a:t> e d’ </a:t>
            </a:r>
            <a:r>
              <a:rPr lang="en-GB" sz="2400" dirty="0" err="1"/>
              <a:t>fhalt</a:t>
            </a:r>
            <a:r>
              <a:rPr lang="en-GB" sz="2400" dirty="0"/>
              <a:t> </a:t>
            </a:r>
            <a:r>
              <a:rPr lang="en-GB" sz="2400" dirty="0" err="1"/>
              <a:t>fhàgail</a:t>
            </a:r>
            <a:r>
              <a:rPr lang="en-GB" sz="2400" dirty="0"/>
              <a:t> a’ </a:t>
            </a:r>
            <a:r>
              <a:rPr lang="en-GB" sz="2400" dirty="0" err="1"/>
              <a:t>coimhead</a:t>
            </a:r>
            <a:r>
              <a:rPr lang="en-GB" sz="2400" dirty="0"/>
              <a:t> </a:t>
            </a:r>
            <a:r>
              <a:rPr lang="en-GB" sz="2400" dirty="0" err="1"/>
              <a:t>ro</a:t>
            </a:r>
            <a:r>
              <a:rPr lang="en-GB" sz="2400" dirty="0"/>
              <a:t> </a:t>
            </a:r>
            <a:r>
              <a:rPr lang="en-GB" sz="2400" dirty="0" err="1"/>
              <a:t>ghleansach</a:t>
            </a:r>
            <a:r>
              <a:rPr lang="en-GB" sz="2400" dirty="0"/>
              <a:t> no </a:t>
            </a:r>
            <a:r>
              <a:rPr lang="en-GB" sz="2400" dirty="0" err="1"/>
              <a:t>ro</a:t>
            </a:r>
            <a:r>
              <a:rPr lang="en-GB" sz="2400" dirty="0"/>
              <a:t> </a:t>
            </a:r>
            <a:r>
              <a:rPr lang="en-GB" sz="2400" dirty="0" err="1"/>
              <a:t>lìomach</a:t>
            </a:r>
            <a:r>
              <a:rPr lang="en-GB" sz="2400" dirty="0"/>
              <a:t>. </a:t>
            </a:r>
          </a:p>
          <a:p>
            <a:pPr marL="0" lvl="0" indent="0" fontAlgn="base">
              <a:buNone/>
            </a:pPr>
            <a:r>
              <a:rPr lang="en-GB" sz="2400" dirty="0"/>
              <a:t>Ma </a:t>
            </a:r>
            <a:r>
              <a:rPr lang="en-GB" sz="2400" dirty="0" err="1"/>
              <a:t>nigheas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d’ </a:t>
            </a:r>
            <a:r>
              <a:rPr lang="en-GB" sz="2400" dirty="0" err="1"/>
              <a:t>fhalt</a:t>
            </a:r>
            <a:r>
              <a:rPr lang="en-GB" sz="2400" dirty="0"/>
              <a:t> </a:t>
            </a:r>
            <a:r>
              <a:rPr lang="en-GB" sz="2400" dirty="0" err="1"/>
              <a:t>nas</a:t>
            </a:r>
            <a:r>
              <a:rPr lang="en-GB" sz="2400" dirty="0"/>
              <a:t> trice, </a:t>
            </a:r>
            <a:r>
              <a:rPr lang="en-GB" sz="2400" dirty="0" err="1"/>
              <a:t>cumaidh</a:t>
            </a:r>
            <a:r>
              <a:rPr lang="en-GB" sz="2400" dirty="0"/>
              <a:t> e </a:t>
            </a:r>
            <a:r>
              <a:rPr lang="en-GB" sz="2400" dirty="0" err="1"/>
              <a:t>smachd</a:t>
            </a:r>
            <a:r>
              <a:rPr lang="en-GB" sz="2400" dirty="0"/>
              <a:t> air an </a:t>
            </a:r>
            <a:r>
              <a:rPr lang="en-GB" sz="2400" dirty="0" err="1"/>
              <a:t>seo</a:t>
            </a:r>
            <a:r>
              <a:rPr lang="en-GB" sz="2400" dirty="0"/>
              <a:t>. 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017B5BB-D3CA-45F4-ACE0-88E74FC96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89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57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389182" y="154925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 err="1">
                <a:latin typeface="+mn-lt"/>
              </a:rPr>
              <a:t>Spòtan</a:t>
            </a:r>
            <a:r>
              <a:rPr lang="en-US" sz="2800" b="1" dirty="0">
                <a:latin typeface="+mn-lt"/>
              </a:rPr>
              <a:t> air do </a:t>
            </a:r>
            <a:r>
              <a:rPr lang="en-US" sz="2800" b="1" dirty="0" err="1">
                <a:latin typeface="+mn-lt"/>
              </a:rPr>
              <a:t>chraiceann</a:t>
            </a:r>
            <a:endParaRPr lang="en-US" sz="2800" b="1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79" y="1397669"/>
            <a:ext cx="4502858" cy="3492868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fontAlgn="base">
              <a:buNone/>
            </a:pPr>
            <a:r>
              <a:rPr lang="en-GB" sz="2400" dirty="0" err="1"/>
              <a:t>Canaidh</a:t>
            </a:r>
            <a:r>
              <a:rPr lang="en-GB" sz="2400" dirty="0"/>
              <a:t> </a:t>
            </a:r>
            <a:r>
              <a:rPr lang="en-GB" sz="2400" dirty="0" err="1"/>
              <a:t>sinn</a:t>
            </a:r>
            <a:r>
              <a:rPr lang="en-GB" sz="2400" dirty="0"/>
              <a:t> acne no </a:t>
            </a:r>
            <a:r>
              <a:rPr lang="en-GB" sz="2400" dirty="0" err="1"/>
              <a:t>guireanan</a:t>
            </a:r>
            <a:r>
              <a:rPr lang="en-GB" sz="2400" dirty="0"/>
              <a:t> </a:t>
            </a:r>
            <a:r>
              <a:rPr lang="en-GB" sz="2400" dirty="0" err="1"/>
              <a:t>riutha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. </a:t>
            </a:r>
          </a:p>
          <a:p>
            <a:pPr marL="0" lvl="0" indent="0" fontAlgn="base">
              <a:buNone/>
            </a:pPr>
            <a:r>
              <a:rPr lang="en-GB" sz="2400" dirty="0" err="1"/>
              <a:t>Bidh</a:t>
            </a:r>
            <a:r>
              <a:rPr lang="en-GB" sz="2400" dirty="0"/>
              <a:t> iad a’ </a:t>
            </a:r>
            <a:r>
              <a:rPr lang="en-GB" sz="2400" dirty="0" err="1"/>
              <a:t>tighinn</a:t>
            </a:r>
            <a:r>
              <a:rPr lang="en-GB" sz="2400" dirty="0"/>
              <a:t> ort </a:t>
            </a:r>
            <a:r>
              <a:rPr lang="en-GB" sz="2400" dirty="0" err="1"/>
              <a:t>rè</a:t>
            </a:r>
            <a:r>
              <a:rPr lang="en-GB" sz="2400" dirty="0"/>
              <a:t> </a:t>
            </a:r>
            <a:r>
              <a:rPr lang="en-GB" sz="2400" dirty="0" err="1"/>
              <a:t>inbhidheachd</a:t>
            </a:r>
            <a:r>
              <a:rPr lang="en-GB" sz="2400" dirty="0"/>
              <a:t> air </a:t>
            </a:r>
            <a:r>
              <a:rPr lang="en-GB" sz="2400" dirty="0" err="1"/>
              <a:t>sgàth</a:t>
            </a:r>
            <a:r>
              <a:rPr lang="en-GB" sz="2400" dirty="0"/>
              <a:t> ’s gum bi do </a:t>
            </a:r>
            <a:r>
              <a:rPr lang="en-GB" sz="2400" dirty="0" err="1"/>
              <a:t>chraiceann</a:t>
            </a:r>
            <a:r>
              <a:rPr lang="en-GB" sz="2400" dirty="0"/>
              <a:t> a’ </a:t>
            </a:r>
            <a:r>
              <a:rPr lang="en-GB" sz="2400" dirty="0" err="1"/>
              <a:t>dèanamh</a:t>
            </a:r>
            <a:r>
              <a:rPr lang="en-GB" sz="2400" dirty="0"/>
              <a:t> </a:t>
            </a:r>
            <a:r>
              <a:rPr lang="en-GB" sz="2400" dirty="0" err="1"/>
              <a:t>barrachd</a:t>
            </a:r>
            <a:r>
              <a:rPr lang="en-GB" sz="2400" dirty="0"/>
              <a:t> </a:t>
            </a:r>
            <a:r>
              <a:rPr lang="en-GB" sz="2400" dirty="0" err="1"/>
              <a:t>ola</a:t>
            </a:r>
            <a:r>
              <a:rPr lang="en-GB" sz="2400" dirty="0"/>
              <a:t>. </a:t>
            </a:r>
          </a:p>
          <a:p>
            <a:pPr marL="0" lvl="0" indent="0" fontAlgn="base">
              <a:buNone/>
            </a:pPr>
            <a:r>
              <a:rPr lang="en-GB" sz="2400" dirty="0" err="1"/>
              <a:t>Faodaidh</a:t>
            </a:r>
            <a:r>
              <a:rPr lang="en-GB" sz="2400" dirty="0"/>
              <a:t> na </a:t>
            </a:r>
            <a:r>
              <a:rPr lang="en-GB" sz="2400" dirty="0" err="1"/>
              <a:t>spotan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</a:t>
            </a:r>
            <a:r>
              <a:rPr lang="en-GB" sz="2400" dirty="0" err="1"/>
              <a:t>tighinn</a:t>
            </a:r>
            <a:r>
              <a:rPr lang="en-GB" sz="2400" dirty="0"/>
              <a:t> air d’ </a:t>
            </a:r>
            <a:r>
              <a:rPr lang="en-GB" sz="2400" dirty="0" err="1"/>
              <a:t>aodann</a:t>
            </a:r>
            <a:r>
              <a:rPr lang="en-GB" sz="2400" dirty="0"/>
              <a:t>, d’ </a:t>
            </a:r>
            <a:r>
              <a:rPr lang="en-GB" sz="2400" dirty="0" err="1"/>
              <a:t>uchd</a:t>
            </a:r>
            <a:r>
              <a:rPr lang="en-GB" sz="2400" dirty="0"/>
              <a:t>, do </a:t>
            </a:r>
            <a:r>
              <a:rPr lang="en-GB" sz="2400" dirty="0" err="1"/>
              <a:t>dhruim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do </a:t>
            </a:r>
            <a:r>
              <a:rPr lang="en-GB" sz="2400" dirty="0" err="1"/>
              <a:t>thòn</a:t>
            </a:r>
            <a:r>
              <a:rPr lang="en-GB" sz="2400" dirty="0"/>
              <a:t>. </a:t>
            </a:r>
          </a:p>
          <a:p>
            <a:pPr marL="0" lvl="0" indent="0" fontAlgn="base">
              <a:buNone/>
            </a:pPr>
            <a:r>
              <a:rPr lang="en-GB" sz="2400" dirty="0" err="1"/>
              <a:t>Feumaidh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do </a:t>
            </a:r>
            <a:r>
              <a:rPr lang="en-GB" sz="2400" dirty="0" err="1"/>
              <a:t>chraiceann</a:t>
            </a:r>
            <a:r>
              <a:rPr lang="en-GB" sz="2400" dirty="0"/>
              <a:t> a </a:t>
            </a:r>
            <a:r>
              <a:rPr lang="en-GB" sz="2400" dirty="0" err="1"/>
              <a:t>chumail</a:t>
            </a:r>
            <a:r>
              <a:rPr lang="en-GB" sz="2400" dirty="0"/>
              <a:t> </a:t>
            </a:r>
            <a:r>
              <a:rPr lang="en-GB" sz="2400" dirty="0" err="1"/>
              <a:t>glan</a:t>
            </a:r>
            <a:r>
              <a:rPr lang="en-GB" sz="2400" dirty="0"/>
              <a:t>. </a:t>
            </a:r>
          </a:p>
          <a:p>
            <a:pPr marL="0" lvl="0" indent="0" fontAlgn="base">
              <a:buNone/>
            </a:pPr>
            <a:r>
              <a:rPr lang="en-GB" sz="2400" dirty="0" err="1"/>
              <a:t>Feuch</a:t>
            </a:r>
            <a:r>
              <a:rPr lang="en-GB" sz="2400" dirty="0"/>
              <a:t> gun a </a:t>
            </a:r>
            <a:r>
              <a:rPr lang="en-GB" sz="2400" dirty="0" err="1"/>
              <a:t>bhith</a:t>
            </a:r>
            <a:r>
              <a:rPr lang="en-GB" sz="2400" dirty="0"/>
              <a:t> a’ </a:t>
            </a:r>
            <a:r>
              <a:rPr lang="en-GB" sz="2400" dirty="0" err="1"/>
              <a:t>fàsgadh</a:t>
            </a:r>
            <a:r>
              <a:rPr lang="en-GB" sz="2400" dirty="0"/>
              <a:t> do </a:t>
            </a:r>
            <a:r>
              <a:rPr lang="en-GB" sz="2400" dirty="0" err="1"/>
              <a:t>spotan</a:t>
            </a:r>
            <a:r>
              <a:rPr lang="en-GB" sz="2400" dirty="0"/>
              <a:t>, </a:t>
            </a:r>
            <a:r>
              <a:rPr lang="en-GB" sz="2400" dirty="0" err="1"/>
              <a:t>gheibh</a:t>
            </a:r>
            <a:r>
              <a:rPr lang="en-GB" sz="2400" dirty="0"/>
              <a:t> </a:t>
            </a:r>
            <a:r>
              <a:rPr lang="en-GB" sz="2400" dirty="0" err="1"/>
              <a:t>salachar</a:t>
            </a:r>
            <a:r>
              <a:rPr lang="en-GB" sz="2400" dirty="0"/>
              <a:t> </a:t>
            </a:r>
            <a:r>
              <a:rPr lang="en-GB" sz="2400" dirty="0" err="1"/>
              <a:t>annta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(</a:t>
            </a:r>
            <a:r>
              <a:rPr lang="en-GB" sz="2400" dirty="0" err="1"/>
              <a:t>faodaidh</a:t>
            </a:r>
            <a:r>
              <a:rPr lang="en-GB" sz="2400" dirty="0"/>
              <a:t> iad) </a:t>
            </a:r>
            <a:r>
              <a:rPr lang="en-GB" sz="2400" dirty="0" err="1"/>
              <a:t>lionnrachadh</a:t>
            </a:r>
            <a:r>
              <a:rPr lang="en-GB" sz="2400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6F49DB7-39AD-4561-93A5-0EA04EB4DB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r="3523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0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411480" y="991443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800" b="1" dirty="0" err="1">
                <a:latin typeface="+mn-lt"/>
              </a:rPr>
              <a:t>Fallas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agus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fàileadh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bodhaig</a:t>
            </a:r>
            <a:endParaRPr lang="en-US" sz="2800" b="1" dirty="0">
              <a:latin typeface="+mn-lt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4095"/>
            <a:ext cx="4661965" cy="349286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GB" sz="2400" dirty="0" err="1"/>
              <a:t>Nuair</a:t>
            </a:r>
            <a:r>
              <a:rPr lang="en-GB" sz="2400" dirty="0"/>
              <a:t> a </a:t>
            </a:r>
            <a:r>
              <a:rPr lang="en-GB" sz="2400" dirty="0" err="1"/>
              <a:t>thòisicheas</a:t>
            </a:r>
            <a:r>
              <a:rPr lang="en-GB" sz="2400" dirty="0"/>
              <a:t> </a:t>
            </a:r>
            <a:r>
              <a:rPr lang="en-GB" sz="2400" dirty="0" err="1"/>
              <a:t>inbhidheachd</a:t>
            </a:r>
            <a:r>
              <a:rPr lang="en-GB" sz="2400" dirty="0"/>
              <a:t>, </a:t>
            </a:r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barrachd</a:t>
            </a:r>
            <a:r>
              <a:rPr lang="en-GB" sz="2400" dirty="0"/>
              <a:t> </a:t>
            </a:r>
            <a:r>
              <a:rPr lang="en-GB" sz="2400" dirty="0" err="1"/>
              <a:t>fallais</a:t>
            </a:r>
            <a:r>
              <a:rPr lang="en-GB" sz="2400" dirty="0"/>
              <a:t> ort.</a:t>
            </a:r>
          </a:p>
          <a:p>
            <a:pPr marL="0" indent="0">
              <a:buNone/>
            </a:pPr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fàileadh</a:t>
            </a:r>
            <a:r>
              <a:rPr lang="en-GB" sz="2400" dirty="0"/>
              <a:t> </a:t>
            </a:r>
            <a:r>
              <a:rPr lang="en-GB" sz="2400" dirty="0" err="1"/>
              <a:t>bodhaig</a:t>
            </a:r>
            <a:r>
              <a:rPr lang="en-GB" sz="2400" dirty="0"/>
              <a:t> </a:t>
            </a:r>
            <a:r>
              <a:rPr lang="en-GB" sz="2400" dirty="0" err="1"/>
              <a:t>ùr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nas</a:t>
            </a:r>
            <a:r>
              <a:rPr lang="en-GB" sz="2400" dirty="0"/>
              <a:t> </a:t>
            </a:r>
            <a:r>
              <a:rPr lang="en-GB" sz="2400" dirty="0" err="1"/>
              <a:t>làidire</a:t>
            </a:r>
            <a:r>
              <a:rPr lang="en-GB" sz="2400" dirty="0"/>
              <a:t> a’ </a:t>
            </a:r>
            <a:r>
              <a:rPr lang="en-GB" sz="2400" dirty="0" err="1"/>
              <a:t>tighinn</a:t>
            </a:r>
            <a:r>
              <a:rPr lang="en-GB" sz="2400" dirty="0"/>
              <a:t> </a:t>
            </a:r>
            <a:r>
              <a:rPr lang="en-GB" sz="2400" dirty="0" err="1"/>
              <a:t>tro</a:t>
            </a:r>
            <a:r>
              <a:rPr lang="en-GB" sz="2400" dirty="0"/>
              <a:t> na </a:t>
            </a:r>
            <a:r>
              <a:rPr lang="en-GB" sz="2400" dirty="0" err="1"/>
              <a:t>fàireagan</a:t>
            </a:r>
            <a:r>
              <a:rPr lang="en-GB" sz="2400" dirty="0"/>
              <a:t> </a:t>
            </a:r>
            <a:r>
              <a:rPr lang="en-GB" sz="2400" dirty="0" err="1"/>
              <a:t>fallais</a:t>
            </a:r>
            <a:r>
              <a:rPr lang="en-GB" sz="2400" dirty="0"/>
              <a:t> </a:t>
            </a:r>
            <a:r>
              <a:rPr lang="en-GB" sz="2400" dirty="0" err="1"/>
              <a:t>agad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fallas</a:t>
            </a:r>
            <a:r>
              <a:rPr lang="en-GB" sz="2400" dirty="0"/>
              <a:t> a’ </a:t>
            </a:r>
            <a:r>
              <a:rPr lang="en-GB" sz="2400" dirty="0" err="1"/>
              <a:t>fàgail</a:t>
            </a:r>
            <a:r>
              <a:rPr lang="en-GB" sz="2400" dirty="0"/>
              <a:t> </a:t>
            </a:r>
            <a:r>
              <a:rPr lang="en-GB" sz="2400" dirty="0" err="1"/>
              <a:t>fàileadh</a:t>
            </a:r>
            <a:r>
              <a:rPr lang="en-GB" sz="2400" dirty="0"/>
              <a:t> </a:t>
            </a:r>
            <a:r>
              <a:rPr lang="en-GB" sz="2400" dirty="0" err="1"/>
              <a:t>dona</a:t>
            </a:r>
            <a:r>
              <a:rPr lang="en-GB" sz="2400" dirty="0"/>
              <a:t> air an </a:t>
            </a:r>
            <a:r>
              <a:rPr lang="en-GB" sz="2400" dirty="0" err="1"/>
              <a:t>aodach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air na </a:t>
            </a:r>
            <a:r>
              <a:rPr lang="en-GB" sz="2400" dirty="0" err="1"/>
              <a:t>bodhaigean</a:t>
            </a:r>
            <a:r>
              <a:rPr lang="en-GB" sz="2400" dirty="0"/>
              <a:t> </a:t>
            </a:r>
            <a:r>
              <a:rPr lang="en-GB" sz="2400" dirty="0" err="1"/>
              <a:t>againn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dirty="0" err="1"/>
              <a:t>Canaidh</a:t>
            </a:r>
            <a:r>
              <a:rPr lang="en-GB" sz="2400" dirty="0"/>
              <a:t> </a:t>
            </a:r>
            <a:r>
              <a:rPr lang="en-GB" sz="2400" dirty="0" err="1"/>
              <a:t>sinn</a:t>
            </a:r>
            <a:r>
              <a:rPr lang="en-GB" sz="2400" dirty="0"/>
              <a:t> </a:t>
            </a:r>
            <a:r>
              <a:rPr lang="en-GB" sz="2400" dirty="0" err="1"/>
              <a:t>fàileadh</a:t>
            </a:r>
            <a:r>
              <a:rPr lang="en-GB" sz="2400" dirty="0"/>
              <a:t> </a:t>
            </a:r>
            <a:r>
              <a:rPr lang="en-GB" sz="2400" dirty="0" err="1"/>
              <a:t>bodhaig</a:t>
            </a:r>
            <a:r>
              <a:rPr lang="en-GB" sz="2400" dirty="0"/>
              <a:t> </a:t>
            </a:r>
            <a:r>
              <a:rPr lang="en-GB" sz="2400" dirty="0" err="1"/>
              <a:t>ris</a:t>
            </a:r>
            <a:r>
              <a:rPr lang="en-GB" sz="2400" dirty="0"/>
              <a:t> an </a:t>
            </a:r>
            <a:r>
              <a:rPr lang="en-GB" sz="2400" dirty="0" err="1"/>
              <a:t>seo</a:t>
            </a:r>
            <a:r>
              <a:rPr lang="en-GB" sz="2400" dirty="0"/>
              <a:t>, no </a:t>
            </a:r>
            <a:r>
              <a:rPr lang="en-GB" sz="2400" i="1" dirty="0"/>
              <a:t>body odour</a:t>
            </a:r>
            <a:r>
              <a:rPr lang="en-GB" sz="2400" dirty="0"/>
              <a:t> (B.O)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Bheurla</a:t>
            </a:r>
            <a:r>
              <a:rPr lang="en-GB" sz="2400" dirty="0"/>
              <a:t>.  </a:t>
            </a:r>
            <a:endParaRPr lang="en-US" sz="2400" dirty="0"/>
          </a:p>
          <a:p>
            <a:pPr marL="0"/>
            <a:endParaRPr lang="en-US" sz="2400" strike="sngStrike" dirty="0"/>
          </a:p>
          <a:p>
            <a:pPr marL="0" lvl="0" fontAlgn="base"/>
            <a:endParaRPr lang="en-US" sz="2400" strike="sngStrik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erson standing in a room&#10;&#10;Description automatically generated">
            <a:extLst>
              <a:ext uri="{FF2B5EF4-FFF2-40B4-BE49-F238E27FC236}">
                <a16:creationId xmlns:a16="http://schemas.microsoft.com/office/drawing/2014/main" id="{4A9D0999-CF8D-4D0D-8ED3-174FBFA5C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38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92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8C35C33D-3EA9-4D27-90FF-D5FC4B6D3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371093" y="1161288"/>
            <a:ext cx="3935435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400" b="1" dirty="0" err="1">
                <a:latin typeface="+mn-lt"/>
              </a:rPr>
              <a:t>Fallas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agus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fàileadh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bodhaig</a:t>
            </a:r>
            <a:endParaRPr lang="en-US" sz="2400" b="1" dirty="0"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30601"/>
            <a:ext cx="4958895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 err="1"/>
              <a:t>Bheir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an </a:t>
            </a:r>
            <a:r>
              <a:rPr lang="en-US" sz="2400" dirty="0" err="1"/>
              <a:t>aire</a:t>
            </a:r>
            <a:r>
              <a:rPr lang="en-US" sz="2400" dirty="0"/>
              <a:t> do </a:t>
            </a:r>
            <a:r>
              <a:rPr lang="en-US" sz="2400" dirty="0" err="1"/>
              <a:t>fhallas</a:t>
            </a:r>
            <a:r>
              <a:rPr lang="en-US" sz="2400" dirty="0"/>
              <a:t> </a:t>
            </a:r>
            <a:r>
              <a:rPr lang="en-US" sz="2400" dirty="0" err="1"/>
              <a:t>agus</a:t>
            </a:r>
            <a:r>
              <a:rPr lang="en-US" sz="2400" dirty="0"/>
              <a:t> </a:t>
            </a:r>
            <a:r>
              <a:rPr lang="en-US" sz="2400" dirty="0" err="1"/>
              <a:t>fàilidhean</a:t>
            </a:r>
            <a:r>
              <a:rPr lang="en-US" sz="2400" dirty="0"/>
              <a:t> </a:t>
            </a:r>
            <a:r>
              <a:rPr lang="en-US" sz="2400" dirty="0" err="1"/>
              <a:t>ùra</a:t>
            </a:r>
            <a:r>
              <a:rPr lang="en-US" sz="2400" dirty="0"/>
              <a:t> </a:t>
            </a:r>
            <a:r>
              <a:rPr lang="en-US" sz="2400" dirty="0" err="1"/>
              <a:t>fod</a:t>
            </a:r>
            <a:r>
              <a:rPr lang="en-US" sz="2400" dirty="0"/>
              <a:t> </a:t>
            </a:r>
            <a:r>
              <a:rPr lang="en-US" sz="2400" dirty="0" err="1"/>
              <a:t>achlaisean</a:t>
            </a:r>
            <a:r>
              <a:rPr lang="en-US" sz="2400" dirty="0"/>
              <a:t> </a:t>
            </a:r>
            <a:r>
              <a:rPr lang="en-US" sz="2400" dirty="0" err="1"/>
              <a:t>agus</a:t>
            </a:r>
            <a:r>
              <a:rPr lang="en-US" sz="2400" dirty="0"/>
              <a:t> ’s </a:t>
            </a:r>
            <a:r>
              <a:rPr lang="en-US" sz="2400" dirty="0" err="1"/>
              <a:t>dòcha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do </a:t>
            </a:r>
            <a:r>
              <a:rPr lang="en-US" sz="2400" dirty="0" err="1"/>
              <a:t>chasan</a:t>
            </a:r>
            <a:r>
              <a:rPr lang="en-US" sz="2400" dirty="0"/>
              <a:t> no </a:t>
            </a:r>
            <a:r>
              <a:rPr lang="en-US" sz="2400" dirty="0" err="1"/>
              <a:t>às</a:t>
            </a:r>
            <a:r>
              <a:rPr lang="en-US" sz="2400" dirty="0"/>
              <a:t> do </a:t>
            </a:r>
            <a:r>
              <a:rPr lang="en-US" sz="2400" dirty="0" err="1"/>
              <a:t>ghobhal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Mura </a:t>
            </a:r>
            <a:r>
              <a:rPr lang="en-US" sz="2400" dirty="0" err="1"/>
              <a:t>cùm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do </a:t>
            </a:r>
            <a:r>
              <a:rPr lang="en-US" sz="2400" dirty="0" err="1"/>
              <a:t>bhodhaig</a:t>
            </a:r>
            <a:r>
              <a:rPr lang="en-US" sz="2400" dirty="0"/>
              <a:t> </a:t>
            </a:r>
            <a:r>
              <a:rPr lang="en-US" sz="2400" dirty="0" err="1"/>
              <a:t>agus</a:t>
            </a:r>
            <a:r>
              <a:rPr lang="en-US" sz="2400" dirty="0"/>
              <a:t> d’ </a:t>
            </a:r>
            <a:r>
              <a:rPr lang="en-US" sz="2400" dirty="0" err="1"/>
              <a:t>aodach</a:t>
            </a:r>
            <a:r>
              <a:rPr lang="en-US" sz="2400" dirty="0"/>
              <a:t> </a:t>
            </a:r>
            <a:r>
              <a:rPr lang="en-US" sz="2400" dirty="0" err="1"/>
              <a:t>glan</a:t>
            </a:r>
            <a:r>
              <a:rPr lang="en-US" sz="2400" dirty="0"/>
              <a:t>, </a:t>
            </a:r>
            <a:r>
              <a:rPr lang="en-US" sz="2400" dirty="0" err="1"/>
              <a:t>bidh</a:t>
            </a:r>
            <a:r>
              <a:rPr lang="en-US" sz="2400" dirty="0"/>
              <a:t> </a:t>
            </a:r>
            <a:r>
              <a:rPr lang="en-US" sz="2400" dirty="0" err="1"/>
              <a:t>bitheagan</a:t>
            </a:r>
            <a:r>
              <a:rPr lang="en-US" sz="2400" dirty="0"/>
              <a:t> a’ </a:t>
            </a:r>
            <a:r>
              <a:rPr lang="en-US" sz="2400" dirty="0" err="1"/>
              <a:t>fàs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Nigh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fhèin</a:t>
            </a:r>
            <a:r>
              <a:rPr lang="en-US" sz="2400" dirty="0"/>
              <a:t> san </a:t>
            </a:r>
            <a:r>
              <a:rPr lang="en-US" sz="2400" dirty="0" err="1"/>
              <a:t>fhrasadair</a:t>
            </a:r>
            <a:r>
              <a:rPr lang="en-US" sz="2400" dirty="0"/>
              <a:t> no san </a:t>
            </a:r>
            <a:r>
              <a:rPr lang="en-US" sz="2400" dirty="0" err="1"/>
              <a:t>amar</a:t>
            </a:r>
            <a:r>
              <a:rPr lang="en-US" sz="2400" dirty="0"/>
              <a:t> </a:t>
            </a:r>
            <a:r>
              <a:rPr lang="en-US" sz="2400" dirty="0" err="1"/>
              <a:t>gach</a:t>
            </a:r>
            <a:r>
              <a:rPr lang="en-US" sz="2400" dirty="0"/>
              <a:t> </a:t>
            </a:r>
            <a:r>
              <a:rPr lang="en-US" sz="2400" dirty="0" err="1"/>
              <a:t>latha</a:t>
            </a:r>
            <a:r>
              <a:rPr lang="en-US" sz="2400" dirty="0"/>
              <a:t> </a:t>
            </a:r>
            <a:r>
              <a:rPr lang="en-US" sz="2400" dirty="0" err="1"/>
              <a:t>agus</a:t>
            </a:r>
            <a:r>
              <a:rPr lang="en-US" sz="2400" dirty="0"/>
              <a:t> </a:t>
            </a:r>
            <a:r>
              <a:rPr lang="en-US" sz="2400" dirty="0" err="1"/>
              <a:t>cuir</a:t>
            </a:r>
            <a:r>
              <a:rPr lang="en-US" sz="2400" dirty="0"/>
              <a:t> ort </a:t>
            </a:r>
            <a:r>
              <a:rPr lang="en-US" sz="2400" dirty="0" err="1"/>
              <a:t>aodach</a:t>
            </a:r>
            <a:r>
              <a:rPr lang="en-US" sz="2400" dirty="0"/>
              <a:t> </a:t>
            </a:r>
            <a:r>
              <a:rPr lang="en-US" sz="2400" dirty="0" err="1"/>
              <a:t>glan</a:t>
            </a:r>
            <a:r>
              <a:rPr lang="en-US" sz="2400" dirty="0"/>
              <a:t>.    </a:t>
            </a:r>
            <a:r>
              <a:rPr lang="en-GB" sz="2400" dirty="0"/>
              <a:t>   </a:t>
            </a:r>
          </a:p>
          <a:p>
            <a:pPr marL="0" indent="0">
              <a:buNone/>
            </a:pPr>
            <a:r>
              <a:rPr lang="en-US" sz="2400" b="1" dirty="0"/>
              <a:t>Puberty, Body Odour: </a:t>
            </a:r>
            <a:r>
              <a:rPr lang="en-US" sz="2400" b="1" dirty="0">
                <a:hlinkClick r:id="rId4"/>
              </a:rPr>
              <a:t>https://youtu.be/4SRXvGHKA-k</a:t>
            </a:r>
            <a:r>
              <a:rPr lang="en-US" sz="2400" b="1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28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E38D8-1FDB-441D-BA08-D493C06F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GB" sz="2800" b="1" dirty="0" err="1">
                <a:latin typeface="+mn-lt"/>
              </a:rPr>
              <a:t>Slàinteachas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beòil</a:t>
            </a:r>
            <a:endParaRPr lang="en-GB" sz="2800" b="1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58EC-6878-4116-98BB-82CD1243C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Chan </a:t>
            </a:r>
            <a:r>
              <a:rPr lang="en-GB" sz="2400" dirty="0" err="1"/>
              <a:t>eil</a:t>
            </a:r>
            <a:r>
              <a:rPr lang="en-GB" sz="2400" dirty="0"/>
              <a:t> </a:t>
            </a:r>
            <a:r>
              <a:rPr lang="en-GB" sz="2400" dirty="0" err="1"/>
              <a:t>buaidh</a:t>
            </a:r>
            <a:r>
              <a:rPr lang="en-GB" sz="2400" dirty="0"/>
              <a:t> </a:t>
            </a:r>
            <a:r>
              <a:rPr lang="en-GB" sz="2400" dirty="0" err="1"/>
              <a:t>aig</a:t>
            </a:r>
            <a:r>
              <a:rPr lang="en-GB" sz="2400" dirty="0"/>
              <a:t> </a:t>
            </a:r>
            <a:r>
              <a:rPr lang="en-GB" sz="2400" dirty="0" err="1"/>
              <a:t>inbhidheachd</a:t>
            </a:r>
            <a:r>
              <a:rPr lang="en-GB" sz="2400" dirty="0"/>
              <a:t> air </a:t>
            </a:r>
            <a:r>
              <a:rPr lang="en-GB" sz="2400" dirty="0" err="1"/>
              <a:t>slàinteachas</a:t>
            </a:r>
            <a:r>
              <a:rPr lang="en-GB" sz="2400" dirty="0"/>
              <a:t> </a:t>
            </a:r>
            <a:r>
              <a:rPr lang="en-GB" sz="2400" dirty="0" err="1"/>
              <a:t>beòil</a:t>
            </a:r>
            <a:r>
              <a:rPr lang="en-GB" sz="2400" dirty="0"/>
              <a:t> – ach ’s e </a:t>
            </a:r>
            <a:r>
              <a:rPr lang="en-GB" sz="2400" dirty="0" err="1"/>
              <a:t>deagh</a:t>
            </a:r>
            <a:r>
              <a:rPr lang="en-GB" sz="2400" dirty="0"/>
              <a:t> </a:t>
            </a:r>
            <a:r>
              <a:rPr lang="en-GB" sz="2400" dirty="0" err="1"/>
              <a:t>bheachd</a:t>
            </a:r>
            <a:r>
              <a:rPr lang="en-GB" sz="2400" dirty="0"/>
              <a:t>  a th’ </a:t>
            </a:r>
            <a:r>
              <a:rPr lang="en-GB" sz="2400" dirty="0" err="1"/>
              <a:t>ann</a:t>
            </a:r>
            <a:r>
              <a:rPr lang="en-GB" sz="2400" dirty="0"/>
              <a:t> co-</a:t>
            </a:r>
            <a:r>
              <a:rPr lang="en-GB" sz="2400" dirty="0" err="1"/>
              <a:t>dhiù</a:t>
            </a:r>
            <a:r>
              <a:rPr lang="en-GB" sz="2400" dirty="0"/>
              <a:t> </a:t>
            </a:r>
            <a:r>
              <a:rPr lang="en-GB" sz="2400" dirty="0" err="1"/>
              <a:t>coimhead</a:t>
            </a:r>
            <a:r>
              <a:rPr lang="en-GB" sz="2400" dirty="0"/>
              <a:t> </a:t>
            </a:r>
            <a:r>
              <a:rPr lang="en-GB" sz="2400" dirty="0" err="1"/>
              <a:t>às</a:t>
            </a:r>
            <a:r>
              <a:rPr lang="en-GB" sz="2400" dirty="0"/>
              <a:t> </a:t>
            </a:r>
            <a:r>
              <a:rPr lang="en-GB" sz="2400" dirty="0" err="1"/>
              <a:t>dèidh</a:t>
            </a:r>
            <a:r>
              <a:rPr lang="en-GB" sz="2400" dirty="0"/>
              <a:t> do </a:t>
            </a:r>
            <a:r>
              <a:rPr lang="en-GB" sz="2400" dirty="0" err="1"/>
              <a:t>bheul</a:t>
            </a:r>
            <a:r>
              <a:rPr lang="en-GB" sz="2400" dirty="0"/>
              <a:t>, do </a:t>
            </a:r>
            <a:r>
              <a:rPr lang="en-GB" sz="2400" dirty="0" err="1"/>
              <a:t>chàirein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d’ </a:t>
            </a:r>
            <a:r>
              <a:rPr lang="en-GB" sz="2400" dirty="0" err="1"/>
              <a:t>fhiaclan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dirty="0"/>
              <a:t>Mar sin nigh d’ </a:t>
            </a:r>
            <a:r>
              <a:rPr lang="en-GB" sz="2400" dirty="0" err="1"/>
              <a:t>fhiaclan</a:t>
            </a:r>
            <a:r>
              <a:rPr lang="en-GB" sz="2400" dirty="0"/>
              <a:t> </a:t>
            </a:r>
            <a:r>
              <a:rPr lang="en-GB" sz="2400" dirty="0" err="1"/>
              <a:t>dà</a:t>
            </a:r>
            <a:r>
              <a:rPr lang="en-GB" sz="2400" dirty="0"/>
              <a:t> </a:t>
            </a:r>
            <a:r>
              <a:rPr lang="en-GB" sz="2400" dirty="0" err="1"/>
              <a:t>thuras</a:t>
            </a:r>
            <a:r>
              <a:rPr lang="en-GB" sz="2400" dirty="0"/>
              <a:t> san </a:t>
            </a:r>
            <a:r>
              <a:rPr lang="en-GB" sz="2400" dirty="0" err="1"/>
              <a:t>latha</a:t>
            </a:r>
            <a:r>
              <a:rPr lang="en-GB" sz="2400" dirty="0"/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B6A39-1901-42CD-ADCB-AF00EA24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erson brushing her teeth&#10;&#10;Description automatically generated">
            <a:extLst>
              <a:ext uri="{FF2B5EF4-FFF2-40B4-BE49-F238E27FC236}">
                <a16:creationId xmlns:a16="http://schemas.microsoft.com/office/drawing/2014/main" id="{6920445E-0540-48E5-A037-D7A1FA6A7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38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01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ECB1F-3ACB-4AF5-967D-ADB5100B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11" y="954221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2800" b="1" dirty="0" err="1">
                <a:latin typeface="+mn-lt"/>
              </a:rPr>
              <a:t>Ar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slàinteachas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pearsanta</a:t>
            </a:r>
            <a:r>
              <a:rPr lang="en-GB" sz="2800" b="1" dirty="0">
                <a:latin typeface="+mn-lt"/>
              </a:rPr>
              <a:t> - </a:t>
            </a:r>
            <a:r>
              <a:rPr lang="en-GB" sz="2800" b="1" dirty="0" err="1">
                <a:latin typeface="+mn-lt"/>
              </a:rPr>
              <a:t>Obair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sgioba</a:t>
            </a:r>
            <a:r>
              <a:rPr lang="en-GB" sz="2800" b="1" dirty="0">
                <a:latin typeface="+mn-lt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0507B-F70F-4178-BEA7-280F8CC5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Rudan</a:t>
            </a:r>
            <a:r>
              <a:rPr lang="en-GB" dirty="0"/>
              <a:t> a </a:t>
            </a:r>
            <a:r>
              <a:rPr lang="en-GB" dirty="0" err="1"/>
              <a:t>dh’fheumas</a:t>
            </a:r>
            <a:r>
              <a:rPr lang="en-GB" dirty="0"/>
              <a:t> mi a </a:t>
            </a:r>
            <a:r>
              <a:rPr lang="en-GB" dirty="0" err="1"/>
              <a:t>dhèanamh</a:t>
            </a:r>
            <a:r>
              <a:rPr lang="en-GB" dirty="0"/>
              <a:t> 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latha</a:t>
            </a:r>
            <a:r>
              <a:rPr lang="en-GB" dirty="0"/>
              <a:t>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Rudan</a:t>
            </a:r>
            <a:r>
              <a:rPr lang="en-GB" dirty="0"/>
              <a:t> a </a:t>
            </a:r>
            <a:r>
              <a:rPr lang="en-GB" dirty="0" err="1"/>
              <a:t>bhios</a:t>
            </a:r>
            <a:r>
              <a:rPr lang="en-GB" dirty="0"/>
              <a:t> mi a’ </a:t>
            </a:r>
            <a:r>
              <a:rPr lang="en-GB" dirty="0" err="1"/>
              <a:t>dèanamh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cunbhalach</a:t>
            </a:r>
            <a:r>
              <a:rPr lang="en-GB" dirty="0"/>
              <a:t>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Rudan</a:t>
            </a:r>
            <a:r>
              <a:rPr lang="en-GB" dirty="0"/>
              <a:t> far am </a:t>
            </a:r>
            <a:r>
              <a:rPr lang="en-GB" dirty="0" err="1"/>
              <a:t>faod</a:t>
            </a:r>
            <a:r>
              <a:rPr lang="en-GB" dirty="0"/>
              <a:t> mi </a:t>
            </a:r>
            <a:r>
              <a:rPr lang="en-GB" dirty="0" err="1"/>
              <a:t>bhith</a:t>
            </a:r>
            <a:r>
              <a:rPr lang="en-GB" dirty="0"/>
              <a:t>  </a:t>
            </a:r>
            <a:r>
              <a:rPr lang="en-GB" dirty="0" err="1"/>
              <a:t>feumach</a:t>
            </a:r>
            <a:r>
              <a:rPr lang="en-GB" dirty="0"/>
              <a:t> air </a:t>
            </a:r>
            <a:r>
              <a:rPr lang="en-GB" dirty="0" err="1"/>
              <a:t>cuideachadh</a:t>
            </a:r>
            <a:r>
              <a:rPr lang="en-GB" dirty="0"/>
              <a:t> …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A1BFB-67AE-41E1-87D9-573377D8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DC1357E-0C5F-4BF8-ACBA-BF3F2367EB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36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91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496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Slàinteachas pearsanta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Slàinteachas beòil</vt:lpstr>
      <vt:lpstr>Ar slàinteachas pearsanta - Obair sgioba  </vt:lpstr>
      <vt:lpstr>Prìomh Phuingean?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Hygiene</dc:title>
  <dc:creator>Colin Morrison</dc:creator>
  <cp:lastModifiedBy>Sarah maceachen</cp:lastModifiedBy>
  <cp:revision>7</cp:revision>
  <dcterms:created xsi:type="dcterms:W3CDTF">2020-06-18T14:46:49Z</dcterms:created>
  <dcterms:modified xsi:type="dcterms:W3CDTF">2021-08-25T13:40:15Z</dcterms:modified>
</cp:coreProperties>
</file>