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5"/>
  </p:notesMasterIdLst>
  <p:sldIdLst>
    <p:sldId id="283" r:id="rId2"/>
    <p:sldId id="286" r:id="rId3"/>
    <p:sldId id="257" r:id="rId4"/>
    <p:sldId id="276" r:id="rId5"/>
    <p:sldId id="275" r:id="rId6"/>
    <p:sldId id="287" r:id="rId7"/>
    <p:sldId id="288" r:id="rId8"/>
    <p:sldId id="277" r:id="rId9"/>
    <p:sldId id="274" r:id="rId10"/>
    <p:sldId id="278" r:id="rId11"/>
    <p:sldId id="279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2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1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290F1-1803-1F44-B3F5-C59429051435}" v="1" dt="2020-06-25T13:04:00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38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52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0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9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Fcy_VQZG5D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7zUHOEYlN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2AB28-20D2-4766-B52C-698A61DB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Mo </a:t>
            </a:r>
            <a:r>
              <a:rPr lang="en-GB" sz="4000" b="1" dirty="0" err="1">
                <a:latin typeface="+mn-lt"/>
              </a:rPr>
              <a:t>bhodhaig</a:t>
            </a:r>
            <a:endParaRPr lang="en-GB" sz="4000" b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9C33-BBE3-42DD-A7B9-2E3F8F09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269" y="836435"/>
            <a:ext cx="5916603" cy="4992624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GB" sz="2400" dirty="0"/>
              <a:t>’S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dhomh</a:t>
            </a:r>
            <a:r>
              <a:rPr lang="en-GB" sz="2400" dirty="0"/>
              <a:t> m’ </a:t>
            </a:r>
            <a:r>
              <a:rPr lang="en-GB" sz="2400" dirty="0" err="1"/>
              <a:t>fhaireachdainnean</a:t>
            </a:r>
            <a:r>
              <a:rPr lang="en-GB" sz="2400" dirty="0"/>
              <a:t> a </a:t>
            </a:r>
            <a:r>
              <a:rPr lang="en-GB" sz="2400" dirty="0" err="1"/>
              <a:t>chur</a:t>
            </a:r>
            <a:r>
              <a:rPr lang="en-GB" sz="2400" dirty="0"/>
              <a:t> an </a:t>
            </a:r>
            <a:r>
              <a:rPr lang="en-GB" sz="2400" dirty="0" err="1"/>
              <a:t>cèill</a:t>
            </a:r>
            <a:r>
              <a:rPr lang="en-GB" sz="2400" dirty="0"/>
              <a:t>.</a:t>
            </a:r>
          </a:p>
          <a:p>
            <a:pPr lvl="0"/>
            <a:r>
              <a:rPr lang="en-GB" sz="2400" dirty="0"/>
              <a:t>’S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dhomh</a:t>
            </a:r>
            <a:r>
              <a:rPr lang="en-GB" sz="2400" dirty="0"/>
              <a:t> </a:t>
            </a:r>
            <a:r>
              <a:rPr lang="en-GB" sz="2400" dirty="0" err="1"/>
              <a:t>bruidhinn</a:t>
            </a:r>
            <a:r>
              <a:rPr lang="en-GB" sz="2400" dirty="0"/>
              <a:t> air </a:t>
            </a:r>
            <a:r>
              <a:rPr lang="en-GB" sz="2400" dirty="0" err="1"/>
              <a:t>rudan</a:t>
            </a:r>
            <a:r>
              <a:rPr lang="en-GB" sz="2400" dirty="0"/>
              <a:t> </a:t>
            </a:r>
            <a:r>
              <a:rPr lang="en-GB" sz="2400" dirty="0" err="1"/>
              <a:t>deimhinneach</a:t>
            </a:r>
            <a:r>
              <a:rPr lang="en-GB" sz="2400" dirty="0"/>
              <a:t> mum </a:t>
            </a:r>
            <a:r>
              <a:rPr lang="en-GB" sz="2400" dirty="0" err="1"/>
              <a:t>dheidhinn-sa</a:t>
            </a:r>
            <a:r>
              <a:rPr lang="en-GB" sz="2400" dirty="0"/>
              <a:t>. </a:t>
            </a:r>
          </a:p>
          <a:p>
            <a:pPr lvl="0"/>
            <a:r>
              <a:rPr lang="en-GB" sz="2400" dirty="0" err="1"/>
              <a:t>Aithinichidh</a:t>
            </a:r>
            <a:r>
              <a:rPr lang="en-GB" sz="2400" dirty="0"/>
              <a:t> mi </a:t>
            </a:r>
            <a:r>
              <a:rPr lang="en-GB" sz="2400" dirty="0" err="1"/>
              <a:t>nuair</a:t>
            </a:r>
            <a:r>
              <a:rPr lang="en-GB" sz="2400" dirty="0"/>
              <a:t> a tha </a:t>
            </a:r>
            <a:br>
              <a:rPr lang="en-GB" sz="2400" dirty="0"/>
            </a:br>
            <a:r>
              <a:rPr lang="en-GB" sz="2400" dirty="0"/>
              <a:t>m’ </a:t>
            </a:r>
            <a:r>
              <a:rPr lang="en-GB" sz="2400" dirty="0" err="1"/>
              <a:t>fhairechdainnean</a:t>
            </a:r>
            <a:r>
              <a:rPr lang="en-GB" sz="2400" dirty="0"/>
              <a:t> </a:t>
            </a:r>
            <a:r>
              <a:rPr lang="en-GB" sz="2400" dirty="0" err="1"/>
              <a:t>deimhinneach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tha mi a’ </a:t>
            </a:r>
            <a:r>
              <a:rPr lang="en-GB" sz="2400" dirty="0" err="1"/>
              <a:t>faireachdainn</a:t>
            </a:r>
            <a:r>
              <a:rPr lang="en-GB" sz="2400" dirty="0"/>
              <a:t> </a:t>
            </a:r>
            <a:r>
              <a:rPr lang="en-GB" sz="2400" dirty="0" err="1"/>
              <a:t>brònach</a:t>
            </a:r>
            <a:r>
              <a:rPr lang="en-GB" sz="2400" dirty="0"/>
              <a:t> no </a:t>
            </a:r>
            <a:r>
              <a:rPr lang="en-GB" sz="2400" dirty="0" err="1"/>
              <a:t>fo</a:t>
            </a:r>
            <a:r>
              <a:rPr lang="en-GB" sz="2400" dirty="0"/>
              <a:t> </a:t>
            </a:r>
            <a:r>
              <a:rPr lang="en-GB" sz="2400" dirty="0" err="1"/>
              <a:t>iomagain</a:t>
            </a:r>
            <a:r>
              <a:rPr lang="en-GB" sz="2400" dirty="0"/>
              <a:t>. </a:t>
            </a:r>
          </a:p>
          <a:p>
            <a:pPr lvl="0"/>
            <a:r>
              <a:rPr lang="en-GB" sz="2400" dirty="0"/>
              <a:t>’S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dhomh</a:t>
            </a:r>
            <a:r>
              <a:rPr lang="en-GB" sz="2400" dirty="0"/>
              <a:t> </a:t>
            </a:r>
            <a:r>
              <a:rPr lang="en-GB" sz="2400" dirty="0" err="1"/>
              <a:t>meòrachadh</a:t>
            </a:r>
            <a:r>
              <a:rPr lang="en-GB" sz="2400" dirty="0"/>
              <a:t> air na </a:t>
            </a:r>
            <a:r>
              <a:rPr lang="en-GB" sz="2400" dirty="0" err="1"/>
              <a:t>dàimhean</a:t>
            </a:r>
            <a:r>
              <a:rPr lang="en-GB" sz="2400" dirty="0"/>
              <a:t> a th’ </a:t>
            </a:r>
            <a:r>
              <a:rPr lang="en-GB" sz="2400" dirty="0" err="1"/>
              <a:t>agam</a:t>
            </a:r>
            <a:r>
              <a:rPr lang="en-GB" sz="2400" dirty="0"/>
              <a:t>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daoine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air a’ </a:t>
            </a:r>
            <a:r>
              <a:rPr lang="en-GB" sz="2400" dirty="0" err="1"/>
              <a:t>bhuaidh</a:t>
            </a:r>
            <a:r>
              <a:rPr lang="en-GB" sz="2400" dirty="0"/>
              <a:t> a th’ aca air </a:t>
            </a:r>
            <a:r>
              <a:rPr lang="en-GB" sz="2400" dirty="0" err="1"/>
              <a:t>mo</a:t>
            </a:r>
            <a:r>
              <a:rPr lang="en-GB" sz="2400" dirty="0"/>
              <a:t> </a:t>
            </a:r>
            <a:r>
              <a:rPr lang="en-GB" sz="2400" dirty="0" err="1"/>
              <a:t>shlàinte</a:t>
            </a:r>
            <a:r>
              <a:rPr lang="en-GB" sz="2400" dirty="0"/>
              <a:t> </a:t>
            </a:r>
            <a:r>
              <a:rPr lang="en-GB" sz="2400" dirty="0" err="1"/>
              <a:t>fhaireachail</a:t>
            </a:r>
            <a:r>
              <a:rPr lang="en-GB" sz="2400" dirty="0"/>
              <a:t>. Tha </a:t>
            </a:r>
            <a:r>
              <a:rPr lang="en-GB" sz="2400" dirty="0" err="1"/>
              <a:t>fios</a:t>
            </a:r>
            <a:r>
              <a:rPr lang="en-GB" sz="2400" dirty="0"/>
              <a:t> </a:t>
            </a:r>
            <a:r>
              <a:rPr lang="en-GB" sz="2400" dirty="0" err="1"/>
              <a:t>agam</a:t>
            </a:r>
            <a:r>
              <a:rPr lang="en-GB" sz="2400" dirty="0"/>
              <a:t> </a:t>
            </a:r>
            <a:r>
              <a:rPr lang="en-GB" sz="2400" dirty="0" err="1"/>
              <a:t>cò</a:t>
            </a:r>
            <a:r>
              <a:rPr lang="en-GB" sz="2400" dirty="0"/>
              <a:t> </a:t>
            </a:r>
            <a:r>
              <a:rPr lang="en-GB" sz="2400" dirty="0" err="1"/>
              <a:t>thuige</a:t>
            </a:r>
            <a:r>
              <a:rPr lang="en-GB" sz="2400" dirty="0"/>
              <a:t> no </a:t>
            </a:r>
            <a:r>
              <a:rPr lang="en-GB" sz="2400" dirty="0" err="1"/>
              <a:t>càit</a:t>
            </a:r>
            <a:r>
              <a:rPr lang="en-GB" sz="2400" dirty="0"/>
              <a:t> an </a:t>
            </a:r>
            <a:r>
              <a:rPr lang="en-GB" sz="2400" dirty="0" err="1"/>
              <a:t>tèid</a:t>
            </a:r>
            <a:r>
              <a:rPr lang="en-GB" sz="2400" dirty="0"/>
              <a:t> mi </a:t>
            </a:r>
            <a:r>
              <a:rPr lang="en-GB" sz="2400" dirty="0" err="1"/>
              <a:t>airson</a:t>
            </a:r>
            <a:r>
              <a:rPr lang="en-GB" sz="2400" dirty="0"/>
              <a:t> taic no ma tha </a:t>
            </a:r>
            <a:r>
              <a:rPr lang="en-GB" sz="2400" dirty="0" err="1"/>
              <a:t>ceist</a:t>
            </a:r>
            <a:r>
              <a:rPr lang="en-GB" sz="2400" dirty="0"/>
              <a:t> </a:t>
            </a:r>
            <a:r>
              <a:rPr lang="en-GB" sz="2400" dirty="0" err="1"/>
              <a:t>agam</a:t>
            </a:r>
            <a:r>
              <a:rPr lang="en-GB" sz="2400" dirty="0"/>
              <a:t> no </a:t>
            </a:r>
            <a:r>
              <a:rPr lang="en-GB" sz="2400" dirty="0" err="1"/>
              <a:t>iomagain</a:t>
            </a:r>
            <a:r>
              <a:rPr lang="en-GB" sz="2400" dirty="0"/>
              <a:t> </a:t>
            </a:r>
            <a:r>
              <a:rPr lang="en-GB" sz="2400" dirty="0" err="1"/>
              <a:t>orm</a:t>
            </a:r>
            <a:r>
              <a:rPr lang="en-GB" sz="2400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A5E8A-66A8-4A53-8B63-4AE00C31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4150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20725" y="175861"/>
            <a:ext cx="5314661" cy="107368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Prìomh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phuing</a:t>
            </a:r>
            <a:r>
              <a:rPr lang="en-GB" sz="2800" b="1" dirty="0">
                <a:solidFill>
                  <a:srgbClr val="000000"/>
                </a:solidFill>
                <a:latin typeface="+mn-lt"/>
              </a:rPr>
              <a:t> 2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203" y="489547"/>
            <a:ext cx="5353652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Ma </a:t>
            </a:r>
            <a:r>
              <a:rPr lang="en-GB" dirty="0" err="1"/>
              <a:t>bhios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a’ </a:t>
            </a:r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làraich-lìn</a:t>
            </a:r>
            <a:r>
              <a:rPr lang="en-GB" dirty="0"/>
              <a:t> no </a:t>
            </a:r>
            <a:r>
              <a:rPr lang="en-GB" dirty="0" err="1"/>
              <a:t>prògraman</a:t>
            </a:r>
            <a:r>
              <a:rPr lang="en-GB" dirty="0"/>
              <a:t> a tha ag </a:t>
            </a:r>
            <a:r>
              <a:rPr lang="en-GB" dirty="0" err="1"/>
              <a:t>ràdh</a:t>
            </a:r>
            <a:r>
              <a:rPr lang="en-GB" dirty="0"/>
              <a:t> gum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coltas</a:t>
            </a:r>
            <a:r>
              <a:rPr lang="en-GB" dirty="0"/>
              <a:t> </a:t>
            </a:r>
            <a:r>
              <a:rPr lang="en-GB" dirty="0" err="1"/>
              <a:t>sònraichte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air </a:t>
            </a:r>
            <a:r>
              <a:rPr lang="en-GB" dirty="0" err="1"/>
              <a:t>balaich</a:t>
            </a:r>
            <a:r>
              <a:rPr lang="en-GB" dirty="0"/>
              <a:t> no </a:t>
            </a:r>
            <a:r>
              <a:rPr lang="en-GB" dirty="0" err="1"/>
              <a:t>nigheanan</a:t>
            </a:r>
            <a:r>
              <a:rPr lang="en-GB" dirty="0"/>
              <a:t>, </a:t>
            </a:r>
            <a:r>
              <a:rPr lang="en-GB" dirty="0" err="1"/>
              <a:t>cuimhnich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sinn</a:t>
            </a:r>
            <a:r>
              <a:rPr lang="en-GB" dirty="0"/>
              <a:t> </a:t>
            </a:r>
            <a:r>
              <a:rPr lang="en-GB" dirty="0" err="1"/>
              <a:t>uile</a:t>
            </a:r>
            <a:r>
              <a:rPr lang="en-GB" dirty="0"/>
              <a:t> </a:t>
            </a:r>
            <a:r>
              <a:rPr lang="en-GB" dirty="0" err="1"/>
              <a:t>eadar-dhealaichte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sin ceart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leòr</a:t>
            </a:r>
            <a:r>
              <a:rPr lang="en-GB" dirty="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959325" y="6106471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5D66C-AAEF-364B-94DF-0013D2E9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37194" y="3857046"/>
            <a:ext cx="3298376" cy="3000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CA0F3-D6F8-498F-AEFB-1C2B1327F9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70" y="0"/>
            <a:ext cx="3973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4705" y="481868"/>
            <a:ext cx="5814809" cy="637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Prìomh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phuing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3</a:t>
            </a:r>
            <a:endParaRPr lang="en-US" sz="2800" b="1" kern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704" y="2832488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en-US" dirty="0">
                <a:solidFill>
                  <a:srgbClr val="000000"/>
                </a:solidFill>
              </a:rPr>
              <a:t>bi ag </a:t>
            </a:r>
            <a:r>
              <a:rPr lang="en-US" dirty="0" err="1">
                <a:solidFill>
                  <a:srgbClr val="000000"/>
                </a:solidFill>
              </a:rPr>
              <a:t>ràdh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rudan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mosach</a:t>
            </a:r>
            <a:r>
              <a:rPr lang="en-US" dirty="0">
                <a:solidFill>
                  <a:srgbClr val="000000"/>
                </a:solidFill>
              </a:rPr>
              <a:t> mu </a:t>
            </a:r>
            <a:r>
              <a:rPr lang="en-US" dirty="0" err="1">
                <a:solidFill>
                  <a:srgbClr val="000000"/>
                </a:solidFill>
              </a:rPr>
              <a:t>neach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bith</a:t>
            </a:r>
            <a:r>
              <a:rPr lang="en-US" dirty="0">
                <a:solidFill>
                  <a:srgbClr val="000000"/>
                </a:solidFill>
              </a:rPr>
              <a:t> no </a:t>
            </a:r>
            <a:r>
              <a:rPr lang="en-US" dirty="0" err="1">
                <a:solidFill>
                  <a:srgbClr val="000000"/>
                </a:solidFill>
              </a:rPr>
              <a:t>mun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coltas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Thoir</a:t>
            </a:r>
            <a:r>
              <a:rPr lang="en-US" dirty="0">
                <a:solidFill>
                  <a:srgbClr val="000000"/>
                </a:solidFill>
              </a:rPr>
              <a:t> taic </a:t>
            </a:r>
            <a:r>
              <a:rPr lang="en-US" dirty="0" err="1">
                <a:solidFill>
                  <a:srgbClr val="000000"/>
                </a:solidFill>
              </a:rPr>
              <a:t>dha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charaidean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cuimhnich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dhaibh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bheil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thusa</a:t>
            </a:r>
            <a:r>
              <a:rPr lang="en-US" dirty="0">
                <a:solidFill>
                  <a:srgbClr val="000000"/>
                </a:solidFill>
              </a:rPr>
              <a:t> a’ cur </a:t>
            </a:r>
            <a:r>
              <a:rPr lang="en-US" dirty="0" err="1">
                <a:solidFill>
                  <a:srgbClr val="000000"/>
                </a:solidFill>
              </a:rPr>
              <a:t>luach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annta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63DBF-AB0B-724A-83C0-C68FE3C873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713040" y="4140684"/>
            <a:ext cx="2109020" cy="1918839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81C28A2-FF96-45B0-8BBD-FBC28FA76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0"/>
            <a:ext cx="411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9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9084" y="331453"/>
            <a:ext cx="5002518" cy="104014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Prìomh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phuing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+mn-lt"/>
              </a:rPr>
              <a:t>4: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807" y="449238"/>
            <a:ext cx="4761244" cy="39578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Ma tha </a:t>
            </a:r>
            <a:r>
              <a:rPr lang="en-GB" dirty="0" err="1">
                <a:solidFill>
                  <a:srgbClr val="000000"/>
                </a:solidFill>
              </a:rPr>
              <a:t>ceist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agad</a:t>
            </a:r>
            <a:r>
              <a:rPr lang="en-GB" dirty="0">
                <a:solidFill>
                  <a:srgbClr val="000000"/>
                </a:solidFill>
              </a:rPr>
              <a:t> no ma tha </a:t>
            </a:r>
            <a:r>
              <a:rPr lang="en-GB" dirty="0" err="1">
                <a:solidFill>
                  <a:srgbClr val="000000"/>
                </a:solidFill>
              </a:rPr>
              <a:t>thu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fo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iomagain</a:t>
            </a:r>
            <a:r>
              <a:rPr lang="en-GB" dirty="0">
                <a:solidFill>
                  <a:srgbClr val="000000"/>
                </a:solidFill>
              </a:rPr>
              <a:t> mu do </a:t>
            </a:r>
            <a:r>
              <a:rPr lang="en-GB" dirty="0" err="1">
                <a:solidFill>
                  <a:srgbClr val="000000"/>
                </a:solidFill>
              </a:rPr>
              <a:t>bhodhaig</a:t>
            </a:r>
            <a:r>
              <a:rPr lang="en-GB" dirty="0">
                <a:solidFill>
                  <a:srgbClr val="000000"/>
                </a:solidFill>
              </a:rPr>
              <a:t> no mu do </a:t>
            </a:r>
            <a:r>
              <a:rPr lang="en-GB" dirty="0" err="1">
                <a:solidFill>
                  <a:srgbClr val="000000"/>
                </a:solidFill>
              </a:rPr>
              <a:t>choltas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bruidhinn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inbheach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000000"/>
                </a:solidFill>
              </a:rPr>
              <a:t>Smaoinich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airson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mionaid</a:t>
            </a:r>
            <a:r>
              <a:rPr lang="en-GB" dirty="0">
                <a:solidFill>
                  <a:srgbClr val="000000"/>
                </a:solidFill>
              </a:rPr>
              <a:t>… </a:t>
            </a:r>
            <a:r>
              <a:rPr lang="en-GB" dirty="0" err="1">
                <a:solidFill>
                  <a:srgbClr val="000000"/>
                </a:solidFill>
              </a:rPr>
              <a:t>cò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ris</a:t>
            </a:r>
            <a:r>
              <a:rPr lang="en-GB" dirty="0">
                <a:solidFill>
                  <a:srgbClr val="000000"/>
                </a:solidFill>
              </a:rPr>
              <a:t> a </a:t>
            </a:r>
            <a:r>
              <a:rPr lang="en-GB" dirty="0" err="1">
                <a:solidFill>
                  <a:srgbClr val="000000"/>
                </a:solidFill>
              </a:rPr>
              <a:t>bhruidhneadh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tu</a:t>
            </a:r>
            <a:r>
              <a:rPr lang="en-GB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3795202" y="6211978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 err="1">
                <a:solidFill>
                  <a:srgbClr val="898989"/>
                </a:solidFill>
              </a:rPr>
              <a:t>rshp.scot</a:t>
            </a:r>
            <a:endParaRPr lang="en-US" sz="1100" dirty="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70191-0376-914B-8EFF-52D1DC1E7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644156" y="3754756"/>
            <a:ext cx="3293930" cy="2996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AC1CA-0B6E-4C4D-88BD-BBB7BAFFF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34" y="136478"/>
            <a:ext cx="342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02769" y="797289"/>
            <a:ext cx="3080389" cy="5863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Prìomh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n-lt"/>
              </a:rPr>
              <a:t>phuing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 5</a:t>
            </a:r>
            <a:endParaRPr lang="en-US" sz="2800" b="1" kern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769" y="2456131"/>
            <a:ext cx="3498948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Cuimhnich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gu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bheil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thu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gun </a:t>
            </a:r>
            <a:r>
              <a:rPr lang="en-US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shamhail</a:t>
            </a:r>
            <a:r>
              <a:rPr lang="en-US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agus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sònraichte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747947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35000-DB72-894B-8CCA-6F2CF51FA5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302769" y="3652309"/>
            <a:ext cx="3863432" cy="3094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3FB373-581A-4B24-B4C7-1D7F2BB2C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998" y="-76035"/>
            <a:ext cx="435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8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50830-AE6E-4C6A-A626-6C8AAE389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D143D-A07F-4B4B-9B81-C9D4C387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>
                <a:latin typeface="+mn-lt"/>
              </a:rPr>
              <a:t>Clàr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Fhaireachdainnean</a:t>
            </a:r>
            <a:endParaRPr lang="en-US" sz="2400" b="1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16030-5D81-4554-9243-BE8924AF701D}"/>
              </a:ext>
            </a:extLst>
          </p:cNvPr>
          <p:cNvSpPr/>
          <p:nvPr/>
        </p:nvSpPr>
        <p:spPr>
          <a:xfrm>
            <a:off x="263848" y="2470253"/>
            <a:ext cx="5214735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Nuair</a:t>
            </a:r>
            <a:r>
              <a:rPr lang="en-US" sz="2400" dirty="0"/>
              <a:t> a </a:t>
            </a:r>
            <a:r>
              <a:rPr lang="en-US" sz="2400" dirty="0" err="1"/>
              <a:t>dhùisg</a:t>
            </a:r>
            <a:r>
              <a:rPr lang="en-US" sz="2400" dirty="0"/>
              <a:t> mi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mhadainn</a:t>
            </a:r>
            <a:r>
              <a:rPr lang="en-US" sz="2400" dirty="0"/>
              <a:t> an-</a:t>
            </a:r>
            <a:r>
              <a:rPr lang="en-US" sz="2400" dirty="0" err="1"/>
              <a:t>diugh</a:t>
            </a:r>
            <a:r>
              <a:rPr lang="en-US" sz="2400" dirty="0"/>
              <a:t> </a:t>
            </a:r>
            <a:r>
              <a:rPr lang="en-US" sz="2400" dirty="0" err="1"/>
              <a:t>bha</a:t>
            </a:r>
            <a:r>
              <a:rPr lang="en-US" sz="2400" dirty="0"/>
              <a:t> mi a’ </a:t>
            </a:r>
            <a:r>
              <a:rPr lang="en-US" sz="2400" dirty="0" err="1"/>
              <a:t>faireachdainn</a:t>
            </a:r>
            <a:r>
              <a:rPr lang="en-US" sz="2400" dirty="0"/>
              <a:t>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Mus </a:t>
            </a:r>
            <a:r>
              <a:rPr lang="en-US" sz="2400" dirty="0" err="1"/>
              <a:t>tàinig</a:t>
            </a:r>
            <a:r>
              <a:rPr lang="en-US" sz="2400" dirty="0"/>
              <a:t> mi </a:t>
            </a:r>
            <a:r>
              <a:rPr lang="en-US" sz="2400" dirty="0" err="1"/>
              <a:t>dhan</a:t>
            </a:r>
            <a:r>
              <a:rPr lang="en-US" sz="2400" dirty="0"/>
              <a:t> </a:t>
            </a:r>
            <a:r>
              <a:rPr lang="en-US" sz="2400" dirty="0" err="1"/>
              <a:t>sgoil</a:t>
            </a:r>
            <a:r>
              <a:rPr lang="en-US" sz="2400" dirty="0"/>
              <a:t>, </a:t>
            </a:r>
            <a:r>
              <a:rPr lang="en-US" sz="2400" dirty="0" err="1"/>
              <a:t>bha</a:t>
            </a:r>
            <a:r>
              <a:rPr lang="en-US" sz="2400" dirty="0"/>
              <a:t> mi  a’ </a:t>
            </a:r>
            <a:r>
              <a:rPr lang="en-US" sz="2400" dirty="0" err="1"/>
              <a:t>faireachdainn</a:t>
            </a:r>
            <a:r>
              <a:rPr lang="en-US" sz="2400" dirty="0"/>
              <a:t>…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An-</a:t>
            </a:r>
            <a:r>
              <a:rPr lang="en-US" sz="2400" dirty="0" err="1"/>
              <a:t>dràsta</a:t>
            </a:r>
            <a:r>
              <a:rPr lang="en-US" sz="2400" dirty="0"/>
              <a:t>, tha mi a’ </a:t>
            </a:r>
            <a:r>
              <a:rPr lang="en-US" sz="2400" dirty="0" err="1"/>
              <a:t>faireachdainn</a:t>
            </a:r>
            <a:r>
              <a:rPr lang="en-US" sz="2400" dirty="0"/>
              <a:t> …</a:t>
            </a:r>
            <a:endParaRPr lang="en-US" sz="240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04B5E-07B6-4C95-9FFC-53EA25FF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6880" y="6356350"/>
            <a:ext cx="29431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19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CB781-5402-AA4B-A482-7E670BB28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346" y="175082"/>
            <a:ext cx="4591308" cy="3136503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63A94-111B-420E-92BE-F7A775B36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921" y="3227994"/>
            <a:ext cx="4512666" cy="3191092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AD2E25B5-BAD6-4713-8924-7F42B388CD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770945" y="3227994"/>
            <a:ext cx="4620709" cy="3191092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151800"/>
            <a:ext cx="2807208" cy="1325563"/>
          </a:xfrm>
        </p:spPr>
        <p:txBody>
          <a:bodyPr>
            <a:normAutofit fontScale="90000"/>
          </a:bodyPr>
          <a:lstStyle/>
          <a:p>
            <a:r>
              <a:rPr lang="en-GB" sz="2400" b="1" dirty="0" err="1">
                <a:latin typeface="+mn-lt"/>
              </a:rPr>
              <a:t>Dè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th</a:t>
            </a:r>
            <a:r>
              <a:rPr lang="en-GB" sz="2400" b="1" dirty="0">
                <a:latin typeface="+mn-lt"/>
              </a:rPr>
              <a:t>’ </a:t>
            </a:r>
            <a:r>
              <a:rPr lang="en-GB" sz="2400" b="1" dirty="0" err="1">
                <a:latin typeface="+mn-lt"/>
              </a:rPr>
              <a:t>ann</a:t>
            </a:r>
            <a:r>
              <a:rPr lang="en-GB" sz="2400" b="1" dirty="0">
                <a:latin typeface="+mn-lt"/>
              </a:rPr>
              <a:t> an </a:t>
            </a:r>
            <a:r>
              <a:rPr lang="en-GB" sz="2400" b="1" dirty="0" err="1">
                <a:latin typeface="+mn-lt"/>
              </a:rPr>
              <a:t>ìomhaigh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bodhaig</a:t>
            </a:r>
            <a:r>
              <a:rPr lang="en-GB" sz="2400" b="1" dirty="0">
                <a:latin typeface="+mn-lt"/>
              </a:rPr>
              <a:t>? 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Carson a tha e </a:t>
            </a:r>
            <a:r>
              <a:rPr lang="en-GB" sz="2400" b="1" dirty="0" err="1">
                <a:latin typeface="+mn-lt"/>
              </a:rPr>
              <a:t>cudromach</a:t>
            </a:r>
            <a:r>
              <a:rPr lang="en-GB" sz="2400" b="1" dirty="0">
                <a:latin typeface="+mn-lt"/>
              </a:rPr>
              <a:t>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5" y="1629163"/>
            <a:ext cx="3792280" cy="3922776"/>
          </a:xfrm>
        </p:spPr>
        <p:txBody>
          <a:bodyPr>
            <a:noAutofit/>
          </a:bodyPr>
          <a:lstStyle/>
          <a:p>
            <a:r>
              <a:rPr lang="en-GB" sz="2400" dirty="0"/>
              <a:t>Tha na </a:t>
            </a:r>
            <a:r>
              <a:rPr lang="en-GB" sz="2400" dirty="0" err="1"/>
              <a:t>bodhaigean</a:t>
            </a:r>
            <a:r>
              <a:rPr lang="en-GB" sz="2400" dirty="0"/>
              <a:t> </a:t>
            </a:r>
            <a:r>
              <a:rPr lang="en-GB" sz="2400" dirty="0" err="1"/>
              <a:t>againn</a:t>
            </a:r>
            <a:r>
              <a:rPr lang="en-GB" sz="2400" dirty="0"/>
              <a:t> air fad </a:t>
            </a:r>
            <a:r>
              <a:rPr lang="en-GB" sz="2400" dirty="0" err="1"/>
              <a:t>eadar-dhealaichte</a:t>
            </a:r>
            <a:r>
              <a:rPr lang="en-GB" sz="2400" dirty="0"/>
              <a:t>, </a:t>
            </a:r>
            <a:r>
              <a:rPr lang="en-GB" sz="2400" dirty="0" err="1"/>
              <a:t>agus</a:t>
            </a:r>
            <a:r>
              <a:rPr lang="en-GB" sz="2400" dirty="0"/>
              <a:t> ’s e </a:t>
            </a:r>
            <a:r>
              <a:rPr lang="en-GB" sz="2400" dirty="0" err="1"/>
              <a:t>deagh</a:t>
            </a:r>
            <a:r>
              <a:rPr lang="en-GB" sz="2400" dirty="0"/>
              <a:t> </a:t>
            </a:r>
            <a:r>
              <a:rPr lang="en-GB" sz="2400" dirty="0" err="1"/>
              <a:t>rud</a:t>
            </a:r>
            <a:r>
              <a:rPr lang="en-GB" sz="2400" dirty="0"/>
              <a:t> a tha sin. </a:t>
            </a:r>
          </a:p>
          <a:p>
            <a:r>
              <a:rPr lang="en-GB" sz="2400" dirty="0"/>
              <a:t>Chan 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coltas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bodhaigean</a:t>
            </a:r>
            <a:r>
              <a:rPr lang="en-GB" sz="2400" dirty="0"/>
              <a:t> ach </a:t>
            </a:r>
            <a:r>
              <a:rPr lang="en-GB" sz="2400" dirty="0" err="1"/>
              <a:t>pàirt</a:t>
            </a:r>
            <a:r>
              <a:rPr lang="en-GB" sz="2400" dirty="0"/>
              <a:t> </a:t>
            </a:r>
            <a:r>
              <a:rPr lang="en-GB" sz="2400" dirty="0" err="1"/>
              <a:t>dhinn</a:t>
            </a:r>
            <a:r>
              <a:rPr lang="en-GB" sz="2400" dirty="0"/>
              <a:t>?</a:t>
            </a:r>
          </a:p>
          <a:p>
            <a:r>
              <a:rPr lang="en-GB" sz="2400" dirty="0"/>
              <a:t>’S e </a:t>
            </a:r>
            <a:r>
              <a:rPr lang="en-GB" sz="2400" dirty="0" err="1"/>
              <a:t>iomhaigh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an </a:t>
            </a:r>
            <a:r>
              <a:rPr lang="en-GB" sz="2400" dirty="0" err="1"/>
              <a:t>dòigh</a:t>
            </a:r>
            <a:r>
              <a:rPr lang="en-GB" sz="2400" dirty="0"/>
              <a:t> </a:t>
            </a:r>
            <a:r>
              <a:rPr lang="en-GB" sz="2400" dirty="0" err="1"/>
              <a:t>anns</a:t>
            </a:r>
            <a:r>
              <a:rPr lang="en-GB" sz="2400" dirty="0"/>
              <a:t> am bi </a:t>
            </a:r>
            <a:r>
              <a:rPr lang="en-GB" sz="2400" dirty="0" err="1"/>
              <a:t>sinn</a:t>
            </a:r>
            <a:r>
              <a:rPr lang="en-GB" sz="2400" dirty="0"/>
              <a:t> a’ </a:t>
            </a:r>
            <a:r>
              <a:rPr lang="en-GB" sz="2400" dirty="0" err="1"/>
              <a:t>smaoineachadh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a’ </a:t>
            </a:r>
            <a:r>
              <a:rPr lang="en-GB" sz="2400" dirty="0" err="1"/>
              <a:t>faireachdainn</a:t>
            </a:r>
            <a:r>
              <a:rPr lang="en-GB" sz="2400" dirty="0"/>
              <a:t> mu </a:t>
            </a:r>
            <a:r>
              <a:rPr lang="en-GB" sz="2400" dirty="0" err="1"/>
              <a:t>mheud</a:t>
            </a:r>
            <a:r>
              <a:rPr lang="en-GB" sz="2400" dirty="0"/>
              <a:t>, </a:t>
            </a:r>
            <a:r>
              <a:rPr lang="en-GB" sz="2400" dirty="0" err="1"/>
              <a:t>cumadh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coltas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bodhaigean</a:t>
            </a:r>
            <a:r>
              <a:rPr lang="en-GB" sz="2400" dirty="0"/>
              <a:t> san </a:t>
            </a:r>
            <a:r>
              <a:rPr lang="en-GB" sz="2400" dirty="0" err="1"/>
              <a:t>fharsaingeachd</a:t>
            </a:r>
            <a:r>
              <a:rPr lang="en-GB" sz="2400" dirty="0"/>
              <a:t>. 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9" name="Picture 8" descr="A boy in a blue shirt&#10;&#10;Description automatically generated">
            <a:extLst>
              <a:ext uri="{FF2B5EF4-FFF2-40B4-BE49-F238E27FC236}">
                <a16:creationId xmlns:a16="http://schemas.microsoft.com/office/drawing/2014/main" id="{93B2FE0C-3E1C-48BC-B4F5-B08F9C829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9334" y="91491"/>
            <a:ext cx="4414568" cy="3136503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96339" y="6356350"/>
            <a:ext cx="37922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D957E-501E-40B5-8335-B856CC18B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DCA27-B64C-9E41-8FC7-513CB927D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73359-04C9-417D-8CC8-D850AE006D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Dè</a:t>
            </a:r>
            <a:r>
              <a:rPr lang="en-GB" sz="2400" b="1" dirty="0"/>
              <a:t> </a:t>
            </a:r>
            <a:r>
              <a:rPr lang="en-GB" sz="2400" b="1" dirty="0" err="1"/>
              <a:t>th</a:t>
            </a:r>
            <a:r>
              <a:rPr lang="en-GB" sz="2400" b="1" dirty="0"/>
              <a:t>’ </a:t>
            </a:r>
            <a:r>
              <a:rPr lang="en-GB" sz="2400" b="1" dirty="0" err="1"/>
              <a:t>ann</a:t>
            </a:r>
            <a:r>
              <a:rPr lang="en-GB" sz="2400" b="1" dirty="0"/>
              <a:t> an </a:t>
            </a:r>
            <a:r>
              <a:rPr lang="en-GB" sz="2400" b="1" dirty="0" err="1"/>
              <a:t>ìomhaigh</a:t>
            </a:r>
            <a:r>
              <a:rPr lang="en-GB" sz="2400" b="1" dirty="0"/>
              <a:t> </a:t>
            </a:r>
            <a:r>
              <a:rPr lang="en-GB" sz="2400" b="1" dirty="0" err="1"/>
              <a:t>bodhaig</a:t>
            </a:r>
            <a:r>
              <a:rPr lang="en-GB" sz="2400" b="1" dirty="0"/>
              <a:t>? </a:t>
            </a:r>
            <a:br>
              <a:rPr lang="en-GB" sz="2400" b="1" dirty="0"/>
            </a:br>
            <a:r>
              <a:rPr lang="en-GB" sz="2400" b="1" dirty="0"/>
              <a:t>Carson a tha e </a:t>
            </a:r>
            <a:r>
              <a:rPr lang="en-GB" sz="2400" b="1" dirty="0" err="1"/>
              <a:t>cudromach</a:t>
            </a:r>
            <a:r>
              <a:rPr lang="en-GB" sz="2400" b="1" dirty="0"/>
              <a:t>?</a:t>
            </a:r>
            <a:endParaRPr lang="en-GB" sz="2400" b="1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Tha </a:t>
            </a:r>
            <a:r>
              <a:rPr lang="en-GB" sz="2400" dirty="0" err="1"/>
              <a:t>iomhaigh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</a:t>
            </a:r>
            <a:r>
              <a:rPr lang="en-GB" sz="2400" dirty="0" err="1"/>
              <a:t>dheimhinneach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coltas</a:t>
            </a:r>
            <a:r>
              <a:rPr lang="en-GB" sz="2400" dirty="0"/>
              <a:t> do </a:t>
            </a:r>
            <a:r>
              <a:rPr lang="en-GB" sz="2400" dirty="0" err="1"/>
              <a:t>bhodhaig</a:t>
            </a:r>
            <a:r>
              <a:rPr lang="en-GB" sz="2400" dirty="0"/>
              <a:t> a’ </a:t>
            </a:r>
            <a:r>
              <a:rPr lang="en-GB" sz="2400" dirty="0" err="1"/>
              <a:t>còrdadh</a:t>
            </a:r>
            <a:r>
              <a:rPr lang="en-GB" sz="2400" dirty="0"/>
              <a:t> </a:t>
            </a:r>
            <a:r>
              <a:rPr lang="en-GB" sz="2400" dirty="0" err="1"/>
              <a:t>riut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a’ </a:t>
            </a:r>
            <a:r>
              <a:rPr lang="en-GB" sz="2400" dirty="0" err="1"/>
              <a:t>faireachdainn</a:t>
            </a:r>
            <a:r>
              <a:rPr lang="en-GB" sz="2400" dirty="0"/>
              <a:t> ceart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leòr</a:t>
            </a:r>
            <a:r>
              <a:rPr lang="en-GB" sz="2400" dirty="0"/>
              <a:t> mu do </a:t>
            </a:r>
            <a:r>
              <a:rPr lang="en-GB" sz="2400" dirty="0" err="1"/>
              <a:t>bhodhaig</a:t>
            </a:r>
            <a:r>
              <a:rPr lang="en-GB" sz="2400" dirty="0"/>
              <a:t>. </a:t>
            </a:r>
          </a:p>
          <a:p>
            <a:r>
              <a:rPr lang="en-GB" sz="2400" dirty="0"/>
              <a:t>Tha </a:t>
            </a:r>
            <a:r>
              <a:rPr lang="en-GB" sz="2400" dirty="0" err="1"/>
              <a:t>iomhaigh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</a:t>
            </a:r>
            <a:r>
              <a:rPr lang="en-GB" sz="2400" dirty="0" err="1"/>
              <a:t>dheimhinneach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nach</a:t>
            </a:r>
            <a:r>
              <a:rPr lang="en-GB" sz="2400" dirty="0"/>
              <a:t> 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iomagain</a:t>
            </a:r>
            <a:r>
              <a:rPr lang="en-GB" sz="2400" dirty="0"/>
              <a:t> ort mu do </a:t>
            </a:r>
            <a:r>
              <a:rPr lang="en-GB" sz="2400" dirty="0" err="1"/>
              <a:t>choltas</a:t>
            </a:r>
            <a:r>
              <a:rPr lang="en-GB" sz="2400" dirty="0"/>
              <a:t>. </a:t>
            </a:r>
          </a:p>
          <a:p>
            <a:r>
              <a:rPr lang="en-GB" sz="2400" dirty="0"/>
              <a:t>Tha </a:t>
            </a:r>
            <a:r>
              <a:rPr lang="en-GB" sz="2400" dirty="0" err="1"/>
              <a:t>iomhaigh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</a:t>
            </a:r>
            <a:r>
              <a:rPr lang="en-GB" sz="2400" dirty="0" err="1"/>
              <a:t>dheimhinneach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gum </a:t>
            </a:r>
            <a:r>
              <a:rPr lang="en-GB" sz="2400" dirty="0" err="1"/>
              <a:t>faod</a:t>
            </a:r>
            <a:r>
              <a:rPr lang="en-GB" sz="2400" dirty="0"/>
              <a:t> </a:t>
            </a:r>
            <a:r>
              <a:rPr lang="en-GB" sz="2400" dirty="0" err="1"/>
              <a:t>misneachd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againn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gum </a:t>
            </a:r>
            <a:r>
              <a:rPr lang="en-GB" sz="2400" dirty="0" err="1"/>
              <a:t>feuch</a:t>
            </a:r>
            <a:r>
              <a:rPr lang="en-GB" sz="2400" dirty="0"/>
              <a:t> </a:t>
            </a:r>
            <a:r>
              <a:rPr lang="en-GB" sz="2400" dirty="0" err="1"/>
              <a:t>sinn</a:t>
            </a:r>
            <a:r>
              <a:rPr lang="en-GB" sz="2400" dirty="0"/>
              <a:t> </a:t>
            </a:r>
            <a:r>
              <a:rPr lang="en-GB" sz="2400" dirty="0" err="1"/>
              <a:t>rudan</a:t>
            </a:r>
            <a:r>
              <a:rPr lang="en-GB" sz="2400" dirty="0"/>
              <a:t> </a:t>
            </a:r>
            <a:r>
              <a:rPr lang="en-GB" sz="2400" dirty="0" err="1"/>
              <a:t>ùra</a:t>
            </a:r>
            <a:r>
              <a:rPr lang="en-GB" sz="2400" dirty="0"/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0527" y="6349602"/>
            <a:ext cx="299923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505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B9B53-FB7C-3549-AAA1-5F641FC71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0" y="1122363"/>
            <a:ext cx="430356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>
                <a:latin typeface="+mn-lt"/>
              </a:rPr>
              <a:t>’S e an </a:t>
            </a:r>
            <a:r>
              <a:rPr lang="en-US" sz="2800" b="1" dirty="0" err="1">
                <a:latin typeface="+mn-lt"/>
              </a:rPr>
              <a:t>rud</a:t>
            </a:r>
            <a:r>
              <a:rPr lang="en-US" sz="2800" b="1" dirty="0">
                <a:latin typeface="+mn-lt"/>
              </a:rPr>
              <a:t> as </a:t>
            </a:r>
            <a:r>
              <a:rPr lang="en-US" sz="2800" b="1" dirty="0" err="1">
                <a:latin typeface="+mn-lt"/>
              </a:rPr>
              <a:t>fheàrr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leam</a:t>
            </a:r>
            <a:r>
              <a:rPr lang="en-US" sz="2800" b="1" dirty="0">
                <a:latin typeface="+mn-lt"/>
              </a:rPr>
              <a:t> a </a:t>
            </a:r>
            <a:r>
              <a:rPr lang="en-US" sz="2800" b="1" dirty="0" err="1">
                <a:latin typeface="+mn-lt"/>
              </a:rPr>
              <a:t>nì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mo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bhodhaig</a:t>
            </a:r>
            <a:r>
              <a:rPr lang="en-US" sz="2800" b="1" dirty="0">
                <a:latin typeface="+mn-lt"/>
              </a:rPr>
              <a:t>? 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797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DB24-A0A8-470B-ABBF-D5D9FAB61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 </a:t>
            </a:r>
            <a:r>
              <a:rPr lang="en-GB" sz="2400" b="1" dirty="0" err="1"/>
              <a:t>bheil</a:t>
            </a:r>
            <a:r>
              <a:rPr lang="en-GB" sz="2400" b="1" dirty="0"/>
              <a:t> </a:t>
            </a:r>
            <a:r>
              <a:rPr lang="en-GB" sz="2400" b="1" dirty="0" err="1"/>
              <a:t>gach</a:t>
            </a:r>
            <a:r>
              <a:rPr lang="en-GB" sz="2400" b="1" dirty="0"/>
              <a:t> </a:t>
            </a:r>
            <a:r>
              <a:rPr lang="en-GB" sz="2400" b="1" dirty="0" err="1"/>
              <a:t>rud</a:t>
            </a:r>
            <a:r>
              <a:rPr lang="en-GB" sz="2400" b="1" dirty="0"/>
              <a:t> a </a:t>
            </a:r>
            <a:r>
              <a:rPr lang="en-GB" sz="2400" b="1" dirty="0" err="1"/>
              <a:t>chì</a:t>
            </a:r>
            <a:r>
              <a:rPr lang="en-GB" sz="2400" b="1" dirty="0"/>
              <a:t> </a:t>
            </a:r>
            <a:r>
              <a:rPr lang="en-GB" sz="2400" b="1" dirty="0" err="1"/>
              <a:t>sinn</a:t>
            </a:r>
            <a:r>
              <a:rPr lang="en-GB" sz="2400" b="1" dirty="0"/>
              <a:t> da-</a:t>
            </a:r>
            <a:r>
              <a:rPr lang="en-GB" sz="2400" b="1" dirty="0" err="1"/>
              <a:t>rìribh</a:t>
            </a:r>
            <a:r>
              <a:rPr lang="en-GB" sz="2400" b="1" dirty="0"/>
              <a:t>?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Bodies: Different shapes and sizes All Beautiful</a:t>
            </a:r>
            <a:r>
              <a:rPr lang="en-GB" sz="2400" dirty="0"/>
              <a:t>: </a:t>
            </a:r>
            <a:r>
              <a:rPr lang="en-GB" sz="2400" u="sng" dirty="0">
                <a:hlinkClick r:id="rId2"/>
              </a:rPr>
              <a:t>https://youtu.be/Fcy_VQZG5Dg</a:t>
            </a:r>
            <a:r>
              <a:rPr lang="en-GB" sz="2400" dirty="0"/>
              <a:t>   (1 </a:t>
            </a:r>
            <a:r>
              <a:rPr lang="en-GB" sz="2400" dirty="0" err="1"/>
              <a:t>mhion</a:t>
            </a:r>
            <a:r>
              <a:rPr lang="en-GB" sz="2400" dirty="0"/>
              <a:t>. 53)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690DA-9720-4AB3-BF80-A5E247E32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363" y="841248"/>
            <a:ext cx="5481650" cy="52760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A4E5F-0DD9-471D-BA18-32F5D3AB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94071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B6A13-080F-47DC-AC25-952A0B3615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95" y="625683"/>
            <a:ext cx="5767563" cy="55512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8982-84B4-485E-A49B-1EAC0F2B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Why don’t I like the way I look?</a:t>
            </a:r>
            <a:r>
              <a:rPr lang="en-GB" sz="2400" dirty="0"/>
              <a:t> </a:t>
            </a:r>
            <a:r>
              <a:rPr lang="en-GB" sz="2400" u="sng" dirty="0">
                <a:hlinkClick r:id="rId3"/>
              </a:rPr>
              <a:t>https://youtu.be/v7zUHOEYlN8</a:t>
            </a:r>
            <a:r>
              <a:rPr lang="en-GB" sz="2400" dirty="0"/>
              <a:t> (4 </a:t>
            </a:r>
            <a:r>
              <a:rPr lang="en-GB" sz="2400" dirty="0" err="1"/>
              <a:t>mion</a:t>
            </a:r>
            <a:r>
              <a:rPr lang="en-GB" sz="2400" dirty="0"/>
              <a:t>. 32)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36998-1F52-4D80-A9F6-E220B991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0752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80970-BE4A-6449-9C7B-55E7AFF93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 err="1">
                <a:latin typeface="+mn-lt"/>
              </a:rPr>
              <a:t>Dè</a:t>
            </a:r>
            <a:r>
              <a:rPr lang="en-US" sz="2400" b="1" dirty="0">
                <a:latin typeface="+mn-lt"/>
              </a:rPr>
              <a:t> na </a:t>
            </a:r>
            <a:r>
              <a:rPr lang="en-US" sz="2400" b="1" dirty="0" err="1">
                <a:latin typeface="+mn-lt"/>
              </a:rPr>
              <a:t>puingean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cudromach</a:t>
            </a:r>
            <a:r>
              <a:rPr lang="en-US" sz="2400" b="1" dirty="0">
                <a:latin typeface="+mn-lt"/>
              </a:rPr>
              <a:t> a </a:t>
            </a:r>
            <a:r>
              <a:rPr lang="en-US" sz="2400" b="1" dirty="0" err="1">
                <a:latin typeface="+mn-lt"/>
              </a:rPr>
              <a:t>chanadh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tu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ri</a:t>
            </a:r>
            <a:r>
              <a:rPr lang="en-US" sz="2400" b="1" dirty="0">
                <a:latin typeface="+mn-lt"/>
              </a:rPr>
              <a:t> clann </a:t>
            </a:r>
            <a:r>
              <a:rPr lang="en-US" sz="2400" b="1" dirty="0" err="1">
                <a:latin typeface="+mn-lt"/>
              </a:rPr>
              <a:t>eile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airson</a:t>
            </a:r>
            <a:r>
              <a:rPr lang="en-US" sz="2400" b="1" dirty="0">
                <a:latin typeface="+mn-lt"/>
              </a:rPr>
              <a:t> an </a:t>
            </a:r>
            <a:r>
              <a:rPr lang="en-US" sz="2400" b="1" dirty="0" err="1">
                <a:latin typeface="+mn-lt"/>
              </a:rPr>
              <a:t>cuideachadh</a:t>
            </a:r>
            <a:r>
              <a:rPr lang="en-US" sz="2400" b="1" dirty="0">
                <a:latin typeface="+mn-lt"/>
              </a:rPr>
              <a:t> le </a:t>
            </a:r>
            <a:r>
              <a:rPr lang="en-US" sz="2400" b="1" dirty="0" err="1">
                <a:latin typeface="+mn-lt"/>
              </a:rPr>
              <a:t>bhith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deimhinneach</a:t>
            </a:r>
            <a:r>
              <a:rPr lang="en-US" sz="2400" b="1" dirty="0">
                <a:latin typeface="+mn-lt"/>
              </a:rPr>
              <a:t> mu na </a:t>
            </a:r>
            <a:r>
              <a:rPr lang="en-US" sz="2400" b="1" dirty="0" err="1">
                <a:latin typeface="+mn-lt"/>
              </a:rPr>
              <a:t>bodhaigean</a:t>
            </a:r>
            <a:r>
              <a:rPr lang="en-US" sz="2400" b="1" dirty="0">
                <a:latin typeface="+mn-lt"/>
              </a:rPr>
              <a:t> aca – tha </a:t>
            </a:r>
            <a:r>
              <a:rPr lang="en-US" sz="2400" b="1" dirty="0" err="1">
                <a:latin typeface="+mn-lt"/>
              </a:rPr>
              <a:t>seo</a:t>
            </a:r>
            <a:r>
              <a:rPr lang="en-US" sz="2400" b="1" dirty="0">
                <a:latin typeface="+mn-lt"/>
              </a:rPr>
              <a:t> a’ </a:t>
            </a:r>
            <a:r>
              <a:rPr lang="en-US" sz="2400" b="1" dirty="0" err="1">
                <a:latin typeface="+mn-lt"/>
              </a:rPr>
              <a:t>ciallachadh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gu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bheil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ìomhaigh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bodhaig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dheimhinneach</a:t>
            </a:r>
            <a:r>
              <a:rPr lang="en-US" sz="2400" b="1" dirty="0">
                <a:latin typeface="+mn-lt"/>
              </a:rPr>
              <a:t> aca?  </a:t>
            </a:r>
            <a:endParaRPr lang="en-US" sz="13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6260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98" y="701227"/>
            <a:ext cx="5484502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Prìomh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phuing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1 </a:t>
            </a:r>
            <a:r>
              <a:rPr lang="en-US" sz="28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airson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ìomhaigh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bodhaig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dheimhinneach</a:t>
            </a:r>
            <a:r>
              <a:rPr lang="en-US" sz="28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: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98" y="3691606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Feuch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taghaidhean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fallain</a:t>
            </a:r>
            <a:r>
              <a:rPr lang="en-US" dirty="0">
                <a:solidFill>
                  <a:srgbClr val="000000"/>
                </a:solidFill>
              </a:rPr>
              <a:t> ’s as </a:t>
            </a:r>
            <a:r>
              <a:rPr lang="en-US" dirty="0" err="1">
                <a:solidFill>
                  <a:srgbClr val="000000"/>
                </a:solidFill>
              </a:rPr>
              <a:t>urrainn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dhut</a:t>
            </a:r>
            <a:r>
              <a:rPr lang="en-US" dirty="0">
                <a:solidFill>
                  <a:srgbClr val="000000"/>
                </a:solidFill>
              </a:rPr>
              <a:t>  a </a:t>
            </a:r>
            <a:r>
              <a:rPr lang="en-US" dirty="0" err="1">
                <a:solidFill>
                  <a:srgbClr val="000000"/>
                </a:solidFill>
              </a:rPr>
              <a:t>dhèanamh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ith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biadh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fallain</a:t>
            </a:r>
            <a:r>
              <a:rPr lang="en-US" dirty="0">
                <a:solidFill>
                  <a:srgbClr val="000000"/>
                </a:solidFill>
              </a:rPr>
              <a:t> ’s a </a:t>
            </a:r>
            <a:r>
              <a:rPr lang="en-US" dirty="0" err="1">
                <a:solidFill>
                  <a:srgbClr val="000000"/>
                </a:solidFill>
              </a:rPr>
              <a:t>ghabhas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cùm</a:t>
            </a:r>
            <a:r>
              <a:rPr lang="en-US" dirty="0">
                <a:solidFill>
                  <a:srgbClr val="000000"/>
                </a:solidFill>
              </a:rPr>
              <a:t> a’ </a:t>
            </a:r>
            <a:r>
              <a:rPr lang="en-US" dirty="0" err="1">
                <a:solidFill>
                  <a:srgbClr val="000000"/>
                </a:solidFill>
              </a:rPr>
              <a:t>gluasad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eacarsaich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cluich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700EE3-CFDE-194E-9E19-B127B0C84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36481" y="4427294"/>
            <a:ext cx="3257550" cy="2110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8D246-2413-456A-9AB7-ADA12148C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805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9403</TotalTime>
  <Words>583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 bhodhaig</vt:lpstr>
      <vt:lpstr>Clàr Fhaireachdainnean</vt:lpstr>
      <vt:lpstr>Dè th’ ann an ìomhaigh bodhaig?  Carson a tha e cudromach? </vt:lpstr>
      <vt:lpstr>Dè th’ ann an ìomhaigh bodhaig?  Carson a tha e cudromach?</vt:lpstr>
      <vt:lpstr>’S e an rud as fheàrr leam a nì mo bhodhaig? </vt:lpstr>
      <vt:lpstr>PowerPoint Presentation</vt:lpstr>
      <vt:lpstr>PowerPoint Presentation</vt:lpstr>
      <vt:lpstr>Dè na puingean cudromach a chanadh tu ri clann eile airson an cuideachadh le bhith deimhinneach mu na bodhaigean aca – tha seo a’ ciallachadh gu bheil ìomhaigh bodhaig dheimhinneach aca?  </vt:lpstr>
      <vt:lpstr>Prìomh phuing 1 airson ìomhaigh bodhaig dheimhinneach:</vt:lpstr>
      <vt:lpstr>Prìomh phuing 2</vt:lpstr>
      <vt:lpstr>Prìomh phuing 3</vt:lpstr>
      <vt:lpstr>Prìomh phuing 4:</vt:lpstr>
      <vt:lpstr>Prìomh phuing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2.4.2 Emotional wellbeing: My body</dc:title>
  <dc:creator>Colin Morrison</dc:creator>
  <cp:lastModifiedBy>Sarah maceachen</cp:lastModifiedBy>
  <cp:revision>28</cp:revision>
  <dcterms:created xsi:type="dcterms:W3CDTF">2019-04-12T12:53:52Z</dcterms:created>
  <dcterms:modified xsi:type="dcterms:W3CDTF">2021-08-26T11:01:49Z</dcterms:modified>
</cp:coreProperties>
</file>