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89" r:id="rId3"/>
    <p:sldId id="295" r:id="rId4"/>
    <p:sldId id="296" r:id="rId5"/>
    <p:sldId id="297" r:id="rId6"/>
    <p:sldId id="301" r:id="rId7"/>
    <p:sldId id="300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541"/>
  </p:normalViewPr>
  <p:slideViewPr>
    <p:cSldViewPr snapToGrid="0" snapToObjects="1">
      <p:cViewPr varScale="1">
        <p:scale>
          <a:sx n="65" d="100"/>
          <a:sy n="65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26/08/2021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26/08/2021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26/08/2021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26/08/2021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26/08/2021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Nam </a:t>
            </a:r>
            <a:r>
              <a:rPr lang="en-US" sz="4000" b="1" dirty="0" err="1">
                <a:latin typeface="+mn-lt"/>
              </a:rPr>
              <a:t>bithinn-sa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nam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phàrant</a:t>
            </a:r>
            <a:r>
              <a:rPr lang="en-US" sz="4000" b="1" dirty="0">
                <a:latin typeface="+mn-lt"/>
              </a:rPr>
              <a:t> no </a:t>
            </a:r>
            <a:r>
              <a:rPr lang="en-US" sz="4000" b="1" dirty="0" err="1">
                <a:latin typeface="+mn-lt"/>
              </a:rPr>
              <a:t>nam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neach-cùraim</a:t>
            </a:r>
            <a:endParaRPr lang="en-US" sz="4000" b="1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907" y="1019796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’S </a:t>
            </a:r>
            <a:r>
              <a:rPr lang="en-US" dirty="0" err="1"/>
              <a:t>urrainn</a:t>
            </a:r>
            <a:r>
              <a:rPr lang="en-US" dirty="0"/>
              <a:t> </a:t>
            </a:r>
            <a:r>
              <a:rPr lang="en-US" dirty="0" err="1"/>
              <a:t>dhomh</a:t>
            </a:r>
            <a:r>
              <a:rPr lang="en-US" dirty="0"/>
              <a:t> </a:t>
            </a:r>
            <a:r>
              <a:rPr lang="en-US" dirty="0" err="1"/>
              <a:t>bruidhinn</a:t>
            </a:r>
            <a:r>
              <a:rPr lang="en-US" dirty="0"/>
              <a:t> air na </a:t>
            </a:r>
            <a:r>
              <a:rPr lang="en-US" dirty="0" err="1"/>
              <a:t>bhios</a:t>
            </a:r>
            <a:r>
              <a:rPr lang="en-US" dirty="0"/>
              <a:t> </a:t>
            </a:r>
            <a:r>
              <a:rPr lang="en-US" dirty="0" err="1"/>
              <a:t>pàrant</a:t>
            </a:r>
            <a:r>
              <a:rPr lang="en-US" dirty="0"/>
              <a:t>/</a:t>
            </a:r>
            <a:r>
              <a:rPr lang="en-US" dirty="0" err="1"/>
              <a:t>neach-cùraim</a:t>
            </a:r>
            <a:r>
              <a:rPr lang="en-US" dirty="0"/>
              <a:t> a’ </a:t>
            </a:r>
            <a:r>
              <a:rPr lang="en-US" dirty="0" err="1"/>
              <a:t>dèanamh</a:t>
            </a:r>
            <a:r>
              <a:rPr lang="en-US" dirty="0"/>
              <a:t> </a:t>
            </a:r>
            <a:r>
              <a:rPr lang="en-US" dirty="0" err="1"/>
              <a:t>airson</a:t>
            </a:r>
            <a:r>
              <a:rPr lang="en-US" dirty="0"/>
              <a:t> a </a:t>
            </a:r>
            <a:r>
              <a:rPr lang="en-US" dirty="0" err="1"/>
              <a:t>bhith</a:t>
            </a:r>
            <a:r>
              <a:rPr lang="en-US" dirty="0"/>
              <a:t> </a:t>
            </a:r>
            <a:r>
              <a:rPr lang="en-US" dirty="0" err="1"/>
              <a:t>cinnteach</a:t>
            </a:r>
            <a:r>
              <a:rPr lang="en-US" dirty="0"/>
              <a:t> </a:t>
            </a:r>
            <a:r>
              <a:rPr lang="en-US" dirty="0" err="1"/>
              <a:t>gu</a:t>
            </a:r>
            <a:r>
              <a:rPr lang="en-US" dirty="0"/>
              <a:t> </a:t>
            </a:r>
            <a:r>
              <a:rPr lang="en-US" dirty="0" err="1"/>
              <a:t>bheil</a:t>
            </a:r>
            <a:r>
              <a:rPr lang="en-US" dirty="0"/>
              <a:t> am </a:t>
            </a:r>
            <a:r>
              <a:rPr lang="en-US" dirty="0" err="1"/>
              <a:t>pàiste</a:t>
            </a:r>
            <a:r>
              <a:rPr lang="en-US" dirty="0"/>
              <a:t> </a:t>
            </a:r>
            <a:r>
              <a:rPr lang="en-US" dirty="0" err="1"/>
              <a:t>fallain</a:t>
            </a:r>
            <a:r>
              <a:rPr lang="en-US" dirty="0"/>
              <a:t>, </a:t>
            </a:r>
            <a:r>
              <a:rPr lang="en-US" dirty="0" err="1"/>
              <a:t>toilichte</a:t>
            </a:r>
            <a:r>
              <a:rPr lang="en-US" dirty="0"/>
              <a:t> </a:t>
            </a:r>
            <a:r>
              <a:rPr lang="en-US" dirty="0" err="1"/>
              <a:t>agus</a:t>
            </a:r>
            <a:r>
              <a:rPr lang="en-US" dirty="0"/>
              <a:t> </a:t>
            </a:r>
            <a:r>
              <a:rPr lang="en-US" dirty="0" err="1"/>
              <a:t>sàbhailte</a:t>
            </a:r>
            <a:r>
              <a:rPr lang="en-US" dirty="0"/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’S </a:t>
            </a:r>
            <a:r>
              <a:rPr lang="en-US" dirty="0" err="1"/>
              <a:t>urrainn</a:t>
            </a:r>
            <a:r>
              <a:rPr lang="en-US" dirty="0"/>
              <a:t> </a:t>
            </a:r>
            <a:r>
              <a:rPr lang="en-US" dirty="0" err="1"/>
              <a:t>dhomh</a:t>
            </a:r>
            <a:r>
              <a:rPr lang="en-US" dirty="0"/>
              <a:t> </a:t>
            </a:r>
            <a:r>
              <a:rPr lang="en-US" dirty="0" err="1"/>
              <a:t>cunntas</a:t>
            </a:r>
            <a:r>
              <a:rPr lang="en-US" dirty="0"/>
              <a:t> a </a:t>
            </a:r>
            <a:r>
              <a:rPr lang="en-US" dirty="0" err="1"/>
              <a:t>thoirt</a:t>
            </a:r>
            <a:r>
              <a:rPr lang="en-US" dirty="0"/>
              <a:t> air an </a:t>
            </a:r>
            <a:r>
              <a:rPr lang="en-US" dirty="0" err="1"/>
              <a:t>iomadachd</a:t>
            </a:r>
            <a:r>
              <a:rPr lang="en-US" dirty="0"/>
              <a:t> a </a:t>
            </a:r>
            <a:r>
              <a:rPr lang="en-US" dirty="0" err="1"/>
              <a:t>chì</a:t>
            </a:r>
            <a:r>
              <a:rPr lang="en-US" dirty="0"/>
              <a:t> </a:t>
            </a:r>
            <a:r>
              <a:rPr lang="en-US" dirty="0" err="1"/>
              <a:t>sinn</a:t>
            </a:r>
            <a:r>
              <a:rPr lang="en-US" dirty="0"/>
              <a:t> </a:t>
            </a:r>
            <a:r>
              <a:rPr lang="en-US" dirty="0" err="1"/>
              <a:t>ann</a:t>
            </a:r>
            <a:r>
              <a:rPr lang="en-US" dirty="0"/>
              <a:t> am </a:t>
            </a:r>
            <a:r>
              <a:rPr lang="en-US" dirty="0" err="1"/>
              <a:t>beatha</a:t>
            </a:r>
            <a:r>
              <a:rPr lang="en-US" dirty="0"/>
              <a:t> </a:t>
            </a:r>
            <a:r>
              <a:rPr lang="en-US" dirty="0" err="1"/>
              <a:t>teaghlaich</a:t>
            </a:r>
            <a:r>
              <a:rPr lang="en-US" dirty="0"/>
              <a:t>.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’S </a:t>
            </a:r>
            <a:r>
              <a:rPr lang="en-US" dirty="0" err="1"/>
              <a:t>urrainn</a:t>
            </a:r>
            <a:r>
              <a:rPr lang="en-US" dirty="0"/>
              <a:t> </a:t>
            </a:r>
            <a:r>
              <a:rPr lang="en-US" dirty="0" err="1"/>
              <a:t>dhomh</a:t>
            </a:r>
            <a:r>
              <a:rPr lang="en-US" dirty="0"/>
              <a:t> </a:t>
            </a:r>
            <a:r>
              <a:rPr lang="en-US" dirty="0" err="1"/>
              <a:t>bruidhinn</a:t>
            </a:r>
            <a:r>
              <a:rPr lang="en-US" dirty="0"/>
              <a:t> air </a:t>
            </a:r>
            <a:r>
              <a:rPr lang="en-US" dirty="0" err="1"/>
              <a:t>feadhainn</a:t>
            </a:r>
            <a:r>
              <a:rPr lang="en-US" dirty="0"/>
              <a:t> de na </a:t>
            </a:r>
            <a:r>
              <a:rPr lang="en-US" dirty="0" err="1"/>
              <a:t>dùbhlain</a:t>
            </a:r>
            <a:r>
              <a:rPr lang="en-US" dirty="0"/>
              <a:t> a tha an </a:t>
            </a:r>
            <a:r>
              <a:rPr lang="en-US" dirty="0" err="1"/>
              <a:t>lùib</a:t>
            </a:r>
            <a:r>
              <a:rPr lang="en-US" dirty="0"/>
              <a:t> a </a:t>
            </a:r>
            <a:r>
              <a:rPr lang="en-US" dirty="0" err="1"/>
              <a:t>bhith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phàrant</a:t>
            </a:r>
            <a:r>
              <a:rPr lang="en-US" dirty="0"/>
              <a:t>/</a:t>
            </a:r>
            <a:r>
              <a:rPr lang="en-US" dirty="0" err="1"/>
              <a:t>neach-cùraim</a:t>
            </a:r>
            <a:r>
              <a:rPr lang="en-US" dirty="0"/>
              <a:t>..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dirty="0" err="1"/>
              <a:t>Bidh</a:t>
            </a:r>
            <a:r>
              <a:rPr lang="en-US" dirty="0"/>
              <a:t> mi a’ </a:t>
            </a:r>
            <a:r>
              <a:rPr lang="en-US" dirty="0" err="1"/>
              <a:t>bruidhinn</a:t>
            </a:r>
            <a:r>
              <a:rPr lang="en-US" dirty="0"/>
              <a:t> air an t-</a:t>
            </a:r>
            <a:r>
              <a:rPr lang="en-US" dirty="0" err="1"/>
              <a:t>seòrsa</a:t>
            </a:r>
            <a:r>
              <a:rPr lang="en-US" dirty="0"/>
              <a:t>  </a:t>
            </a:r>
            <a:r>
              <a:rPr lang="en-US" dirty="0" err="1"/>
              <a:t>pàrant</a:t>
            </a:r>
            <a:r>
              <a:rPr lang="en-US" dirty="0"/>
              <a:t> no </a:t>
            </a:r>
            <a:r>
              <a:rPr lang="en-US" dirty="0" err="1"/>
              <a:t>neach-cùraim</a:t>
            </a:r>
            <a:r>
              <a:rPr lang="en-US" dirty="0"/>
              <a:t> a </a:t>
            </a:r>
            <a:r>
              <a:rPr lang="en-US" dirty="0" err="1"/>
              <a:t>bhiodh</a:t>
            </a:r>
            <a:r>
              <a:rPr lang="en-US" dirty="0"/>
              <a:t> </a:t>
            </a:r>
            <a:r>
              <a:rPr lang="en-US" dirty="0" err="1"/>
              <a:t>annam</a:t>
            </a:r>
            <a:r>
              <a:rPr lang="en-US" dirty="0"/>
              <a:t>.  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1400"/>
            </a:br>
            <a:br>
              <a:rPr lang="en-US" sz="1400"/>
            </a:br>
            <a:br>
              <a:rPr lang="en-US" sz="1400"/>
            </a:br>
            <a:br>
              <a:rPr lang="en-US" sz="1400"/>
            </a:br>
            <a:endParaRPr lang="en-US" sz="1400"/>
          </a:p>
        </p:txBody>
      </p:sp>
      <p:pic>
        <p:nvPicPr>
          <p:cNvPr id="8" name="Picture 7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3304CFCA-8F62-4F25-9CE2-8483257769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6" r="5771" b="2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B40D4A0-2D4F-4846-A69B-66C2871C66BA}"/>
              </a:ext>
            </a:extLst>
          </p:cNvPr>
          <p:cNvSpPr txBox="1">
            <a:spLocks/>
          </p:cNvSpPr>
          <p:nvPr/>
        </p:nvSpPr>
        <p:spPr>
          <a:xfrm>
            <a:off x="7145654" y="2684095"/>
            <a:ext cx="4646295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800" dirty="0" err="1">
                <a:latin typeface="+mn-lt"/>
                <a:ea typeface="+mn-ea"/>
                <a:cs typeface="+mn-cs"/>
              </a:rPr>
              <a:t>Dè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dh’fhaodadh</a:t>
            </a:r>
            <a:r>
              <a:rPr lang="en-US" sz="2800" dirty="0">
                <a:latin typeface="+mn-lt"/>
                <a:ea typeface="+mn-ea"/>
                <a:cs typeface="+mn-cs"/>
              </a:rPr>
              <a:t> a </a:t>
            </a:r>
            <a:r>
              <a:rPr lang="en-US" sz="2800" dirty="0" err="1">
                <a:latin typeface="+mn-lt"/>
                <a:ea typeface="+mn-ea"/>
                <a:cs typeface="+mn-cs"/>
              </a:rPr>
              <a:t>bhith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doirbh</a:t>
            </a:r>
            <a:r>
              <a:rPr lang="en-US" sz="2800" dirty="0">
                <a:latin typeface="+mn-lt"/>
                <a:ea typeface="+mn-ea"/>
                <a:cs typeface="+mn-cs"/>
              </a:rPr>
              <a:t> mu </a:t>
            </a:r>
            <a:r>
              <a:rPr lang="en-US" sz="2800" dirty="0" err="1">
                <a:latin typeface="+mn-lt"/>
                <a:ea typeface="+mn-ea"/>
                <a:cs typeface="+mn-cs"/>
              </a:rPr>
              <a:t>bhith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nad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phàrant</a:t>
            </a:r>
            <a:r>
              <a:rPr lang="en-US" sz="2800" dirty="0">
                <a:latin typeface="+mn-lt"/>
                <a:ea typeface="+mn-ea"/>
                <a:cs typeface="+mn-cs"/>
              </a:rPr>
              <a:t> no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nad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neach-cùraim</a:t>
            </a:r>
            <a:r>
              <a:rPr lang="en-US" sz="2800" dirty="0">
                <a:latin typeface="+mn-lt"/>
                <a:ea typeface="+mn-ea"/>
                <a:cs typeface="+mn-cs"/>
              </a:rPr>
              <a:t> </a:t>
            </a:r>
            <a:r>
              <a:rPr lang="en-US" sz="2800" dirty="0" err="1">
                <a:latin typeface="+mn-lt"/>
                <a:ea typeface="+mn-ea"/>
                <a:cs typeface="+mn-cs"/>
              </a:rPr>
              <a:t>nuair</a:t>
            </a:r>
            <a:r>
              <a:rPr lang="en-US" sz="2800" dirty="0">
                <a:latin typeface="+mn-lt"/>
                <a:ea typeface="+mn-ea"/>
                <a:cs typeface="+mn-cs"/>
              </a:rPr>
              <a:t> a tha do </a:t>
            </a:r>
            <a:r>
              <a:rPr lang="en-US" sz="2800" dirty="0" err="1">
                <a:latin typeface="+mn-lt"/>
                <a:ea typeface="+mn-ea"/>
                <a:cs typeface="+mn-cs"/>
              </a:rPr>
              <a:t>phàiste</a:t>
            </a:r>
            <a:r>
              <a:rPr lang="en-US" sz="2800" dirty="0">
                <a:latin typeface="+mn-lt"/>
                <a:ea typeface="+mn-ea"/>
                <a:cs typeface="+mn-cs"/>
              </a:rPr>
              <a:t> na</a:t>
            </a:r>
            <a:endParaRPr lang="en-US" sz="2800" b="1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US" sz="2800" b="1" dirty="0"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r>
              <a:rPr lang="en-US" sz="2800" b="1" dirty="0" err="1">
                <a:latin typeface="+mn-lt"/>
                <a:ea typeface="+mn-ea"/>
                <a:cs typeface="+mn-cs"/>
              </a:rPr>
              <a:t>bhèibidh</a:t>
            </a:r>
            <a:r>
              <a:rPr lang="en-US" sz="2800" b="1" dirty="0">
                <a:latin typeface="+mn-lt"/>
                <a:ea typeface="+mn-ea"/>
                <a:cs typeface="+mn-cs"/>
              </a:rPr>
              <a:t>?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45654" y="6356350"/>
            <a:ext cx="34626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1347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397764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dh’fhaodadh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doirbh</a:t>
            </a:r>
            <a:r>
              <a:rPr lang="en-US" sz="2800" dirty="0"/>
              <a:t> mu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phàrant</a:t>
            </a:r>
            <a:r>
              <a:rPr lang="en-US" sz="2800" dirty="0"/>
              <a:t> no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neach-cùraim</a:t>
            </a:r>
            <a:r>
              <a:rPr lang="en-US" sz="2800" dirty="0"/>
              <a:t> </a:t>
            </a:r>
            <a:r>
              <a:rPr lang="en-US" sz="2800" dirty="0" err="1"/>
              <a:t>nuair</a:t>
            </a:r>
            <a:r>
              <a:rPr lang="en-US" sz="2800" dirty="0"/>
              <a:t> a tha do </a:t>
            </a:r>
            <a:r>
              <a:rPr lang="en-US" sz="2800" dirty="0" err="1"/>
              <a:t>phàiste</a:t>
            </a:r>
            <a:r>
              <a:rPr lang="en-US" sz="2800" dirty="0"/>
              <a:t> na</a:t>
            </a:r>
            <a:br>
              <a:rPr lang="en-US" sz="2800" b="1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 err="1">
                <a:latin typeface="+mn-lt"/>
              </a:rPr>
              <a:t>phàiste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òg</a:t>
            </a:r>
            <a:r>
              <a:rPr lang="en-US" sz="2800" b="1" dirty="0">
                <a:latin typeface="+mn-lt"/>
              </a:rPr>
              <a:t>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242479-9F16-D643-9CF2-90CB120093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5" r="2" b="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48600" y="6356350"/>
            <a:ext cx="309649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0067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dh’fhaodadh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doirbh</a:t>
            </a:r>
            <a:r>
              <a:rPr lang="en-US" sz="2800" dirty="0"/>
              <a:t> mu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phàrant</a:t>
            </a:r>
            <a:r>
              <a:rPr lang="en-US" sz="2800" dirty="0"/>
              <a:t> no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neach-cùraim</a:t>
            </a:r>
            <a:r>
              <a:rPr lang="en-US" sz="2800" dirty="0"/>
              <a:t> </a:t>
            </a:r>
            <a:r>
              <a:rPr lang="en-US" sz="2800" dirty="0" err="1"/>
              <a:t>nuair</a:t>
            </a:r>
            <a:r>
              <a:rPr lang="en-US" sz="2800" dirty="0"/>
              <a:t> a tha do </a:t>
            </a:r>
            <a:r>
              <a:rPr lang="en-US" sz="2800" dirty="0" err="1"/>
              <a:t>phàiste</a:t>
            </a:r>
            <a:r>
              <a:rPr lang="en-US" sz="2800" dirty="0"/>
              <a:t> mu </a:t>
            </a:r>
            <a:r>
              <a:rPr lang="en-US" sz="2800" dirty="0" err="1"/>
              <a:t>aois</a:t>
            </a:r>
            <a:br>
              <a:rPr lang="en-US" sz="2800" b="1" dirty="0"/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5 </a:t>
            </a:r>
            <a:r>
              <a:rPr lang="en-US" sz="2800" b="1" dirty="0" err="1">
                <a:latin typeface="+mn-lt"/>
              </a:rPr>
              <a:t>bliadhna</a:t>
            </a:r>
            <a:r>
              <a:rPr lang="en-US" sz="2800" b="1" dirty="0">
                <a:latin typeface="+mn-lt"/>
              </a:rPr>
              <a:t>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5" name="Picture 4" descr="A young boy sitting on a sofa&#10;&#10;Description automatically generated">
            <a:extLst>
              <a:ext uri="{FF2B5EF4-FFF2-40B4-BE49-F238E27FC236}">
                <a16:creationId xmlns:a16="http://schemas.microsoft.com/office/drawing/2014/main" id="{3EE635C8-54F4-4B85-845F-BEEF2ACF77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3" r="33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 err="1"/>
              <a:t>Dè</a:t>
            </a:r>
            <a:r>
              <a:rPr lang="en-US" sz="2800" dirty="0"/>
              <a:t> </a:t>
            </a:r>
            <a:r>
              <a:rPr lang="en-US" sz="2800" dirty="0" err="1"/>
              <a:t>dh’fhaodadh</a:t>
            </a:r>
            <a:r>
              <a:rPr lang="en-US" sz="2800" dirty="0"/>
              <a:t> a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doirbh</a:t>
            </a:r>
            <a:r>
              <a:rPr lang="en-US" sz="2800" dirty="0"/>
              <a:t> mu </a:t>
            </a:r>
            <a:r>
              <a:rPr lang="en-US" sz="2800" dirty="0" err="1"/>
              <a:t>bhith</a:t>
            </a:r>
            <a:r>
              <a:rPr lang="en-US" sz="2800" dirty="0"/>
              <a:t>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phàrant</a:t>
            </a:r>
            <a:r>
              <a:rPr lang="en-US" sz="2800" dirty="0"/>
              <a:t> no </a:t>
            </a:r>
            <a:r>
              <a:rPr lang="en-US" sz="2800" dirty="0" err="1"/>
              <a:t>nad</a:t>
            </a:r>
            <a:r>
              <a:rPr lang="en-US" sz="2800" dirty="0"/>
              <a:t> </a:t>
            </a:r>
            <a:r>
              <a:rPr lang="en-US" sz="2800" dirty="0" err="1"/>
              <a:t>neach-cùraim</a:t>
            </a:r>
            <a:r>
              <a:rPr lang="en-US" sz="2800" dirty="0"/>
              <a:t> </a:t>
            </a:r>
            <a:r>
              <a:rPr lang="en-US" sz="2800" dirty="0" err="1"/>
              <a:t>nuair</a:t>
            </a:r>
            <a:r>
              <a:rPr lang="en-US" sz="2800" dirty="0"/>
              <a:t> a tha do </a:t>
            </a:r>
            <a:r>
              <a:rPr lang="en-US" sz="2800" dirty="0" err="1"/>
              <a:t>phàiste</a:t>
            </a:r>
            <a:r>
              <a:rPr lang="en-US" sz="2800" dirty="0"/>
              <a:t> mu </a:t>
            </a:r>
            <a:r>
              <a:rPr lang="en-US" sz="2800" dirty="0" err="1"/>
              <a:t>aois</a:t>
            </a:r>
            <a:r>
              <a:rPr lang="en-US" sz="2800" dirty="0"/>
              <a:t>: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b="1" dirty="0">
                <a:latin typeface="+mn-lt"/>
              </a:rPr>
              <a:t>10 </a:t>
            </a:r>
            <a:r>
              <a:rPr lang="en-US" sz="2800" b="1" dirty="0" err="1">
                <a:latin typeface="+mn-lt"/>
              </a:rPr>
              <a:t>bliadhna</a:t>
            </a:r>
            <a:r>
              <a:rPr lang="en-US" sz="2800" b="1" dirty="0">
                <a:latin typeface="+mn-lt"/>
              </a:rPr>
              <a:t>?</a:t>
            </a:r>
            <a:br>
              <a:rPr lang="en-US" sz="2800" b="1" dirty="0">
                <a:latin typeface="+mn-lt"/>
              </a:rPr>
            </a:br>
            <a:endParaRPr lang="en-US" sz="2800" b="1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7" name="Picture 6" descr="A person riding on the back of a bicycle&#10;&#10;Description automatically generated">
            <a:extLst>
              <a:ext uri="{FF2B5EF4-FFF2-40B4-BE49-F238E27FC236}">
                <a16:creationId xmlns:a16="http://schemas.microsoft.com/office/drawing/2014/main" id="{67084C85-AAAD-4B77-94C3-FF83607A7E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2" r="1" b="3491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4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person, outdoor, ground, cellphone&#10;&#10;Description automatically generated">
            <a:extLst>
              <a:ext uri="{FF2B5EF4-FFF2-40B4-BE49-F238E27FC236}">
                <a16:creationId xmlns:a16="http://schemas.microsoft.com/office/drawing/2014/main" id="{10EA2585-AED1-49E3-976C-FC0971C19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81" r="15817" b="-4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0" name="Picture 9" descr="A person wearing a red hat&#10;&#10;Description automatically generated">
            <a:extLst>
              <a:ext uri="{FF2B5EF4-FFF2-40B4-BE49-F238E27FC236}">
                <a16:creationId xmlns:a16="http://schemas.microsoft.com/office/drawing/2014/main" id="{64BF58A0-C231-409A-9686-ACD3AD91F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936" b="4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6" name="Picture 5" descr="A person wearing a hat and smiling at the camera&#10;&#10;Description automatically generated">
            <a:extLst>
              <a:ext uri="{FF2B5EF4-FFF2-40B4-BE49-F238E27FC236}">
                <a16:creationId xmlns:a16="http://schemas.microsoft.com/office/drawing/2014/main" id="{00288CBE-5E35-47C9-BFB3-2576D396B6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17" r="12965" b="1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8" name="Picture 7" descr="A person sitting on a skateboard&#10;&#10;Description automatically generated">
            <a:extLst>
              <a:ext uri="{FF2B5EF4-FFF2-40B4-BE49-F238E27FC236}">
                <a16:creationId xmlns:a16="http://schemas.microsoft.com/office/drawing/2014/main" id="{12EF345C-F205-428C-A52B-A84553B78F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1" b="1"/>
          <a:stretch/>
        </p:blipFill>
        <p:spPr>
          <a:xfrm>
            <a:off x="3254444" y="4233672"/>
            <a:ext cx="3781391" cy="2624328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78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77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0691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D792-EF0F-49C4-8E1D-7361FAE6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831" y="2368296"/>
            <a:ext cx="3895639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dh’fhaodadh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spòrsail</a:t>
            </a:r>
            <a:r>
              <a:rPr lang="en-GB" dirty="0"/>
              <a:t> no </a:t>
            </a:r>
            <a:r>
              <a:rPr lang="en-GB" dirty="0" err="1"/>
              <a:t>mìorbhaileach</a:t>
            </a:r>
            <a:r>
              <a:rPr lang="en-GB" dirty="0"/>
              <a:t> mu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phàrant</a:t>
            </a:r>
            <a:r>
              <a:rPr lang="en-GB" dirty="0"/>
              <a:t> no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neach-cùraim</a:t>
            </a:r>
            <a:r>
              <a:rPr lang="en-GB" dirty="0"/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073E9-FBC6-446A-9B3C-9E0EBC62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99832" y="6356350"/>
            <a:ext cx="29092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777117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169296-79A5-4E65-9774-5EA2AC9F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0A3ED-B02A-4D0D-ABEB-102ED6A891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18932"/>
          <a:stretch/>
        </p:blipFill>
        <p:spPr>
          <a:xfrm>
            <a:off x="409574" y="633617"/>
            <a:ext cx="2989346" cy="2053741"/>
          </a:xfrm>
          <a:prstGeom prst="rect">
            <a:avLst/>
          </a:prstGeom>
        </p:spPr>
      </p:pic>
      <p:pic>
        <p:nvPicPr>
          <p:cNvPr id="8" name="Content Placeholder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87888884-A95E-4014-BE59-FE3AAF2C7D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7060"/>
          <a:stretch/>
        </p:blipFill>
        <p:spPr>
          <a:xfrm>
            <a:off x="3499525" y="633617"/>
            <a:ext cx="3515048" cy="32669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420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6B2BBB-1D4F-4441-BF36-293F9E0B9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84" b="4"/>
          <a:stretch/>
        </p:blipFill>
        <p:spPr>
          <a:xfrm>
            <a:off x="409573" y="2787961"/>
            <a:ext cx="2989347" cy="3341579"/>
          </a:xfrm>
          <a:prstGeom prst="rect">
            <a:avLst/>
          </a:prstGeom>
        </p:spPr>
      </p:pic>
      <p:pic>
        <p:nvPicPr>
          <p:cNvPr id="5" name="Picture 4" descr="A picture containing person, indoor, orange, small&#10;&#10;Description automatically generated">
            <a:extLst>
              <a:ext uri="{FF2B5EF4-FFF2-40B4-BE49-F238E27FC236}">
                <a16:creationId xmlns:a16="http://schemas.microsoft.com/office/drawing/2014/main" id="{679E6373-377E-4046-A3DE-1F57506CF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80" r="-4" b="10366"/>
          <a:stretch/>
        </p:blipFill>
        <p:spPr>
          <a:xfrm>
            <a:off x="3499525" y="4001192"/>
            <a:ext cx="3515048" cy="21283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2DD8A-E538-423A-A279-CBDB3AB03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4525" y="2368296"/>
            <a:ext cx="3789501" cy="3602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Am bi </a:t>
            </a:r>
            <a:r>
              <a:rPr lang="en-GB" dirty="0" err="1"/>
              <a:t>thu</a:t>
            </a:r>
            <a:r>
              <a:rPr lang="en-GB" dirty="0"/>
              <a:t> </a:t>
            </a:r>
            <a:r>
              <a:rPr lang="en-GB" dirty="0" err="1"/>
              <a:t>uair</a:t>
            </a:r>
            <a:r>
              <a:rPr lang="en-GB" dirty="0"/>
              <a:t> </a:t>
            </a:r>
            <a:r>
              <a:rPr lang="en-GB" dirty="0" err="1"/>
              <a:t>sam</a:t>
            </a:r>
            <a:r>
              <a:rPr lang="en-GB" dirty="0"/>
              <a:t> </a:t>
            </a:r>
            <a:r>
              <a:rPr lang="en-GB" dirty="0" err="1"/>
              <a:t>bith</a:t>
            </a:r>
            <a:r>
              <a:rPr lang="en-GB" dirty="0"/>
              <a:t> a’ </a:t>
            </a:r>
            <a:r>
              <a:rPr lang="en-GB" dirty="0" err="1"/>
              <a:t>smaoineachadh</a:t>
            </a:r>
            <a:r>
              <a:rPr lang="en-GB" dirty="0"/>
              <a:t> mu </a:t>
            </a:r>
            <a:r>
              <a:rPr lang="en-GB" dirty="0" err="1"/>
              <a:t>bhith</a:t>
            </a:r>
            <a:r>
              <a:rPr lang="en-GB" dirty="0"/>
              <a:t> </a:t>
            </a:r>
            <a:r>
              <a:rPr lang="en-GB" dirty="0" err="1"/>
              <a:t>nad</a:t>
            </a:r>
            <a:r>
              <a:rPr lang="en-GB" dirty="0"/>
              <a:t> </a:t>
            </a:r>
            <a:r>
              <a:rPr lang="en-GB" dirty="0" err="1"/>
              <a:t>inbheach</a:t>
            </a:r>
            <a:r>
              <a:rPr lang="en-GB" dirty="0"/>
              <a:t> le clann a </a:t>
            </a:r>
            <a:r>
              <a:rPr lang="en-GB" dirty="0" err="1"/>
              <a:t>bhios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a’ </a:t>
            </a:r>
            <a:r>
              <a:rPr lang="en-GB" dirty="0" err="1"/>
              <a:t>coimhead</a:t>
            </a:r>
            <a:r>
              <a:rPr lang="en-GB" dirty="0"/>
              <a:t> </a:t>
            </a:r>
            <a:r>
              <a:rPr lang="en-GB" dirty="0" err="1"/>
              <a:t>às</a:t>
            </a:r>
            <a:r>
              <a:rPr lang="en-GB" dirty="0"/>
              <a:t> </a:t>
            </a:r>
            <a:r>
              <a:rPr lang="en-GB" dirty="0" err="1"/>
              <a:t>dèidh</a:t>
            </a:r>
            <a:r>
              <a:rPr lang="en-GB" dirty="0"/>
              <a:t>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5076-E469-4C9B-A551-FF55887F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18913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98E534E-55FC-1C4E-855D-C04BBDC36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540" y="1088136"/>
            <a:ext cx="3721608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Mise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mar </a:t>
            </a:r>
            <a:r>
              <a:rPr lang="en-US" sz="28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phàrant</a:t>
            </a:r>
            <a:r>
              <a:rPr lang="en-US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rPr>
              <a:t>no mar neach-cùraim</a:t>
            </a:r>
            <a:endParaRPr lang="en-US" sz="28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C1767-C7C8-41DA-B1D3-569390EB2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2" r="45173" b="2"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7" name="Picture 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987C10EC-C10D-48CE-9596-FA43CDDE90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44" r="17886" b="-4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young boy sitting on a sofa&#10;&#10;Description automatically generated">
            <a:extLst>
              <a:ext uri="{FF2B5EF4-FFF2-40B4-BE49-F238E27FC236}">
                <a16:creationId xmlns:a16="http://schemas.microsoft.com/office/drawing/2014/main" id="{8931AC99-634F-4B0E-B54E-6FB45A57E8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8" r="3593" b="-3"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9D3C3-677C-E64B-AADB-66D98398E705}"/>
              </a:ext>
            </a:extLst>
          </p:cNvPr>
          <p:cNvSpPr/>
          <p:nvPr/>
        </p:nvSpPr>
        <p:spPr>
          <a:xfrm>
            <a:off x="7710186" y="2368296"/>
            <a:ext cx="3721608" cy="3502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Ciamar</a:t>
            </a:r>
            <a:r>
              <a:rPr lang="en-US" sz="2800" b="1" dirty="0"/>
              <a:t> a </a:t>
            </a:r>
            <a:r>
              <a:rPr lang="en-US" sz="2800" b="1" dirty="0" err="1"/>
              <a:t>nì</a:t>
            </a:r>
            <a:r>
              <a:rPr lang="en-US" sz="2800" b="1" dirty="0"/>
              <a:t> mi </a:t>
            </a:r>
            <a:r>
              <a:rPr lang="en-US" sz="2800" b="1" dirty="0" err="1"/>
              <a:t>cinnteach</a:t>
            </a:r>
            <a:r>
              <a:rPr lang="en-US" sz="2800" b="1" dirty="0"/>
              <a:t> </a:t>
            </a:r>
            <a:r>
              <a:rPr lang="en-US" sz="2800" b="1" dirty="0" err="1"/>
              <a:t>gu</a:t>
            </a:r>
            <a:r>
              <a:rPr lang="en-US" sz="2800" b="1" dirty="0"/>
              <a:t> </a:t>
            </a:r>
            <a:r>
              <a:rPr lang="en-US" sz="2800" b="1" dirty="0" err="1"/>
              <a:t>bheil</a:t>
            </a:r>
            <a:r>
              <a:rPr lang="en-US" sz="2800" b="1" dirty="0"/>
              <a:t> </a:t>
            </a:r>
            <a:r>
              <a:rPr lang="en-US" sz="2800" b="1" dirty="0" err="1"/>
              <a:t>mo</a:t>
            </a:r>
            <a:r>
              <a:rPr lang="en-US" sz="2800" b="1" dirty="0"/>
              <a:t>  </a:t>
            </a:r>
            <a:r>
              <a:rPr lang="en-US" sz="2800" b="1" dirty="0" err="1"/>
              <a:t>phàiste</a:t>
            </a:r>
            <a:r>
              <a:rPr lang="en-US" sz="2800" b="1" dirty="0"/>
              <a:t> </a:t>
            </a:r>
            <a:r>
              <a:rPr lang="en-US" sz="2800" b="1" dirty="0" err="1"/>
              <a:t>fallain</a:t>
            </a:r>
            <a:r>
              <a:rPr lang="en-US" sz="2800" b="1" dirty="0"/>
              <a:t>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Ciamar</a:t>
            </a:r>
            <a:r>
              <a:rPr lang="en-US" sz="2800" b="1" dirty="0"/>
              <a:t> a </a:t>
            </a:r>
            <a:r>
              <a:rPr lang="en-US" sz="2800" b="1" dirty="0" err="1"/>
              <a:t>nì</a:t>
            </a:r>
            <a:r>
              <a:rPr lang="en-US" sz="2800" b="1" dirty="0"/>
              <a:t> mi </a:t>
            </a:r>
            <a:r>
              <a:rPr lang="en-US" sz="2800" b="1" dirty="0" err="1"/>
              <a:t>cinnteach</a:t>
            </a:r>
            <a:r>
              <a:rPr lang="en-US" sz="2800" b="1" dirty="0"/>
              <a:t> </a:t>
            </a:r>
            <a:r>
              <a:rPr lang="en-US" sz="2800" b="1" dirty="0" err="1"/>
              <a:t>gu</a:t>
            </a:r>
            <a:r>
              <a:rPr lang="en-US" sz="2800" b="1" dirty="0"/>
              <a:t> </a:t>
            </a:r>
            <a:r>
              <a:rPr lang="en-US" sz="2800" b="1" dirty="0" err="1"/>
              <a:t>bheil</a:t>
            </a:r>
            <a:r>
              <a:rPr lang="en-US" sz="2800" b="1" dirty="0"/>
              <a:t> </a:t>
            </a:r>
            <a:r>
              <a:rPr lang="en-US" sz="2800" b="1" dirty="0" err="1"/>
              <a:t>mo</a:t>
            </a:r>
            <a:r>
              <a:rPr lang="en-US" sz="2800" b="1" dirty="0"/>
              <a:t>  </a:t>
            </a:r>
            <a:r>
              <a:rPr lang="en-US" sz="2800" b="1" dirty="0" err="1"/>
              <a:t>phàiste</a:t>
            </a:r>
            <a:r>
              <a:rPr lang="en-US" sz="2800" b="1" dirty="0"/>
              <a:t> </a:t>
            </a:r>
            <a:r>
              <a:rPr lang="en-US" sz="2800" b="1" dirty="0" err="1"/>
              <a:t>toilichte</a:t>
            </a:r>
            <a:r>
              <a:rPr lang="en-US" sz="2800" b="1" dirty="0"/>
              <a:t>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/>
              <a:t>Ciamar</a:t>
            </a:r>
            <a:r>
              <a:rPr lang="en-US" sz="2800" b="1" dirty="0"/>
              <a:t> a </a:t>
            </a:r>
            <a:r>
              <a:rPr lang="en-US" sz="2800" b="1" dirty="0" err="1"/>
              <a:t>nì</a:t>
            </a:r>
            <a:r>
              <a:rPr lang="en-US" sz="2800" b="1" dirty="0"/>
              <a:t> mi </a:t>
            </a:r>
            <a:r>
              <a:rPr lang="en-US" sz="2800" b="1" dirty="0" err="1"/>
              <a:t>cinnteach</a:t>
            </a:r>
            <a:r>
              <a:rPr lang="en-US" sz="2800" b="1" dirty="0"/>
              <a:t> </a:t>
            </a:r>
            <a:r>
              <a:rPr lang="en-US" sz="2800" b="1" dirty="0" err="1"/>
              <a:t>gu</a:t>
            </a:r>
            <a:r>
              <a:rPr lang="en-US" sz="2800" b="1" dirty="0"/>
              <a:t> </a:t>
            </a:r>
            <a:r>
              <a:rPr lang="en-US" sz="2800" b="1" dirty="0" err="1"/>
              <a:t>bheil</a:t>
            </a:r>
            <a:r>
              <a:rPr lang="en-US" sz="2800" b="1" dirty="0"/>
              <a:t> </a:t>
            </a:r>
            <a:r>
              <a:rPr lang="en-US" sz="2800" b="1" dirty="0" err="1"/>
              <a:t>mo</a:t>
            </a:r>
            <a:r>
              <a:rPr lang="en-US" sz="2800" b="1" dirty="0"/>
              <a:t>  </a:t>
            </a:r>
            <a:r>
              <a:rPr lang="en-US" sz="2800" b="1" dirty="0" err="1"/>
              <a:t>phàiste</a:t>
            </a:r>
            <a:r>
              <a:rPr lang="en-US" sz="2800" b="1" dirty="0"/>
              <a:t> </a:t>
            </a:r>
            <a:r>
              <a:rPr lang="en-US" sz="2800" b="1"/>
              <a:t>sàbhailte</a:t>
            </a:r>
            <a:r>
              <a:rPr lang="en-US" sz="2800" b="1" dirty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839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</TotalTime>
  <Words>288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Nam bithinn-sa nam phàrant no nam neach-cùraim</vt:lpstr>
      <vt:lpstr>    </vt:lpstr>
      <vt:lpstr>Dè dh’fhaodadh a bhith doirbh mu bhith nad phàrant no nad neach-cùraim nuair a tha do phàiste na  phàiste òg? </vt:lpstr>
      <vt:lpstr>Dè dh’fhaodadh a bhith doirbh mu bhith nad phàrant no nad neach-cùraim nuair a tha do phàiste mu aois  5 bliadhna? </vt:lpstr>
      <vt:lpstr>Dè dh’fhaodadh a bhith doirbh mu bhith nad phàrant no nad neach-cùraim nuair a tha do phàiste mu aois:  10 bliadhna? </vt:lpstr>
      <vt:lpstr>PowerPoint Presentation</vt:lpstr>
      <vt:lpstr>PowerPoint Presentation</vt:lpstr>
      <vt:lpstr>Mise mar phàrant no mar neach-cùraim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2.14.2 Being a parent/carer: If I was a parent</dc:title>
  <dc:creator>Colin Morrison</dc:creator>
  <cp:lastModifiedBy>Sarah maceachen</cp:lastModifiedBy>
  <cp:revision>13</cp:revision>
  <dcterms:created xsi:type="dcterms:W3CDTF">2019-05-01T08:32:12Z</dcterms:created>
  <dcterms:modified xsi:type="dcterms:W3CDTF">2021-08-26T10:49:03Z</dcterms:modified>
</cp:coreProperties>
</file>