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6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0FC15-FCB3-1A46-977C-188F0F61DA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694418-4FBD-5B4E-9567-37BA184CFB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9EED27-2F3A-D54C-A89C-AB33F59A4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98C20-FAB4-5B4D-B7AC-8B48EEC28567}" type="datetimeFigureOut">
              <a:rPr lang="en-US" smtClean="0"/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00E6B6-C96F-E147-9A74-3970E9E3C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DD065C-0BA9-2A4A-A467-08AF4F0CB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41605-9C55-9847-ACFA-D47BA3251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137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E7F40-2F65-8147-B81D-C57342017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EA1259-1213-BD42-9698-4AD5377730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816E01-1A36-254A-923D-B5C1CBEB8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98C20-FAB4-5B4D-B7AC-8B48EEC28567}" type="datetimeFigureOut">
              <a:rPr lang="en-US" smtClean="0"/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67AB85-E7D6-B049-91E9-09C6F5583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1FE70B-93D5-2547-BB19-1017AF498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41605-9C55-9847-ACFA-D47BA3251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733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110E6E-B91F-BA41-A76B-CAF8808A9B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F74472-3EDD-1E48-A2DD-BFE1414BF6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3B5C57-0B4C-8544-A27A-00F275056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98C20-FAB4-5B4D-B7AC-8B48EEC28567}" type="datetimeFigureOut">
              <a:rPr lang="en-US" smtClean="0"/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BE6FD4-95BF-3841-9FBD-8C1B2B2C1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8E65BD-8F2F-B744-8EF7-D7E6F0448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41605-9C55-9847-ACFA-D47BA3251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801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98DA7-74C0-8041-804D-AAFFADD45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90DFDD-4F12-9748-8389-5C8026F822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65988C-FEDB-7648-9792-5C8779DF3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98C20-FAB4-5B4D-B7AC-8B48EEC28567}" type="datetimeFigureOut">
              <a:rPr lang="en-US" smtClean="0"/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EC5DBF-6DA9-C94D-8782-CD97E53B6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7F551C-1A32-6F45-A28A-59988E7FF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41605-9C55-9847-ACFA-D47BA3251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369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CE758-4721-9F4C-87AC-B114E4409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CEAC52-9741-2E4E-8582-94F48D1742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DA62F-CDA3-6D46-A8F5-F46FD4329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98C20-FAB4-5B4D-B7AC-8B48EEC28567}" type="datetimeFigureOut">
              <a:rPr lang="en-US" smtClean="0"/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8F0A9E-57F3-3243-AD41-C3A898397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6D350F-3614-384A-9CEE-E719F4707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41605-9C55-9847-ACFA-D47BA3251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562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FE59D-495A-DC42-8CEE-4A41A16D0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E810CF-00C3-6845-BEFF-F9D23965B0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6BA3E4-62E4-2F49-99EA-6BF644866D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144BEC-6EAB-3A4E-B5DA-D0A71F51C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98C20-FAB4-5B4D-B7AC-8B48EEC28567}" type="datetimeFigureOut">
              <a:rPr lang="en-US" smtClean="0"/>
              <a:t>4/9/21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C84BA2-016B-BC45-A337-412CAE174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14882C-4CA0-8B4D-B579-6A59244CE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41605-9C55-9847-ACFA-D47BA3251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03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3EE98-2240-134C-A4A6-89990ED3F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2F5D4F-F88F-4441-8324-1D834B6800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4F8AFA-C4DD-4042-88C8-5AFC9EC4E6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471781-091A-7841-8C77-4A8208DB53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904BE8-1560-6641-902F-EA9916B19A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3B47A6-31CB-C04C-8C33-2615768EC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98C20-FAB4-5B4D-B7AC-8B48EEC28567}" type="datetimeFigureOut">
              <a:rPr lang="en-US" smtClean="0"/>
              <a:t>4/9/21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15E916-E9D4-2646-B4AD-E6988821B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F59919-86A7-4140-8C95-2D1954F6B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41605-9C55-9847-ACFA-D47BA3251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480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B1CAD-2660-2B4A-93D2-DBCB92F0F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CC8ED3-25ED-C34A-8AA3-F6D291C95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98C20-FAB4-5B4D-B7AC-8B48EEC28567}" type="datetimeFigureOut">
              <a:rPr lang="en-US" smtClean="0"/>
              <a:t>4/9/21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D895B2-F3B7-B944-A000-C717F5F15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C4EF46-F397-B444-BD6A-73C44699C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41605-9C55-9847-ACFA-D47BA3251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232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C5E4E6-3F59-4D42-A85C-EADF3A868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98C20-FAB4-5B4D-B7AC-8B48EEC28567}" type="datetimeFigureOut">
              <a:rPr lang="en-US" smtClean="0"/>
              <a:t>4/9/21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53256F-D5E1-3143-B129-1383C9817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C65F91-776B-934C-81E3-83AD3983C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41605-9C55-9847-ACFA-D47BA3251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975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3725E-CEE3-6041-A516-1E3BD1570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4B9380-A191-0142-9DAE-C44807F17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6C3240-6F84-074D-9907-EBDAE168AC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487397-7508-3B41-B190-6A80C7F80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98C20-FAB4-5B4D-B7AC-8B48EEC28567}" type="datetimeFigureOut">
              <a:rPr lang="en-US" smtClean="0"/>
              <a:t>4/9/21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AFB8C4-0FEF-5740-9FF8-6136BE99D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3254D4-F540-134C-B5D5-78083224E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41605-9C55-9847-ACFA-D47BA3251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523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91A7B-C781-FA46-95EC-8D46F2695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9D5CFA-9405-9040-B82B-8287A2C53B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34F172-7CAD-464F-845E-088C8C21D1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AD392F-C9D2-5746-803D-879F6D5C3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98C20-FAB4-5B4D-B7AC-8B48EEC28567}" type="datetimeFigureOut">
              <a:rPr lang="en-US" smtClean="0"/>
              <a:t>4/9/21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6AA530-B489-C44C-84EF-33FADE68F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48F774-F8F9-2741-AA5A-68D30C7D0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41605-9C55-9847-ACFA-D47BA3251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096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544E36-C20E-524A-BADB-D52FDFC1D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98A8C9-432B-0548-AA2D-C2D50E9E91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8F4BA-6C80-D049-B98E-BAA44175B6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98C20-FAB4-5B4D-B7AC-8B48EEC28567}" type="datetimeFigureOut">
              <a:rPr lang="en-US" smtClean="0"/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B5EB5E-B2BA-0B43-A28E-F96F1F24B6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B445DC-6940-1540-B0D6-8A6687C55E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41605-9C55-9847-ACFA-D47BA3251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053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B2271D-7B84-5041-B244-0A630AFF63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8BAEF43-8E78-304B-90ED-7343A8D6BC5C}"/>
              </a:ext>
            </a:extLst>
          </p:cNvPr>
          <p:cNvSpPr/>
          <p:nvPr/>
        </p:nvSpPr>
        <p:spPr>
          <a:xfrm>
            <a:off x="159994" y="203182"/>
            <a:ext cx="30460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Who helps me at home? </a:t>
            </a:r>
          </a:p>
        </p:txBody>
      </p:sp>
    </p:spTree>
    <p:extLst>
      <p:ext uri="{BB962C8B-B14F-4D97-AF65-F5344CB8AC3E}">
        <p14:creationId xmlns:p14="http://schemas.microsoft.com/office/powerpoint/2010/main" val="3601152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EA0B35-5378-A447-802A-2D4566865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858747C-7E27-144B-8F12-33623CFB1084}"/>
              </a:ext>
            </a:extLst>
          </p:cNvPr>
          <p:cNvSpPr/>
          <p:nvPr/>
        </p:nvSpPr>
        <p:spPr>
          <a:xfrm>
            <a:off x="159994" y="203182"/>
            <a:ext cx="30684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Who helps me at school?</a:t>
            </a:r>
          </a:p>
        </p:txBody>
      </p:sp>
    </p:spTree>
    <p:extLst>
      <p:ext uri="{BB962C8B-B14F-4D97-AF65-F5344CB8AC3E}">
        <p14:creationId xmlns:p14="http://schemas.microsoft.com/office/powerpoint/2010/main" val="2185591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1760ADE-0062-3540-8A16-AB991B8925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D72861D-959A-2D42-B946-658CDD99EB2C}"/>
              </a:ext>
            </a:extLst>
          </p:cNvPr>
          <p:cNvSpPr/>
          <p:nvPr/>
        </p:nvSpPr>
        <p:spPr>
          <a:xfrm>
            <a:off x="159994" y="203182"/>
            <a:ext cx="30716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Who helps people when…</a:t>
            </a:r>
          </a:p>
        </p:txBody>
      </p:sp>
    </p:spTree>
    <p:extLst>
      <p:ext uri="{BB962C8B-B14F-4D97-AF65-F5344CB8AC3E}">
        <p14:creationId xmlns:p14="http://schemas.microsoft.com/office/powerpoint/2010/main" val="8913209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17</Words>
  <Application>Microsoft Macintosh PowerPoint</Application>
  <PresentationFormat>Widescreen</PresentationFormat>
  <Paragraphs>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Poppins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S</dc:creator>
  <cp:lastModifiedBy>Steven S</cp:lastModifiedBy>
  <cp:revision>3</cp:revision>
  <dcterms:created xsi:type="dcterms:W3CDTF">2021-03-29T18:26:05Z</dcterms:created>
  <dcterms:modified xsi:type="dcterms:W3CDTF">2021-04-09T11:47:39Z</dcterms:modified>
</cp:coreProperties>
</file>