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5"/>
  </p:notesMasterIdLst>
  <p:sldIdLst>
    <p:sldId id="256" r:id="rId2"/>
    <p:sldId id="266" r:id="rId3"/>
    <p:sldId id="274" r:id="rId4"/>
    <p:sldId id="276" r:id="rId5"/>
    <p:sldId id="268" r:id="rId6"/>
    <p:sldId id="269" r:id="rId7"/>
    <p:sldId id="270" r:id="rId8"/>
    <p:sldId id="271" r:id="rId9"/>
    <p:sldId id="264" r:id="rId10"/>
    <p:sldId id="272" r:id="rId11"/>
    <p:sldId id="265" r:id="rId12"/>
    <p:sldId id="273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20" autoAdjust="0"/>
    <p:restoredTop sz="94407"/>
  </p:normalViewPr>
  <p:slideViewPr>
    <p:cSldViewPr snapToGrid="0" snapToObjects="1">
      <p:cViewPr varScale="1">
        <p:scale>
          <a:sx n="81" d="100"/>
          <a:sy n="81" d="100"/>
        </p:scale>
        <p:origin x="3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25/03/2020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25/03/2020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25/03/2020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25/03/2020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25/03/2020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25/03/2020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25/03/2020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25/03/2020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25/03/2020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25/03/2020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25/03/2020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25/03/2020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j9QgcCK6FKM" TargetMode="External"/><Relationship Id="rId4" Type="http://schemas.openxmlformats.org/officeDocument/2006/relationships/hyperlink" Target="https://youtu.be/G2ciOhidK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9788"/>
            <a:ext cx="9144000" cy="2387600"/>
          </a:xfrm>
        </p:spPr>
        <p:txBody>
          <a:bodyPr/>
          <a:lstStyle/>
          <a:p>
            <a:r>
              <a:rPr lang="en-GB" b="1"/>
              <a:t>My </a:t>
            </a:r>
            <a:r>
              <a:rPr lang="en-GB" b="1" dirty="0"/>
              <a:t>body now: Names of parts of my body</a:t>
            </a:r>
            <a:r>
              <a:rPr lang="en-US" b="1" dirty="0"/>
              <a:t> </a:t>
            </a:r>
            <a:endParaRPr lang="en-US" b="1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3988"/>
            <a:ext cx="9144000" cy="1655762"/>
          </a:xfrm>
        </p:spPr>
        <p:txBody>
          <a:bodyPr>
            <a:normAutofit/>
          </a:bodyPr>
          <a:lstStyle/>
          <a:p>
            <a:pPr lvl="0" algn="l"/>
            <a:r>
              <a:rPr lang="en-GB" dirty="0"/>
              <a:t>I can name parts of my body. </a:t>
            </a:r>
          </a:p>
          <a:p>
            <a:pPr lvl="0" algn="l"/>
            <a:r>
              <a:rPr lang="en-GB" dirty="0"/>
              <a:t>I can talk about the different parts of my body and what they do.  </a:t>
            </a:r>
          </a:p>
          <a:p>
            <a:pPr lvl="0" algn="l"/>
            <a:r>
              <a:rPr lang="en-GB" dirty="0"/>
              <a:t>I can describe the changes that take place with puberty.</a:t>
            </a:r>
          </a:p>
          <a:p>
            <a:pPr algn="l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DCBEB-CD44-4107-817D-53DA3CB6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Names for parts of our body: Small group questions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5A7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9B9FEE9-C3BD-49FC-AA60-FC6BB95BBB13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07340" y="803049"/>
            <a:ext cx="2421328" cy="2470743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56CC8-F2CD-4D4F-8AD0-578C600EF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80" y="2438400"/>
            <a:ext cx="6422848" cy="378541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/>
              <a:t>Why do people sometimes use words that are different from the real words?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/>
              <a:t>Especially when they talk to children?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F74759-729E-9F43-9782-2B9ED77679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78223" y="3461344"/>
            <a:ext cx="267956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11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DCBEB-CD44-4107-817D-53DA3CB6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Names for parts of our body: Small group questions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52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5234C09-39C1-42F4-9232-BB49C19CA29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07340" y="803049"/>
            <a:ext cx="2421328" cy="2470743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5D3E8C-54AE-47A4-B434-A5DE5FF9E9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78223" y="3461344"/>
            <a:ext cx="2679560" cy="2438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56CC8-F2CD-4D4F-8AD0-578C600EF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80" y="2438400"/>
            <a:ext cx="6422848" cy="378541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/>
              <a:t>Is it helpful to know the details of the bodies of someone of a different sex?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/>
              <a:t>How might this kind of knowledge be useful?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972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DCBEB-CD44-4107-817D-53DA3CB6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Names for parts of our body: Small group questions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52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irl in a pink dress&#10;&#10;Description automatically generated">
            <a:extLst>
              <a:ext uri="{FF2B5EF4-FFF2-40B4-BE49-F238E27FC236}">
                <a16:creationId xmlns:a16="http://schemas.microsoft.com/office/drawing/2014/main" id="{E9F74153-8BDF-45AD-A015-DF1EF1D9BC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652" y="803049"/>
            <a:ext cx="1840703" cy="2470743"/>
          </a:xfrm>
          <a:prstGeom prst="rect">
            <a:avLst/>
          </a:prstGeom>
          <a:effectLst/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5234C09-39C1-42F4-9232-BB49C19CA295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23187" y="3461344"/>
            <a:ext cx="2389632" cy="2438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56CC8-F2CD-4D4F-8AD0-578C600EF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80" y="2438400"/>
            <a:ext cx="6422848" cy="378541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/>
              <a:t>Do you think knowing this will help when it comes to understanding sex?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/>
              <a:t>Or conception (how babies are made?)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/>
              <a:t>Or pregnancy?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754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6585882" y="2411127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000" b="1" dirty="0">
                <a:solidFill>
                  <a:srgbClr val="000000"/>
                </a:solidFill>
                <a:ea typeface="+mj-ea"/>
                <a:cs typeface="+mj-cs"/>
              </a:rPr>
              <a:t>What questions do you have about the body?</a:t>
            </a:r>
            <a:endParaRPr lang="en-US" sz="40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2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1398435C-CDF1-425D-8F58-1B23C9497F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46689" y="6223702"/>
            <a:ext cx="5615514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667863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1A7886-AA6C-4CC6-89AF-5D446F1098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49" y="1676843"/>
            <a:ext cx="3661831" cy="35245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39089-82D9-4389-886C-6389527D4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238951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</a:rPr>
              <a:t>Male anatomy</a:t>
            </a:r>
            <a:r>
              <a:rPr lang="en-GB" dirty="0">
                <a:solidFill>
                  <a:srgbClr val="000000"/>
                </a:solidFill>
              </a:rPr>
              <a:t> (3 minutes 21) </a:t>
            </a:r>
          </a:p>
          <a:p>
            <a:pPr marL="0" indent="0">
              <a:buNone/>
            </a:pPr>
            <a:r>
              <a:rPr lang="en-GB" u="sng" dirty="0">
                <a:solidFill>
                  <a:srgbClr val="000000"/>
                </a:solidFill>
                <a:hlinkClick r:id="rId4"/>
              </a:rPr>
              <a:t>https://youtu.be/G2ciOhidKpg</a:t>
            </a:r>
            <a:r>
              <a:rPr lang="en-GB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GB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</a:rPr>
              <a:t>Female anatomy</a:t>
            </a:r>
            <a:r>
              <a:rPr lang="en-GB" dirty="0">
                <a:solidFill>
                  <a:srgbClr val="000000"/>
                </a:solidFill>
              </a:rPr>
              <a:t> (2 minutes) </a:t>
            </a:r>
          </a:p>
          <a:p>
            <a:pPr marL="0" indent="0">
              <a:buNone/>
            </a:pPr>
            <a:r>
              <a:rPr lang="en-GB" u="sng" dirty="0">
                <a:solidFill>
                  <a:srgbClr val="000000"/>
                </a:solidFill>
                <a:hlinkClick r:id="rId5"/>
              </a:rPr>
              <a:t>https://youtu.be/j9QgcCK6FKM</a:t>
            </a:r>
            <a:r>
              <a:rPr lang="en-GB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956CCF-3F78-4259-BFC4-433AC3FAB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971331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9F80889A-804F-46AD-82FB-F503132DFC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702" y="52914"/>
            <a:ext cx="7169832" cy="6853144"/>
          </a:xfrm>
          <a:prstGeom prst="rect">
            <a:avLst/>
          </a:prstGeom>
          <a:effectLst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F6F733D-9F73-CF4F-81CD-BF4D198A4BF8}"/>
              </a:ext>
            </a:extLst>
          </p:cNvPr>
          <p:cNvCxnSpPr>
            <a:cxnSpLocks/>
          </p:cNvCxnSpPr>
          <p:nvPr/>
        </p:nvCxnSpPr>
        <p:spPr>
          <a:xfrm flipH="1">
            <a:off x="2431915" y="2188396"/>
            <a:ext cx="1286565" cy="87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FD787F-EFA1-7D47-A8DF-89005BF5C7EE}"/>
              </a:ext>
            </a:extLst>
          </p:cNvPr>
          <p:cNvCxnSpPr>
            <a:cxnSpLocks/>
          </p:cNvCxnSpPr>
          <p:nvPr/>
        </p:nvCxnSpPr>
        <p:spPr>
          <a:xfrm flipH="1">
            <a:off x="2626469" y="4318760"/>
            <a:ext cx="1354659" cy="10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8F4998-9DBF-8C4D-8EF3-FB22B417A721}"/>
              </a:ext>
            </a:extLst>
          </p:cNvPr>
          <p:cNvCxnSpPr>
            <a:cxnSpLocks/>
          </p:cNvCxnSpPr>
          <p:nvPr/>
        </p:nvCxnSpPr>
        <p:spPr>
          <a:xfrm flipH="1">
            <a:off x="7993294" y="2470825"/>
            <a:ext cx="1831643" cy="1942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9975F7-327A-5541-BB22-4806C899784D}"/>
              </a:ext>
            </a:extLst>
          </p:cNvPr>
          <p:cNvCxnSpPr>
            <a:cxnSpLocks/>
          </p:cNvCxnSpPr>
          <p:nvPr/>
        </p:nvCxnSpPr>
        <p:spPr>
          <a:xfrm flipH="1">
            <a:off x="7346022" y="4494178"/>
            <a:ext cx="1807706" cy="1291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80B94A-309D-A348-8A6A-5B443F10543B}"/>
              </a:ext>
            </a:extLst>
          </p:cNvPr>
          <p:cNvCxnSpPr>
            <a:cxnSpLocks/>
          </p:cNvCxnSpPr>
          <p:nvPr/>
        </p:nvCxnSpPr>
        <p:spPr>
          <a:xfrm flipH="1">
            <a:off x="3064214" y="4411754"/>
            <a:ext cx="1092011" cy="7633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DF4FADF-18A1-D948-BBFC-7A9E39881810}"/>
              </a:ext>
            </a:extLst>
          </p:cNvPr>
          <p:cNvSpPr txBox="1"/>
          <p:nvPr/>
        </p:nvSpPr>
        <p:spPr>
          <a:xfrm>
            <a:off x="1527243" y="2081718"/>
            <a:ext cx="1731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Nipples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1AAA05-0C6E-5C4F-A676-35F9CFD75EC6}"/>
              </a:ext>
            </a:extLst>
          </p:cNvPr>
          <p:cNvSpPr txBox="1"/>
          <p:nvPr/>
        </p:nvSpPr>
        <p:spPr>
          <a:xfrm>
            <a:off x="1964988" y="4143982"/>
            <a:ext cx="1731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Penis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234952-BB01-2043-8D57-E3D6F9B1A03B}"/>
              </a:ext>
            </a:extLst>
          </p:cNvPr>
          <p:cNvSpPr txBox="1"/>
          <p:nvPr/>
        </p:nvSpPr>
        <p:spPr>
          <a:xfrm>
            <a:off x="2140085" y="5087565"/>
            <a:ext cx="1731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Scrotum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442014-9BEC-194C-B761-1D9F5E3C3FEA}"/>
              </a:ext>
            </a:extLst>
          </p:cNvPr>
          <p:cNvSpPr txBox="1"/>
          <p:nvPr/>
        </p:nvSpPr>
        <p:spPr>
          <a:xfrm>
            <a:off x="9212093" y="4328808"/>
            <a:ext cx="1731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Vulva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AE606B-A0B8-C84D-B5DF-1EA9B7AE2C7D}"/>
              </a:ext>
            </a:extLst>
          </p:cNvPr>
          <p:cNvSpPr txBox="1"/>
          <p:nvPr/>
        </p:nvSpPr>
        <p:spPr>
          <a:xfrm>
            <a:off x="9834664" y="2295728"/>
            <a:ext cx="1731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Nipples</a:t>
            </a:r>
          </a:p>
        </p:txBody>
      </p:sp>
    </p:spTree>
    <p:extLst>
      <p:ext uri="{BB962C8B-B14F-4D97-AF65-F5344CB8AC3E}">
        <p14:creationId xmlns:p14="http://schemas.microsoft.com/office/powerpoint/2010/main" val="3179725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27115-CD29-4F4E-B881-9EC207196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157" y="945202"/>
            <a:ext cx="4372992" cy="4967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</a:t>
            </a:r>
            <a:r>
              <a:rPr lang="en-GB" b="1" dirty="0"/>
              <a:t>genitals </a:t>
            </a:r>
            <a:r>
              <a:rPr lang="en-GB" dirty="0"/>
              <a:t>are the private parts of our bodies. For the boy the penis and scrotum and for a girl the vulva.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Connected to our genitals, inside our body, are parts of our body called </a:t>
            </a:r>
            <a:r>
              <a:rPr lang="en-GB" b="1" dirty="0"/>
              <a:t>reproductive organs </a:t>
            </a:r>
            <a:r>
              <a:rPr lang="en-GB" dirty="0"/>
              <a:t>because they are used to make a baby.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FDADBDE5-7C3E-0D45-AFE1-AC3CEF3B44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168" y="20548"/>
            <a:ext cx="7169832" cy="685314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4154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5F2E-C2C6-4EFC-9C29-27927786B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Male anatomy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7872F9-B886-42F7-A384-7272B70AB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A21391-25D7-4303-B1CB-29E741DB4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893" y="1825625"/>
            <a:ext cx="4200213" cy="4351338"/>
          </a:xfrm>
        </p:spPr>
      </p:pic>
    </p:spTree>
    <p:extLst>
      <p:ext uri="{BB962C8B-B14F-4D97-AF65-F5344CB8AC3E}">
        <p14:creationId xmlns:p14="http://schemas.microsoft.com/office/powerpoint/2010/main" val="664524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C1FF7-0090-4FDE-86C3-36CF595DB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Female anatomy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F6E748-0064-4D1D-B3BB-ECCB092B7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Content Placeholder 4" descr="A picture containing clothing&#10;&#10;Description automatically generated">
            <a:extLst>
              <a:ext uri="{FF2B5EF4-FFF2-40B4-BE49-F238E27FC236}">
                <a16:creationId xmlns:a16="http://schemas.microsoft.com/office/drawing/2014/main" id="{1D080848-E8FF-4EFF-A89C-86E3239DE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435" y="1690688"/>
            <a:ext cx="4351338" cy="435133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727497-ECB4-4AEC-AF01-84B1792E5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144" y="1704265"/>
            <a:ext cx="525241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C00E0-2058-43E2-BE93-246C10827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Male anatomy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10C16F-529B-4873-9ACF-43572C38E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8349EF-9F32-0247-90C3-5044D49EC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834" y="0"/>
            <a:ext cx="6339656" cy="642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83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168A3-C177-4703-AB40-680C6EF55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Female anatomy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865D5-07B2-4C07-8609-DF027FDD9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B23052-6CD7-2642-A5C5-601FD28DB5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7916" y="71133"/>
            <a:ext cx="6222124" cy="620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44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DCBEB-CD44-4107-817D-53DA3CB6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Names for parts of our body: Small group questions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8BC887-4916-4227-9F48-3B078D23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52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1AD6DCFA-0E71-4650-A5E4-3C20E73EB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9B9FEE9-C3BD-49FC-AA60-FC6BB95BBB13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978223" y="1227741"/>
            <a:ext cx="2772459" cy="22336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56CC8-F2CD-4D4F-8AD0-578C600EF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80" y="2438400"/>
            <a:ext cx="6422848" cy="378541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/>
              <a:t>Do you think it’s important to know the names of parts of your body?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8F0188-DEE9-FA46-B804-741C84A349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78223" y="3461344"/>
            <a:ext cx="267956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58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Microsoft Office PowerPoint</Application>
  <PresentationFormat>Widescreen</PresentationFormat>
  <Paragraphs>43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Futura Medium</vt:lpstr>
      <vt:lpstr>Office Theme</vt:lpstr>
      <vt:lpstr>My body now: Names of parts of my body </vt:lpstr>
      <vt:lpstr>PowerPoint Presentation</vt:lpstr>
      <vt:lpstr>PowerPoint Presentation</vt:lpstr>
      <vt:lpstr>PowerPoint Presentation</vt:lpstr>
      <vt:lpstr>Male anatomy</vt:lpstr>
      <vt:lpstr>Female anatomy</vt:lpstr>
      <vt:lpstr>Male anatomy</vt:lpstr>
      <vt:lpstr>Female anatomy</vt:lpstr>
      <vt:lpstr>Names for parts of our body: Small group questions</vt:lpstr>
      <vt:lpstr>Names for parts of our body: Small group questions</vt:lpstr>
      <vt:lpstr>Names for parts of our body: Small group questions</vt:lpstr>
      <vt:lpstr>Names for parts of our body: Small group 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body now: Names of parts of my body</dc:title>
  <dc:creator>Colin Morrison</dc:creator>
  <cp:lastModifiedBy>Colin Morrison</cp:lastModifiedBy>
  <cp:revision>3</cp:revision>
  <dcterms:created xsi:type="dcterms:W3CDTF">2019-06-27T13:49:17Z</dcterms:created>
  <dcterms:modified xsi:type="dcterms:W3CDTF">2020-03-25T09:30:03Z</dcterms:modified>
</cp:coreProperties>
</file>