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2"/>
  </p:notesMasterIdLst>
  <p:sldIdLst>
    <p:sldId id="256" r:id="rId2"/>
    <p:sldId id="259" r:id="rId3"/>
    <p:sldId id="257" r:id="rId4"/>
    <p:sldId id="282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84" r:id="rId15"/>
    <p:sldId id="294" r:id="rId16"/>
    <p:sldId id="295" r:id="rId17"/>
    <p:sldId id="296" r:id="rId18"/>
    <p:sldId id="297" r:id="rId19"/>
    <p:sldId id="283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/>
    <p:restoredTop sz="94407"/>
  </p:normalViewPr>
  <p:slideViewPr>
    <p:cSldViewPr snapToGrid="0" snapToObjects="1">
      <p:cViewPr varScale="1">
        <p:scale>
          <a:sx n="58" d="100"/>
          <a:sy n="5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7280-AE93-DB44-9076-003FF3F117F1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FE92-EA16-9145-8F19-A0CA5E8E7D16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69B-45C0-3B4E-A10A-EDB1DA1923A0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450A-9F78-6B40-A331-26EC1F1F3AF1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896E-1B64-334D-9DE0-B1723B1DD1AE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CC52-EC8E-1247-8D53-A94E3C793FCF}" type="datetime1">
              <a:rPr lang="en-GB" smtClean="0"/>
              <a:t>15/04/2021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C75-729E-7840-8B4F-AE1B388B9AB5}" type="datetime1">
              <a:rPr lang="en-GB" smtClean="0"/>
              <a:t>15/04/2021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3A9-AF53-EE43-B7E3-45741FFEBDF5}" type="datetime1">
              <a:rPr lang="en-GB" smtClean="0"/>
              <a:t>15/04/2021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B57E-3584-184E-921D-147525FA5700}" type="datetime1">
              <a:rPr lang="en-GB" smtClean="0"/>
              <a:t>15/04/2021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5AF1-C822-0247-842A-82E1E9CE8A0A}" type="datetime1">
              <a:rPr lang="en-GB" smtClean="0"/>
              <a:t>15/04/2021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513D-294D-7F4B-A562-8A18E3387EF6}" type="datetime1">
              <a:rPr lang="en-GB" smtClean="0"/>
              <a:t>15/04/2021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78E2-688A-5544-92CB-A1B1366E821E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Mo </a:t>
            </a:r>
            <a:r>
              <a:rPr lang="en-GB" b="1" dirty="0" err="1" smtClean="0"/>
              <a:t>bhodhaig</a:t>
            </a:r>
            <a:r>
              <a:rPr lang="en-GB" b="1" dirty="0" smtClean="0"/>
              <a:t>: </a:t>
            </a:r>
            <a:r>
              <a:rPr lang="en-GB" b="1" dirty="0" err="1" smtClean="0"/>
              <a:t>Ainmean</a:t>
            </a:r>
            <a:r>
              <a:rPr lang="en-GB" b="1" dirty="0" smtClean="0"/>
              <a:t> </a:t>
            </a:r>
            <a:r>
              <a:rPr lang="en-GB" b="1" dirty="0" err="1" smtClean="0"/>
              <a:t>nam</a:t>
            </a:r>
            <a:r>
              <a:rPr lang="en-GB" b="1" dirty="0" smtClean="0"/>
              <a:t> </a:t>
            </a:r>
            <a:r>
              <a:rPr lang="en-GB" b="1" dirty="0" err="1" smtClean="0"/>
              <a:t>pàirtean</a:t>
            </a:r>
            <a:r>
              <a:rPr lang="en-GB" b="1" dirty="0" smtClean="0"/>
              <a:t> </a:t>
            </a:r>
            <a:r>
              <a:rPr lang="en-GB" b="1" dirty="0" err="1" smtClean="0"/>
              <a:t>bodhaig</a:t>
            </a:r>
            <a:r>
              <a:rPr lang="en-GB" b="1" dirty="0" smtClean="0"/>
              <a:t> </a:t>
            </a:r>
            <a:r>
              <a:rPr lang="en-GB" b="1" dirty="0" err="1" smtClean="0"/>
              <a:t>agam</a:t>
            </a:r>
            <a:endParaRPr lang="en-US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/>
          <a:p>
            <a:pPr lvl="0" algn="l"/>
            <a:r>
              <a:rPr lang="en-GB" dirty="0"/>
              <a:t>’S </a:t>
            </a:r>
            <a:r>
              <a:rPr lang="en-GB" dirty="0" err="1"/>
              <a:t>urrainn</a:t>
            </a:r>
            <a:r>
              <a:rPr lang="en-GB" dirty="0"/>
              <a:t> </a:t>
            </a:r>
            <a:r>
              <a:rPr lang="en-GB" dirty="0" err="1"/>
              <a:t>dhomh</a:t>
            </a:r>
            <a:r>
              <a:rPr lang="en-GB" dirty="0"/>
              <a:t> </a:t>
            </a:r>
            <a:r>
              <a:rPr lang="en-GB" dirty="0" err="1"/>
              <a:t>pàirtean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bhodhaig</a:t>
            </a:r>
            <a:r>
              <a:rPr lang="en-GB" dirty="0"/>
              <a:t> </a:t>
            </a:r>
            <a:r>
              <a:rPr lang="en-GB" dirty="0" err="1"/>
              <a:t>ainmeachadh</a:t>
            </a:r>
            <a:r>
              <a:rPr lang="en-GB" dirty="0"/>
              <a:t>. </a:t>
            </a:r>
          </a:p>
          <a:p>
            <a:pPr lvl="0" algn="l"/>
            <a:r>
              <a:rPr lang="en-GB" dirty="0"/>
              <a:t>’S </a:t>
            </a:r>
            <a:r>
              <a:rPr lang="en-GB" dirty="0" err="1"/>
              <a:t>urrainn</a:t>
            </a:r>
            <a:r>
              <a:rPr lang="en-GB" dirty="0"/>
              <a:t> </a:t>
            </a:r>
            <a:r>
              <a:rPr lang="en-GB" dirty="0" err="1"/>
              <a:t>dhomh</a:t>
            </a:r>
            <a:r>
              <a:rPr lang="en-GB" dirty="0"/>
              <a:t> </a:t>
            </a:r>
            <a:r>
              <a:rPr lang="en-GB" dirty="0" err="1"/>
              <a:t>bruidhinn</a:t>
            </a:r>
            <a:r>
              <a:rPr lang="en-GB" dirty="0"/>
              <a:t> mu na </a:t>
            </a:r>
            <a:r>
              <a:rPr lang="en-GB" dirty="0" err="1"/>
              <a:t>diofar</a:t>
            </a:r>
            <a:r>
              <a:rPr lang="en-GB" dirty="0"/>
              <a:t> </a:t>
            </a:r>
            <a:r>
              <a:rPr lang="en-GB" dirty="0" err="1"/>
              <a:t>phàirtean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bhodhaig</a:t>
            </a:r>
            <a:r>
              <a:rPr lang="en-GB" dirty="0"/>
              <a:t> </a:t>
            </a:r>
            <a:r>
              <a:rPr lang="en-GB" dirty="0" err="1"/>
              <a:t>agus</a:t>
            </a:r>
            <a:r>
              <a:rPr lang="en-GB" dirty="0"/>
              <a:t> na tha iad a’ </a:t>
            </a:r>
            <a:r>
              <a:rPr lang="en-GB" dirty="0" err="1"/>
              <a:t>dèanamh</a:t>
            </a:r>
            <a:r>
              <a:rPr lang="en-GB" dirty="0"/>
              <a:t>. </a:t>
            </a:r>
          </a:p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1084881" y="1941598"/>
            <a:ext cx="11763214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Cas</a:t>
            </a:r>
            <a:endParaRPr lang="en-GB" sz="4400" b="1" dirty="0">
              <a:solidFill>
                <a:srgbClr val="000000"/>
              </a:solidFill>
              <a:latin typeface="+mj-lt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31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216976" y="1941598"/>
            <a:ext cx="12631119" cy="816827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Òrdagan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27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1084881" y="1941598"/>
            <a:ext cx="11763214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Beul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244" y="416723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654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28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1084881" y="1941598"/>
            <a:ext cx="11763214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Sròn</a:t>
            </a:r>
            <a:r>
              <a:rPr lang="en-GB" sz="2800" dirty="0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73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750965" y="1941598"/>
            <a:ext cx="12097130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Tòn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3935" y="513994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963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8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750965" y="1941598"/>
            <a:ext cx="12097130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Sinean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3935" y="513994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963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70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750965" y="1941598"/>
            <a:ext cx="12097130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Bod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3935" y="513994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963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87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6882" y="513994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796" y="516409"/>
            <a:ext cx="4846204" cy="54460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A14491-CDF7-425C-9D2B-4F29A68D5D67}"/>
              </a:ext>
            </a:extLst>
          </p:cNvPr>
          <p:cNvSpPr/>
          <p:nvPr/>
        </p:nvSpPr>
        <p:spPr>
          <a:xfrm>
            <a:off x="201478" y="1112384"/>
            <a:ext cx="2905404" cy="226581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Clach-bhalg</a:t>
            </a:r>
            <a:r>
              <a:rPr lang="en-GB" sz="4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4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magairlean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13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750965" y="1941598"/>
            <a:ext cx="12097130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Pit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3935" y="513994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963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18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428786" y="1941598"/>
            <a:ext cx="11763214" cy="2397451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Gàirdean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Cluasan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Sùilean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Làmh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Ceann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Glùinean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Cas</a:t>
            </a:r>
            <a:endParaRPr lang="en-GB" sz="2800" dirty="0">
              <a:solidFill>
                <a:srgbClr val="000000"/>
              </a:solidFill>
              <a:latin typeface="+mj-lt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Òrdagan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Beul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Sròn</a:t>
            </a:r>
            <a:endParaRPr lang="en-GB" sz="2800" dirty="0">
              <a:solidFill>
                <a:srgbClr val="000000"/>
              </a:solidFill>
              <a:latin typeface="+mj-lt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Tòn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Sinean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Bod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Clach-bhalg</a:t>
            </a:r>
            <a:r>
              <a:rPr lang="en-GB" sz="2800" dirty="0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/</a:t>
            </a:r>
            <a:r>
              <a:rPr lang="en-GB" sz="2800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Magairlean</a:t>
            </a:r>
            <a:endParaRPr lang="en-GB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Pit</a:t>
            </a:r>
            <a:endParaRPr lang="en-GB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50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52274A-3EBC-6143-98E4-13A3EC4F7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545" y="1139248"/>
            <a:ext cx="10515600" cy="5329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chemeClr val="bg1"/>
                </a:solidFill>
              </a:rPr>
              <a:t>Dean </a:t>
            </a:r>
            <a:r>
              <a:rPr lang="en-GB" sz="3600" b="1" dirty="0" err="1" smtClean="0">
                <a:solidFill>
                  <a:schemeClr val="bg1"/>
                </a:solidFill>
              </a:rPr>
              <a:t>dealbh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</a:rPr>
              <a:t>dhìot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</a:rPr>
              <a:t>fhèin</a:t>
            </a:r>
            <a:r>
              <a:rPr lang="en-GB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ea typeface="Futura Medium" charset="0"/>
              <a:cs typeface="Futura Medium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Air an </a:t>
            </a:r>
            <a:r>
              <a:rPr lang="en-GB" sz="3600" dirty="0" err="1" smtClean="0">
                <a:solidFill>
                  <a:schemeClr val="bg1"/>
                </a:solidFill>
              </a:rPr>
              <a:t>dealbh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agad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sgrìobh</a:t>
            </a:r>
            <a:r>
              <a:rPr lang="en-GB" sz="3600" dirty="0" smtClean="0">
                <a:solidFill>
                  <a:schemeClr val="bg1"/>
                </a:solidFill>
              </a:rPr>
              <a:t>: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Dath</a:t>
            </a:r>
            <a:r>
              <a:rPr lang="en-GB" sz="3600" dirty="0" smtClean="0">
                <a:solidFill>
                  <a:schemeClr val="bg1"/>
                </a:solidFill>
              </a:rPr>
              <a:t> do </a:t>
            </a:r>
            <a:r>
              <a:rPr lang="en-GB" sz="3600" dirty="0" err="1" smtClean="0">
                <a:solidFill>
                  <a:schemeClr val="bg1"/>
                </a:solidFill>
              </a:rPr>
              <a:t>shùilean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Meud</a:t>
            </a:r>
            <a:r>
              <a:rPr lang="en-GB" sz="3600" dirty="0" smtClean="0">
                <a:solidFill>
                  <a:schemeClr val="bg1"/>
                </a:solidFill>
              </a:rPr>
              <a:t> do </a:t>
            </a:r>
            <a:r>
              <a:rPr lang="en-GB" sz="3600" dirty="0" err="1" smtClean="0">
                <a:solidFill>
                  <a:schemeClr val="bg1"/>
                </a:solidFill>
              </a:rPr>
              <a:t>bhrògan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D’ </a:t>
            </a:r>
            <a:r>
              <a:rPr lang="en-GB" sz="3600" dirty="0" err="1" smtClean="0">
                <a:solidFill>
                  <a:schemeClr val="bg1"/>
                </a:solidFill>
              </a:rPr>
              <a:t>àirde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Dath</a:t>
            </a:r>
            <a:r>
              <a:rPr lang="en-GB" sz="3600" dirty="0" smtClean="0">
                <a:solidFill>
                  <a:schemeClr val="bg1"/>
                </a:solidFill>
              </a:rPr>
              <a:t> d’ </a:t>
            </a:r>
            <a:r>
              <a:rPr lang="en-GB" sz="3600" dirty="0" err="1" smtClean="0">
                <a:solidFill>
                  <a:schemeClr val="bg1"/>
                </a:solidFill>
              </a:rPr>
              <a:t>fhalt</a:t>
            </a:r>
            <a:r>
              <a:rPr lang="en-GB" sz="3600" dirty="0" smtClean="0">
                <a:solidFill>
                  <a:schemeClr val="bg1"/>
                </a:solidFill>
              </a:rPr>
              <a:t>/do </a:t>
            </a:r>
            <a:r>
              <a:rPr lang="en-GB" sz="3600" dirty="0" err="1" smtClean="0">
                <a:solidFill>
                  <a:schemeClr val="bg1"/>
                </a:solidFill>
              </a:rPr>
              <a:t>ghruaig</a:t>
            </a:r>
            <a:r>
              <a:rPr lang="en-GB" sz="3600" dirty="0" smtClean="0">
                <a:solidFill>
                  <a:schemeClr val="bg1"/>
                </a:solidFill>
              </a:rPr>
              <a:t>.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3F3F2BE-A39E-024F-A65F-111333519CAE}"/>
              </a:ext>
            </a:extLst>
          </p:cNvPr>
          <p:cNvSpPr txBox="1">
            <a:spLocks/>
          </p:cNvSpPr>
          <p:nvPr/>
        </p:nvSpPr>
        <p:spPr>
          <a:xfrm>
            <a:off x="838200" y="170604"/>
            <a:ext cx="6926451" cy="1937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2582606"/>
            <a:ext cx="5120114" cy="169279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700" b="1" i="1" dirty="0"/>
              <a:t>Sa </a:t>
            </a:r>
            <a:r>
              <a:rPr lang="en-US" sz="3700" b="1" i="1" dirty="0" err="1"/>
              <a:t>chlas</a:t>
            </a:r>
            <a:r>
              <a:rPr lang="en-US" sz="3700" b="1" i="1" dirty="0"/>
              <a:t> </a:t>
            </a:r>
            <a:r>
              <a:rPr lang="en-US" sz="3700" b="1" i="1" dirty="0" err="1"/>
              <a:t>seo</a:t>
            </a:r>
            <a:r>
              <a:rPr lang="en-US" sz="3700" b="1" i="1" dirty="0"/>
              <a:t> tha </a:t>
            </a:r>
            <a:r>
              <a:rPr lang="en-US" sz="3700" b="1" i="1" dirty="0" err="1"/>
              <a:t>sinn</a:t>
            </a:r>
            <a:r>
              <a:rPr lang="en-US" sz="3700" b="1" i="1" dirty="0"/>
              <a:t> </a:t>
            </a:r>
            <a:r>
              <a:rPr lang="en-US" sz="3700" b="1" i="1" dirty="0" err="1"/>
              <a:t>uile</a:t>
            </a:r>
            <a:r>
              <a:rPr lang="en-US" sz="3700" b="1" i="1" dirty="0"/>
              <a:t> fa </a:t>
            </a:r>
            <a:r>
              <a:rPr lang="en-US" sz="3700" b="1" i="1" dirty="0" err="1"/>
              <a:t>leth</a:t>
            </a:r>
            <a:r>
              <a:rPr lang="en-US" sz="3700" b="1" i="1" dirty="0"/>
              <a:t>, </a:t>
            </a:r>
            <a:r>
              <a:rPr lang="en-US" sz="3700" b="1" i="1" dirty="0" err="1"/>
              <a:t>eadar-dhealaichte</a:t>
            </a:r>
            <a:r>
              <a:rPr lang="en-US" sz="3700" b="1" i="1" dirty="0"/>
              <a:t>, gun </a:t>
            </a:r>
            <a:r>
              <a:rPr lang="en-US" sz="3700" b="1" i="1" dirty="0" err="1" smtClean="0"/>
              <a:t>shamhail</a:t>
            </a:r>
            <a:r>
              <a:rPr lang="en-US" sz="3700" b="1" i="1" dirty="0" smtClean="0"/>
              <a:t> </a:t>
            </a:r>
            <a:r>
              <a:rPr lang="en-US" sz="3700" b="1" i="1" dirty="0" err="1"/>
              <a:t>agus</a:t>
            </a:r>
            <a:r>
              <a:rPr lang="en-US" sz="3700" b="1" i="1" dirty="0"/>
              <a:t> </a:t>
            </a:r>
            <a:r>
              <a:rPr lang="en-US" sz="3700" b="1" i="1" dirty="0" err="1"/>
              <a:t>sònraichte</a:t>
            </a:r>
            <a:r>
              <a:rPr lang="en-US" sz="3700" b="1" i="1"/>
              <a:t>. </a:t>
            </a:r>
            <a:endParaRPr lang="en-US" sz="37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450" y="516409"/>
            <a:ext cx="4695765" cy="544602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F36D09F4-62D3-7540-A8B2-214ABFC25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35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154983" y="1941598"/>
            <a:ext cx="12693112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Gàirdean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C6277CD-0AC7-4C67-96F9-5B2423C0C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F5A5C054-D879-41FA-BAD6-05F4D1B49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75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263471" y="1941598"/>
            <a:ext cx="12584624" cy="816827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Cluasan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2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201478" y="1941598"/>
            <a:ext cx="12646617" cy="80797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Sùilean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07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966355" y="1941598"/>
            <a:ext cx="11881740" cy="816827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Làmh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08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681925" y="1941598"/>
            <a:ext cx="12166170" cy="816827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Ceann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17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00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01618B-A3BE-264B-A44D-00A281EE6B2A}"/>
              </a:ext>
            </a:extLst>
          </p:cNvPr>
          <p:cNvSpPr/>
          <p:nvPr/>
        </p:nvSpPr>
        <p:spPr>
          <a:xfrm>
            <a:off x="201478" y="1941598"/>
            <a:ext cx="12646617" cy="816827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400" b="1" dirty="0" err="1" smtClean="0">
                <a:solidFill>
                  <a:srgbClr val="000000"/>
                </a:solidFill>
                <a:latin typeface="+mj-lt"/>
                <a:ea typeface="DengXian" panose="02010600030101010101" pitchFamily="2" charset="-122"/>
                <a:cs typeface="Calibri" panose="020F0502020204030204" pitchFamily="34" charset="0"/>
              </a:rPr>
              <a:t>Glùinean</a:t>
            </a:r>
            <a:endParaRPr lang="en-GB" sz="4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BB0B3C-BC02-47F5-B6EA-D9D18DDCA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3344" y="516409"/>
            <a:ext cx="4867671" cy="564540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E4B822DC-DF96-4B72-B3EC-B3BC3B162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831" y="516409"/>
            <a:ext cx="4846204" cy="54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98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129</Words>
  <Application>Microsoft Office PowerPoint</Application>
  <PresentationFormat>Widescreen</PresentationFormat>
  <Paragraphs>61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DengXian</vt:lpstr>
      <vt:lpstr>Futura Medium</vt:lpstr>
      <vt:lpstr>Office Theme</vt:lpstr>
      <vt:lpstr>Mo bhodhaig: Ainmean nam pàirtean bodhaig agam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 chlas seo tha sinn uile fa leth, eadar-dhealaichte, gun shamhail agus sònraichte.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Similarity, diversity and respect: What is gender?</dc:title>
  <dc:creator>Ross Robertson</dc:creator>
  <cp:lastModifiedBy>Sarah</cp:lastModifiedBy>
  <cp:revision>37</cp:revision>
  <dcterms:created xsi:type="dcterms:W3CDTF">2018-04-26T13:55:39Z</dcterms:created>
  <dcterms:modified xsi:type="dcterms:W3CDTF">2021-04-15T13:36:01Z</dcterms:modified>
</cp:coreProperties>
</file>