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6"/>
  </p:notesMasterIdLst>
  <p:sldIdLst>
    <p:sldId id="256" r:id="rId2"/>
    <p:sldId id="259" r:id="rId3"/>
    <p:sldId id="257" r:id="rId4"/>
    <p:sldId id="29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407"/>
  </p:normalViewPr>
  <p:slideViewPr>
    <p:cSldViewPr snapToGrid="0" snapToObjects="1">
      <p:cViewPr varScale="1">
        <p:scale>
          <a:sx n="65" d="100"/>
          <a:sy n="65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4DEC2-D373-C144-9989-E48E3CF07E9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F0F7F-A767-6F44-8124-CE485D4C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3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9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7280-AE93-DB44-9076-003FF3F117F1}" type="datetime1">
              <a:rPr lang="en-GB" smtClean="0"/>
              <a:t>15/04/2021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FE92-EA16-9145-8F19-A0CA5E8E7D16}" type="datetime1">
              <a:rPr lang="en-GB" smtClean="0"/>
              <a:t>15/04/2021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769B-45C0-3B4E-A10A-EDB1DA1923A0}" type="datetime1">
              <a:rPr lang="en-GB" smtClean="0"/>
              <a:t>15/04/2021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450A-9F78-6B40-A331-26EC1F1F3AF1}" type="datetime1">
              <a:rPr lang="en-GB" smtClean="0"/>
              <a:t>15/04/2021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896E-1B64-334D-9DE0-B1723B1DD1AE}" type="datetime1">
              <a:rPr lang="en-GB" smtClean="0"/>
              <a:t>15/04/2021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CC52-EC8E-1247-8D53-A94E3C793FCF}" type="datetime1">
              <a:rPr lang="en-GB" smtClean="0"/>
              <a:t>15/04/2021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4C75-729E-7840-8B4F-AE1B388B9AB5}" type="datetime1">
              <a:rPr lang="en-GB" smtClean="0"/>
              <a:t>15/04/2021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93A9-AF53-EE43-B7E3-45741FFEBDF5}" type="datetime1">
              <a:rPr lang="en-GB" smtClean="0"/>
              <a:t>15/04/2021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B57E-3584-184E-921D-147525FA5700}" type="datetime1">
              <a:rPr lang="en-GB" smtClean="0"/>
              <a:t>15/04/2021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5AF1-C822-0247-842A-82E1E9CE8A0A}" type="datetime1">
              <a:rPr lang="en-GB" smtClean="0"/>
              <a:t>15/04/2021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513D-294D-7F4B-A562-8A18E3387EF6}" type="datetime1">
              <a:rPr lang="en-GB" smtClean="0"/>
              <a:t>15/04/2021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678E2-688A-5544-92CB-A1B1366E821E}" type="datetime1">
              <a:rPr lang="en-GB" smtClean="0"/>
              <a:t>15/04/2021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C799903-48D5-4A31-A1A2-541072D977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xmlns="" id="{8EFFF109-FC58-4FD3-BE05-9775A1310F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xmlns="" id="{E1B96AD6-92A9-4273-A62B-96A1C3E0BA9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792" y="1161288"/>
            <a:ext cx="3602736" cy="45262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b="1" kern="1200" dirty="0" err="1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Caraidean</a:t>
            </a:r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3200" b="1" kern="1200" dirty="0" err="1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agus</a:t>
            </a:r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3200" b="1" kern="1200" dirty="0" err="1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Dàimh</a:t>
            </a:r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: </a:t>
            </a:r>
            <a:r>
              <a:rPr lang="en-US" sz="32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/>
            </a:r>
            <a:br>
              <a:rPr lang="en-US" sz="32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sz="3200" b="1" kern="1200" dirty="0" err="1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Nuair</a:t>
            </a:r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tha </a:t>
            </a:r>
            <a:r>
              <a:rPr lang="en-US" sz="3200" b="1" kern="1200" dirty="0" err="1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caraidean</a:t>
            </a:r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a’ </a:t>
            </a:r>
            <a:r>
              <a:rPr lang="en-US" sz="3200" b="1" kern="1200" dirty="0" err="1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dol</a:t>
            </a:r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far a-</a:t>
            </a:r>
            <a:r>
              <a:rPr lang="en-US" sz="3200" b="1" kern="1200" dirty="0" err="1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chèile</a:t>
            </a:r>
            <a:endParaRPr lang="en-US" sz="3200" b="1" kern="1200" dirty="0">
              <a:solidFill>
                <a:schemeClr val="tx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63EEC44-1BA3-44ED-81FC-A644B04B2A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’S </a:t>
            </a:r>
            <a:r>
              <a:rPr lang="en-US" dirty="0" err="1"/>
              <a:t>urrainn</a:t>
            </a:r>
            <a:r>
              <a:rPr lang="en-US" dirty="0"/>
              <a:t> </a:t>
            </a:r>
            <a:r>
              <a:rPr lang="en-US" dirty="0" err="1"/>
              <a:t>dhomh</a:t>
            </a:r>
            <a:r>
              <a:rPr lang="en-US" dirty="0"/>
              <a:t> </a:t>
            </a:r>
            <a:r>
              <a:rPr lang="en-US" dirty="0" err="1"/>
              <a:t>bruidhinn</a:t>
            </a:r>
            <a:r>
              <a:rPr lang="en-US" dirty="0"/>
              <a:t> air </a:t>
            </a:r>
            <a:r>
              <a:rPr lang="en-US" dirty="0" err="1"/>
              <a:t>togail</a:t>
            </a:r>
            <a:r>
              <a:rPr lang="en-US" dirty="0"/>
              <a:t> </a:t>
            </a:r>
            <a:r>
              <a:rPr lang="en-US" dirty="0" err="1"/>
              <a:t>dhàimhean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an </a:t>
            </a:r>
            <a:r>
              <a:rPr lang="en-US" dirty="0" err="1"/>
              <a:t>cumail</a:t>
            </a:r>
            <a:r>
              <a:rPr lang="en-US" dirty="0"/>
              <a:t> a’ dol. </a:t>
            </a:r>
            <a:endParaRPr lang="en-US" dirty="0">
              <a:solidFill>
                <a:srgbClr val="FF0000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Tha mi a’ </a:t>
            </a:r>
            <a:r>
              <a:rPr lang="en-US" dirty="0" err="1"/>
              <a:t>tuigsinn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cudromach</a:t>
            </a:r>
            <a:r>
              <a:rPr lang="en-US" dirty="0"/>
              <a:t> ’s a tha </a:t>
            </a:r>
            <a:r>
              <a:rPr lang="en-US" dirty="0" err="1"/>
              <a:t>coibhneas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co-</a:t>
            </a:r>
            <a:r>
              <a:rPr lang="en-US" dirty="0" err="1"/>
              <a:t>fhaireachadh</a:t>
            </a:r>
            <a:r>
              <a:rPr lang="en-US" dirty="0"/>
              <a:t>.  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Tha </a:t>
            </a:r>
            <a:r>
              <a:rPr lang="en-US" dirty="0"/>
              <a:t>mi a’ </a:t>
            </a:r>
            <a:r>
              <a:rPr lang="en-US" dirty="0" err="1"/>
              <a:t>tuigsinn</a:t>
            </a:r>
            <a:r>
              <a:rPr lang="en-US" dirty="0"/>
              <a:t> gum bi </a:t>
            </a:r>
            <a:r>
              <a:rPr lang="en-US" dirty="0" err="1"/>
              <a:t>caraidean</a:t>
            </a:r>
            <a:r>
              <a:rPr lang="en-US" dirty="0"/>
              <a:t> a’ </a:t>
            </a:r>
            <a:r>
              <a:rPr lang="en-US" dirty="0" err="1"/>
              <a:t>dol</a:t>
            </a:r>
            <a:r>
              <a:rPr lang="en-US" dirty="0"/>
              <a:t> far a </a:t>
            </a:r>
            <a:r>
              <a:rPr lang="en-US" dirty="0" err="1"/>
              <a:t>chèile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’s </a:t>
            </a:r>
            <a:r>
              <a:rPr lang="en-US" dirty="0" err="1"/>
              <a:t>urrainn</a:t>
            </a:r>
            <a:r>
              <a:rPr lang="en-US" dirty="0"/>
              <a:t> </a:t>
            </a:r>
            <a:r>
              <a:rPr lang="en-US" dirty="0" err="1"/>
              <a:t>dhomh</a:t>
            </a:r>
            <a:r>
              <a:rPr lang="en-US" dirty="0"/>
              <a:t> </a:t>
            </a:r>
            <a:r>
              <a:rPr lang="en-US" dirty="0" err="1"/>
              <a:t>smaoineachadh</a:t>
            </a:r>
            <a:r>
              <a:rPr lang="en-US" dirty="0"/>
              <a:t> air </a:t>
            </a:r>
            <a:r>
              <a:rPr lang="en-US" dirty="0" err="1"/>
              <a:t>dòighean</a:t>
            </a:r>
            <a:r>
              <a:rPr lang="en-US" dirty="0"/>
              <a:t> </a:t>
            </a:r>
            <a:r>
              <a:rPr lang="en-US" dirty="0" err="1" smtClean="0"/>
              <a:t>deimhinneach</a:t>
            </a:r>
            <a:r>
              <a:rPr lang="en-US" dirty="0" smtClean="0"/>
              <a:t> </a:t>
            </a:r>
            <a:r>
              <a:rPr lang="en-US" dirty="0"/>
              <a:t>air </a:t>
            </a:r>
            <a:r>
              <a:rPr lang="en-US" dirty="0" err="1"/>
              <a:t>seo</a:t>
            </a:r>
            <a:r>
              <a:rPr lang="en-US" dirty="0"/>
              <a:t> a </a:t>
            </a:r>
            <a:r>
              <a:rPr lang="en-US" dirty="0" err="1"/>
              <a:t>làimhseachadh</a:t>
            </a:r>
            <a:r>
              <a:rPr lang="en-US" dirty="0"/>
              <a:t>. </a:t>
            </a:r>
          </a:p>
          <a:p>
            <a:pPr lvl="0" algn="l"/>
            <a:endParaRPr lang="en-US" dirty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34147" y="6356350"/>
            <a:ext cx="45720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97944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0E2F58BF-12E5-4B5A-AD25-4DAAA2742A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03F3F2BE-A39E-024F-A65F-111333519CAE}"/>
              </a:ext>
            </a:extLst>
          </p:cNvPr>
          <p:cNvSpPr txBox="1">
            <a:spLocks/>
          </p:cNvSpPr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3600" b="1" dirty="0" err="1" smtClean="0">
                <a:latin typeface="+mn-lt"/>
              </a:rPr>
              <a:t>Cluichidh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sinn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geàm</a:t>
            </a:r>
            <a:r>
              <a:rPr lang="en-US" sz="3600" b="1" dirty="0" smtClean="0">
                <a:latin typeface="+mn-lt"/>
              </a:rPr>
              <a:t>!</a:t>
            </a:r>
            <a:endParaRPr lang="en-US" sz="3600" b="1" dirty="0">
              <a:latin typeface="+mn-lt"/>
            </a:endParaRPr>
          </a:p>
          <a:p>
            <a:pPr algn="l">
              <a:spcAft>
                <a:spcPts val="600"/>
              </a:spcAft>
            </a:pPr>
            <a:r>
              <a:rPr lang="en-US" sz="3600" b="1" dirty="0" smtClean="0">
                <a:latin typeface="+mn-lt"/>
              </a:rPr>
              <a:t>Bingo </a:t>
            </a:r>
            <a:r>
              <a:rPr lang="en-US" sz="3600" b="1" dirty="0" err="1" smtClean="0">
                <a:latin typeface="+mn-lt"/>
              </a:rPr>
              <a:t>Dhaoine</a:t>
            </a:r>
            <a:endParaRPr lang="en-US" sz="3600" b="1" dirty="0">
              <a:latin typeface="+mn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F2F604E-43BE-4DC3-B983-E071523364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8C9B587-E65E-4B52-B37C-ABEBB6E879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06385" y="6356350"/>
            <a:ext cx="259495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rshp.scot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91C4989-AC0D-4D9C-A207-0F0431AA19C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530" r="1" b="2827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8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F94AA2BD-2E3F-4B1D-8127-5744B81153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BD02261-2DC8-4AA8-9E16-7751AE8924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D752CF2-2291-40B5-B462-C17B174C10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6616" y="2798064"/>
            <a:ext cx="4498848" cy="3584448"/>
          </a:xfrm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GB" sz="3600" b="1" dirty="0" smtClean="0"/>
              <a:t>Carson a </a:t>
            </a:r>
            <a:r>
              <a:rPr lang="en-GB" sz="3600" b="1" dirty="0" err="1" smtClean="0"/>
              <a:t>bhios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caraidean</a:t>
            </a:r>
            <a:r>
              <a:rPr lang="en-GB" sz="3600" b="1" dirty="0" smtClean="0"/>
              <a:t> a’ </a:t>
            </a:r>
            <a:r>
              <a:rPr lang="en-GB" sz="3600" b="1" dirty="0" err="1" smtClean="0"/>
              <a:t>dol</a:t>
            </a:r>
            <a:r>
              <a:rPr lang="en-GB" sz="3600" b="1" dirty="0" smtClean="0"/>
              <a:t> far a </a:t>
            </a:r>
            <a:r>
              <a:rPr lang="en-GB" sz="3600" b="1" dirty="0" err="1" smtClean="0"/>
              <a:t>chèile</a:t>
            </a:r>
            <a:r>
              <a:rPr lang="en-GB" sz="3600" b="1" dirty="0" smtClean="0"/>
              <a:t>?</a:t>
            </a:r>
            <a:endParaRPr lang="en-GB" sz="36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01952" y="6356350"/>
            <a:ext cx="3017520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rshp.scot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D0032D5E-6B7A-4B31-B72E-382AD25DB86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267" r="27532"/>
          <a:stretch/>
        </p:blipFill>
        <p:spPr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2735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69A38EBA-6E97-44A4-B4B8-D9FB5D33F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3AE4636-AEEC-45D6-84D4-7AC2DA48EC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D9CE0F4-2EB2-4F1F-8AAC-DB3571D9FE1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11480" y="2285541"/>
            <a:ext cx="44805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1479" y="1560481"/>
            <a:ext cx="4502858" cy="349286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400" b="1" dirty="0" err="1" smtClean="0"/>
              <a:t>Dràma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phupaidean</a:t>
            </a:r>
            <a:endParaRPr lang="en-GB" sz="2400" b="1" dirty="0"/>
          </a:p>
          <a:p>
            <a:r>
              <a:rPr lang="en-GB" sz="2400" dirty="0" err="1" smtClean="0"/>
              <a:t>Dè</a:t>
            </a:r>
            <a:r>
              <a:rPr lang="en-GB" sz="2400" dirty="0" smtClean="0"/>
              <a:t> tha na </a:t>
            </a:r>
            <a:r>
              <a:rPr lang="en-GB" sz="2400" dirty="0" err="1" smtClean="0"/>
              <a:t>caraidean</a:t>
            </a:r>
            <a:r>
              <a:rPr lang="en-GB" sz="2400" dirty="0" smtClean="0"/>
              <a:t> a’ </a:t>
            </a:r>
            <a:r>
              <a:rPr lang="en-GB" sz="2400" dirty="0" err="1" smtClean="0"/>
              <a:t>dèanamh</a:t>
            </a:r>
            <a:r>
              <a:rPr lang="en-GB" sz="2400" dirty="0" smtClean="0"/>
              <a:t>?</a:t>
            </a:r>
            <a:endParaRPr lang="en-US" sz="2400" dirty="0"/>
          </a:p>
          <a:p>
            <a:r>
              <a:rPr lang="en-GB" sz="2400" dirty="0" err="1" smtClean="0"/>
              <a:t>Ciamar</a:t>
            </a:r>
            <a:r>
              <a:rPr lang="en-GB" sz="2400" dirty="0" smtClean="0"/>
              <a:t> a tha an </a:t>
            </a:r>
            <a:r>
              <a:rPr lang="en-GB" sz="2400" dirty="0" err="1" smtClean="0"/>
              <a:t>stòiridh</a:t>
            </a:r>
            <a:r>
              <a:rPr lang="en-GB" sz="2400" dirty="0" smtClean="0"/>
              <a:t> a’ </a:t>
            </a:r>
            <a:r>
              <a:rPr lang="en-GB" sz="2400" dirty="0" err="1" smtClean="0"/>
              <a:t>tòiseachadh</a:t>
            </a:r>
            <a:r>
              <a:rPr lang="en-GB" sz="2400" dirty="0" smtClean="0"/>
              <a:t>? </a:t>
            </a:r>
            <a:endParaRPr lang="en-GB" sz="2400" dirty="0"/>
          </a:p>
          <a:p>
            <a:r>
              <a:rPr lang="en-GB" sz="2400" dirty="0" smtClean="0"/>
              <a:t>Carson a tha na </a:t>
            </a:r>
            <a:r>
              <a:rPr lang="en-GB" sz="2400" dirty="0" err="1" smtClean="0"/>
              <a:t>caraidean</a:t>
            </a:r>
            <a:r>
              <a:rPr lang="en-GB" sz="2400" dirty="0" smtClean="0"/>
              <a:t> a’ </a:t>
            </a:r>
            <a:r>
              <a:rPr lang="en-GB" sz="2400" dirty="0" err="1" smtClean="0"/>
              <a:t>dol</a:t>
            </a:r>
            <a:r>
              <a:rPr lang="en-GB" sz="2400" dirty="0" smtClean="0"/>
              <a:t> far a </a:t>
            </a:r>
            <a:r>
              <a:rPr lang="en-GB" sz="2400" dirty="0" err="1" smtClean="0"/>
              <a:t>chèile</a:t>
            </a:r>
            <a:r>
              <a:rPr lang="en-GB" sz="2400" dirty="0" smtClean="0"/>
              <a:t>?</a:t>
            </a:r>
            <a:endParaRPr lang="en-US" sz="2400" dirty="0"/>
          </a:p>
          <a:p>
            <a:r>
              <a:rPr lang="en-GB" sz="2400" dirty="0" err="1" smtClean="0"/>
              <a:t>Dè</a:t>
            </a:r>
            <a:r>
              <a:rPr lang="en-GB" sz="2400" dirty="0" smtClean="0"/>
              <a:t> </a:t>
            </a:r>
            <a:r>
              <a:rPr lang="en-GB" sz="2400" dirty="0" err="1" smtClean="0"/>
              <a:t>tha</a:t>
            </a:r>
            <a:r>
              <a:rPr lang="en-GB" sz="2400" dirty="0" smtClean="0"/>
              <a:t> a’ </a:t>
            </a:r>
            <a:r>
              <a:rPr lang="en-GB" sz="2400" dirty="0" err="1" smtClean="0"/>
              <a:t>tachairt</a:t>
            </a:r>
            <a:r>
              <a:rPr lang="en-GB" sz="2400" dirty="0" smtClean="0"/>
              <a:t> </a:t>
            </a:r>
            <a:r>
              <a:rPr lang="en-GB" sz="2400" dirty="0" err="1" smtClean="0"/>
              <a:t>nuair</a:t>
            </a:r>
            <a:r>
              <a:rPr lang="en-GB" sz="2400" dirty="0" smtClean="0"/>
              <a:t> a </a:t>
            </a:r>
            <a:r>
              <a:rPr lang="en-GB" sz="2400" dirty="0"/>
              <a:t>tha iad a’ </a:t>
            </a:r>
            <a:r>
              <a:rPr lang="en-GB" sz="2400" dirty="0" err="1"/>
              <a:t>dol</a:t>
            </a:r>
            <a:r>
              <a:rPr lang="en-GB" sz="2400" dirty="0"/>
              <a:t> far </a:t>
            </a:r>
            <a:r>
              <a:rPr lang="en-GB" sz="2400" dirty="0" smtClean="0"/>
              <a:t>a </a:t>
            </a:r>
            <a:r>
              <a:rPr lang="en-GB" sz="2400" dirty="0" err="1" smtClean="0"/>
              <a:t>chèile</a:t>
            </a:r>
            <a:r>
              <a:rPr lang="en-GB" sz="2400" dirty="0"/>
              <a:t>?</a:t>
            </a:r>
            <a:endParaRPr lang="en-US" sz="2400" dirty="0"/>
          </a:p>
          <a:p>
            <a:r>
              <a:rPr lang="en-GB" sz="2400" dirty="0" err="1" smtClean="0"/>
              <a:t>Ciamar</a:t>
            </a:r>
            <a:r>
              <a:rPr lang="en-GB" sz="2400" dirty="0" smtClean="0"/>
              <a:t> a tha </a:t>
            </a:r>
            <a:r>
              <a:rPr lang="en-GB" sz="2400" dirty="0" err="1" smtClean="0"/>
              <a:t>gach</a:t>
            </a:r>
            <a:r>
              <a:rPr lang="en-GB" sz="2400" dirty="0" smtClean="0"/>
              <a:t> </a:t>
            </a:r>
            <a:r>
              <a:rPr lang="en-GB" sz="2400" dirty="0" err="1" smtClean="0"/>
              <a:t>neach</a:t>
            </a:r>
            <a:r>
              <a:rPr lang="en-GB" sz="2400" dirty="0" smtClean="0"/>
              <a:t> aca a’ </a:t>
            </a:r>
            <a:r>
              <a:rPr lang="en-GB" sz="2400" dirty="0" err="1" smtClean="0"/>
              <a:t>faireachdainn</a:t>
            </a:r>
            <a:r>
              <a:rPr lang="en-GB" sz="2400" dirty="0" smtClean="0"/>
              <a:t> a-</a:t>
            </a:r>
            <a:r>
              <a:rPr lang="en-GB" sz="2400" dirty="0" err="1" smtClean="0"/>
              <a:t>nis</a:t>
            </a:r>
            <a:r>
              <a:rPr lang="en-GB" sz="2400" dirty="0" smtClean="0"/>
              <a:t>?</a:t>
            </a:r>
            <a:endParaRPr lang="en-US" sz="2400" dirty="0"/>
          </a:p>
          <a:p>
            <a:pPr marL="0" lvl="0" indent="0">
              <a:buNone/>
            </a:pPr>
            <a:endParaRPr lang="en-GB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00871" y="6356350"/>
            <a:ext cx="3013467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rshp.scot</a:t>
            </a:r>
          </a:p>
        </p:txBody>
      </p:sp>
      <p:pic>
        <p:nvPicPr>
          <p:cNvPr id="5" name="Picture 4" descr="A picture containing object&#10;&#10;Description automatically generated">
            <a:extLst>
              <a:ext uri="{FF2B5EF4-FFF2-40B4-BE49-F238E27FC236}">
                <a16:creationId xmlns:a16="http://schemas.microsoft.com/office/drawing/2014/main" xmlns="" id="{CDB7597B-A1E3-4BE2-8344-418DB5DF95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9938" b="2"/>
          <a:stretch/>
        </p:blipFill>
        <p:spPr>
          <a:xfrm>
            <a:off x="5385816" y="-2"/>
            <a:ext cx="680618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542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139</Words>
  <Application>Microsoft Office PowerPoint</Application>
  <PresentationFormat>Widescreen</PresentationFormat>
  <Paragraphs>18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Caraidean agus Dàimh:  Nuair tha caraidean a’ dol far a-chèile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1.5.3 Friends:   When friends fall out</dc:title>
  <dc:creator>Colin Morrison</dc:creator>
  <cp:lastModifiedBy>Sarah</cp:lastModifiedBy>
  <cp:revision>7</cp:revision>
  <dcterms:created xsi:type="dcterms:W3CDTF">2019-04-01T08:57:57Z</dcterms:created>
  <dcterms:modified xsi:type="dcterms:W3CDTF">2021-04-15T15:58:02Z</dcterms:modified>
</cp:coreProperties>
</file>