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3.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3" r:id="rId2"/>
    <p:sldId id="257" r:id="rId3"/>
    <p:sldId id="279" r:id="rId4"/>
    <p:sldId id="274" r:id="rId5"/>
    <p:sldId id="263" r:id="rId6"/>
    <p:sldId id="258" r:id="rId7"/>
    <p:sldId id="278" r:id="rId8"/>
    <p:sldId id="282" r:id="rId9"/>
    <p:sldId id="287" r:id="rId10"/>
    <p:sldId id="283" r:id="rId11"/>
    <p:sldId id="288" r:id="rId12"/>
    <p:sldId id="284" r:id="rId13"/>
    <p:sldId id="289" r:id="rId14"/>
    <p:sldId id="292" r:id="rId15"/>
    <p:sldId id="290" r:id="rId16"/>
    <p:sldId id="293" r:id="rId17"/>
    <p:sldId id="286" r:id="rId18"/>
    <p:sldId id="277" r:id="rId19"/>
    <p:sldId id="276" r:id="rId20"/>
    <p:sldId id="261" r:id="rId21"/>
    <p:sldId id="295" r:id="rId22"/>
    <p:sldId id="280" r:id="rId23"/>
    <p:sldId id="29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initials="S" lastIdx="4" clrIdx="0">
    <p:extLst>
      <p:ext uri="{19B8F6BF-5375-455C-9EA6-DF929625EA0E}">
        <p15:presenceInfo xmlns:p15="http://schemas.microsoft.com/office/powerpoint/2012/main" userId="ff42ca907911b5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76" autoAdjust="0"/>
    <p:restoredTop sz="90146" autoAdjust="0"/>
  </p:normalViewPr>
  <p:slideViewPr>
    <p:cSldViewPr>
      <p:cViewPr varScale="1">
        <p:scale>
          <a:sx n="67" d="100"/>
          <a:sy n="67" d="100"/>
        </p:scale>
        <p:origin x="180" y="66"/>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12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09T10:14:19.285" idx="1">
    <p:pos x="3573" y="3168"/>
    <p:text>engaging - an obair tarraingeach?</p:text>
    <p:extLst>
      <p:ext uri="{C676402C-5697-4E1C-873F-D02D1690AC5C}">
        <p15:threadingInfo xmlns:p15="http://schemas.microsoft.com/office/powerpoint/2012/main" timeZoneBias="0"/>
      </p:ext>
    </p:extLst>
  </p:cm>
  <p:cm authorId="1" dt="2020-11-25T15:54:21.319" idx="2">
    <p:pos x="3141" y="3915"/>
    <p:text>mild?</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26T16:23:28.982" idx="3">
    <p:pos x="5346" y="3321"/>
    <p:text>similarities and differences?</p:text>
    <p:extLst>
      <p:ext uri="{C676402C-5697-4E1C-873F-D02D1690AC5C}">
        <p15:threadingInfo xmlns:p15="http://schemas.microsoft.com/office/powerpoint/2012/main" timeZoneBia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2-01T15:57:14.425" idx="4">
    <p:pos x="1251" y="1611"/>
    <p:text>am feum mi dlùth a chleachdadh? intimate?</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30271-2BDE-47BE-9D99-FF400E4DD898}" type="datetimeFigureOut">
              <a:rPr lang="en-GB" smtClean="0"/>
              <a:pPr/>
              <a:t>25/11/2020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337EB-F787-43CF-A4FE-CF89730A212E}" type="slidenum">
              <a:rPr lang="en-GB" smtClean="0"/>
              <a:pPr/>
              <a:t>‹#›</a:t>
            </a:fld>
            <a:endParaRPr lang="en-GB"/>
          </a:p>
        </p:txBody>
      </p:sp>
    </p:spTree>
    <p:extLst>
      <p:ext uri="{BB962C8B-B14F-4D97-AF65-F5344CB8AC3E}">
        <p14:creationId xmlns:p14="http://schemas.microsoft.com/office/powerpoint/2010/main" val="381370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slides can be edited and adapted to suit your setting. </a:t>
            </a:r>
          </a:p>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1</a:t>
            </a:fld>
            <a:endParaRPr lang="en-GB"/>
          </a:p>
        </p:txBody>
      </p:sp>
    </p:spTree>
    <p:extLst>
      <p:ext uri="{BB962C8B-B14F-4D97-AF65-F5344CB8AC3E}">
        <p14:creationId xmlns:p14="http://schemas.microsoft.com/office/powerpoint/2010/main" val="347276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the correct names for parts of the body you may want to check out the question in our FAQ section https://rshp.scot/faq/ that reads: </a:t>
            </a:r>
            <a:r>
              <a:rPr lang="en-GB" sz="1200" b="1" kern="1200" dirty="0">
                <a:solidFill>
                  <a:schemeClr val="tx1"/>
                </a:solidFill>
                <a:effectLst/>
                <a:latin typeface="+mn-lt"/>
                <a:ea typeface="+mn-ea"/>
                <a:cs typeface="+mn-cs"/>
              </a:rPr>
              <a:t>Why do children learn to use the correct words for parts of their body?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10</a:t>
            </a:fld>
            <a:endParaRPr lang="en-GB"/>
          </a:p>
        </p:txBody>
      </p:sp>
    </p:spTree>
    <p:extLst>
      <p:ext uri="{BB962C8B-B14F-4D97-AF65-F5344CB8AC3E}">
        <p14:creationId xmlns:p14="http://schemas.microsoft.com/office/powerpoint/2010/main" val="233312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11</a:t>
            </a:fld>
            <a:endParaRPr lang="en-GB"/>
          </a:p>
        </p:txBody>
      </p:sp>
    </p:spTree>
    <p:extLst>
      <p:ext uri="{BB962C8B-B14F-4D97-AF65-F5344CB8AC3E}">
        <p14:creationId xmlns:p14="http://schemas.microsoft.com/office/powerpoint/2010/main" val="368212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terms of some aspects of the learning that is introduced at Second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does the RSHP resource have learning about abuse in the primary school years? How is this done? </a:t>
            </a:r>
            <a:r>
              <a:rPr lang="en-GB" sz="1200" b="0" i="0" u="none" strike="noStrike" kern="1200" dirty="0">
                <a:solidFill>
                  <a:schemeClr val="tx1"/>
                </a:solidFill>
                <a:effectLst/>
                <a:latin typeface="+mn-lt"/>
                <a:ea typeface="+mn-ea"/>
                <a:cs typeface="+mn-cs"/>
              </a:rPr>
              <a:t>And also </a:t>
            </a:r>
            <a:r>
              <a:rPr lang="en-GB" sz="1200" b="1" i="0" u="none" strike="noStrike" kern="1200" dirty="0">
                <a:solidFill>
                  <a:schemeClr val="tx1"/>
                </a:solidFill>
                <a:effectLst/>
                <a:latin typeface="+mn-lt"/>
                <a:ea typeface="+mn-ea"/>
                <a:cs typeface="+mn-cs"/>
              </a:rPr>
              <a:t>Why and how does the RSHP resource help children and young people to learn about sex and gender equality</a:t>
            </a:r>
            <a:r>
              <a:rPr lang="en-GB" sz="1200" b="0" i="0" u="none" strike="noStrike" kern="1200" dirty="0">
                <a:solidFill>
                  <a:schemeClr val="tx1"/>
                </a:solidFill>
                <a:effectLst/>
                <a:latin typeface="+mn-lt"/>
                <a:ea typeface="+mn-ea"/>
                <a:cs typeface="+mn-cs"/>
              </a:rPr>
              <a:t>? And also: </a:t>
            </a:r>
            <a:r>
              <a:rPr lang="en-GB" sz="1200" b="1" i="0" u="none" strike="noStrike" kern="1200" dirty="0">
                <a:solidFill>
                  <a:schemeClr val="tx1"/>
                </a:solidFill>
                <a:effectLst/>
                <a:latin typeface="+mn-lt"/>
                <a:ea typeface="+mn-ea"/>
                <a:cs typeface="+mn-cs"/>
              </a:rPr>
              <a:t>Why and how does the RSHP resource help children and young people to learn about consent?</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12</a:t>
            </a:fld>
            <a:endParaRPr lang="en-GB"/>
          </a:p>
        </p:txBody>
      </p:sp>
    </p:spTree>
    <p:extLst>
      <p:ext uri="{BB962C8B-B14F-4D97-AF65-F5344CB8AC3E}">
        <p14:creationId xmlns:p14="http://schemas.microsoft.com/office/powerpoint/2010/main" val="1249604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some aspects of the learning that is introduced at Second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does the RSHP resource have learning about ‘having sex’ in the primary school years? How is this done?</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13</a:t>
            </a:fld>
            <a:endParaRPr lang="en-GB"/>
          </a:p>
        </p:txBody>
      </p:sp>
    </p:spTree>
    <p:extLst>
      <p:ext uri="{BB962C8B-B14F-4D97-AF65-F5344CB8AC3E}">
        <p14:creationId xmlns:p14="http://schemas.microsoft.com/office/powerpoint/2010/main" val="1820053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There are 3 slides covering learning at Third/Fourth Level. Because the material on Third/Fourth is organised on one page, with indications of progression, learning develops from Third to Fourth level Experiences and Outcomes with associated Benchmarks. In terms of some aspects of the learning that is introduced at Third/Fourth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and how does the RSHP resource help young people to learn about pornography?</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14</a:t>
            </a:fld>
            <a:endParaRPr lang="en-GB"/>
          </a:p>
        </p:txBody>
      </p:sp>
    </p:spTree>
    <p:extLst>
      <p:ext uri="{BB962C8B-B14F-4D97-AF65-F5344CB8AC3E}">
        <p14:creationId xmlns:p14="http://schemas.microsoft.com/office/powerpoint/2010/main" val="319290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15</a:t>
            </a:fld>
            <a:endParaRPr lang="en-GB"/>
          </a:p>
        </p:txBody>
      </p:sp>
    </p:spTree>
    <p:extLst>
      <p:ext uri="{BB962C8B-B14F-4D97-AF65-F5344CB8AC3E}">
        <p14:creationId xmlns:p14="http://schemas.microsoft.com/office/powerpoint/2010/main" val="3565306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16</a:t>
            </a:fld>
            <a:endParaRPr lang="en-GB"/>
          </a:p>
        </p:txBody>
      </p:sp>
    </p:spTree>
    <p:extLst>
      <p:ext uri="{BB962C8B-B14F-4D97-AF65-F5344CB8AC3E}">
        <p14:creationId xmlns:p14="http://schemas.microsoft.com/office/powerpoint/2010/main" val="1051474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Just one slide on Senior Phase learning. There is no specific parent/carer information published at the Level. Senior Phase learning is an extension of that at Third/Fourth Level and so information at that Level could be used if required. In terms of some aspects of the learning that is introduced at Senior Phase you may want to check out the questions and answers in our FAQ section https://rshp.scot/faq/ that reads:  </a:t>
            </a:r>
            <a:r>
              <a:rPr lang="en-GB" sz="1200" b="1" i="0" u="none" strike="noStrike" kern="1200" dirty="0">
                <a:solidFill>
                  <a:schemeClr val="tx1"/>
                </a:solidFill>
                <a:effectLst/>
                <a:latin typeface="+mn-lt"/>
                <a:ea typeface="+mn-ea"/>
                <a:cs typeface="+mn-cs"/>
              </a:rPr>
              <a:t>Why and how does the RSHP resource help young people to learn about different types of sexual activity?</a:t>
            </a:r>
            <a:endParaRPr lang="en-GB"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17</a:t>
            </a:fld>
            <a:endParaRPr lang="en-GB"/>
          </a:p>
        </p:txBody>
      </p:sp>
    </p:spTree>
    <p:extLst>
      <p:ext uri="{BB962C8B-B14F-4D97-AF65-F5344CB8AC3E}">
        <p14:creationId xmlns:p14="http://schemas.microsoft.com/office/powerpoint/2010/main" val="3683431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short film explores what we know about what children and young people want  from their RSHP education. We know this from many years of delivering Curriculum for Excellence and through research and evaluation conducted here in Scotland.  Duration 1 minute 55 seconds.</a:t>
            </a:r>
          </a:p>
        </p:txBody>
      </p:sp>
      <p:sp>
        <p:nvSpPr>
          <p:cNvPr id="4" name="Slide Number Placeholder 3"/>
          <p:cNvSpPr>
            <a:spLocks noGrp="1"/>
          </p:cNvSpPr>
          <p:nvPr>
            <p:ph type="sldNum" sz="quarter" idx="5"/>
          </p:nvPr>
        </p:nvSpPr>
        <p:spPr/>
        <p:txBody>
          <a:bodyPr/>
          <a:lstStyle/>
          <a:p>
            <a:fld id="{8A6337EB-F787-43CF-A4FE-CF89730A212E}" type="slidenum">
              <a:rPr lang="en-GB" smtClean="0"/>
              <a:pPr/>
              <a:t>18</a:t>
            </a:fld>
            <a:endParaRPr lang="en-GB"/>
          </a:p>
        </p:txBody>
      </p:sp>
    </p:spTree>
    <p:extLst>
      <p:ext uri="{BB962C8B-B14F-4D97-AF65-F5344CB8AC3E}">
        <p14:creationId xmlns:p14="http://schemas.microsoft.com/office/powerpoint/2010/main" val="859543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point it is suggested that you guide parents/carers through the resource. Focus on a Level that is relevant to the age of children – or across Levels if this is the case. Select an Activity Plan as an example, use one that you are confident about delivering. Explain that each Level is structured so that you know where to begin, where to progress to, and then to progress to again. The progression supports the development of the learning of knowledge, skills, values and behaviours we associate with RSHP education. </a:t>
            </a:r>
          </a:p>
        </p:txBody>
      </p:sp>
      <p:sp>
        <p:nvSpPr>
          <p:cNvPr id="4" name="Slide Number Placeholder 3"/>
          <p:cNvSpPr>
            <a:spLocks noGrp="1"/>
          </p:cNvSpPr>
          <p:nvPr>
            <p:ph type="sldNum" sz="quarter" idx="5"/>
          </p:nvPr>
        </p:nvSpPr>
        <p:spPr/>
        <p:txBody>
          <a:bodyPr/>
          <a:lstStyle/>
          <a:p>
            <a:fld id="{8A6337EB-F787-43CF-A4FE-CF89730A212E}" type="slidenum">
              <a:rPr lang="en-GB" smtClean="0"/>
              <a:pPr/>
              <a:t>19</a:t>
            </a:fld>
            <a:endParaRPr lang="en-GB"/>
          </a:p>
        </p:txBody>
      </p:sp>
    </p:spTree>
    <p:extLst>
      <p:ext uri="{BB962C8B-B14F-4D97-AF65-F5344CB8AC3E}">
        <p14:creationId xmlns:p14="http://schemas.microsoft.com/office/powerpoint/2010/main" val="197297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2</a:t>
            </a:fld>
            <a:endParaRPr lang="en-GB"/>
          </a:p>
        </p:txBody>
      </p:sp>
    </p:spTree>
    <p:extLst>
      <p:ext uri="{BB962C8B-B14F-4D97-AF65-F5344CB8AC3E}">
        <p14:creationId xmlns:p14="http://schemas.microsoft.com/office/powerpoint/2010/main" val="60142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 few final points that might be useful to reiterate. It is helpful that parents</a:t>
            </a:r>
            <a:r>
              <a:rPr lang="en-GB" baseline="0" dirty="0"/>
              <a:t>/carers understand what is being delivered in school so they can support this at home and consolidate the learning. Also to feel involved in such a vital area of their child’s learning. </a:t>
            </a:r>
            <a:r>
              <a:rPr lang="en-GB" sz="1200" kern="1200" dirty="0">
                <a:solidFill>
                  <a:schemeClr val="tx1"/>
                </a:solidFill>
                <a:latin typeface="+mn-lt"/>
                <a:ea typeface="+mn-ea"/>
                <a:cs typeface="+mn-cs"/>
              </a:rPr>
              <a:t>The vast majority of parents and carers want their child to receive RSHP education from schools and find it useful to know in advance what will be taught, what language or terminology is being used and what additional reading they can do to complement their child’s learning. </a:t>
            </a:r>
            <a:r>
              <a:rPr lang="en-GB" sz="1200" b="0" kern="1200" dirty="0">
                <a:solidFill>
                  <a:schemeClr val="tx1"/>
                </a:solidFill>
                <a:latin typeface="+mn-lt"/>
                <a:ea typeface="+mn-ea"/>
                <a:cs typeface="+mn-cs"/>
              </a:rPr>
              <a:t>This is one of the main reasons for the RSHP website being open access.</a:t>
            </a:r>
          </a:p>
          <a:p>
            <a:r>
              <a:rPr lang="en-GB" b="0" baseline="0" dirty="0"/>
              <a:t>Connecting with home – the RSHP resource offers text throughout so that educators can communicate about blocks of learning and even individual lessons. There are suggestions as to how the learner can take what they have been learning home. There are also book recommendations to be shared with home, and at each CfE Level there is suggested text for information that can go home that talks about RSHP learning in the home and at school. The 2 short films that follow address age and stage appropriateness and then the importance of parents/carers. </a:t>
            </a:r>
          </a:p>
        </p:txBody>
      </p:sp>
      <p:sp>
        <p:nvSpPr>
          <p:cNvPr id="4" name="Slide Number Placeholder 3"/>
          <p:cNvSpPr>
            <a:spLocks noGrp="1"/>
          </p:cNvSpPr>
          <p:nvPr>
            <p:ph type="sldNum" sz="quarter" idx="10"/>
          </p:nvPr>
        </p:nvSpPr>
        <p:spPr/>
        <p:txBody>
          <a:bodyPr/>
          <a:lstStyle/>
          <a:p>
            <a:fld id="{8A6337EB-F787-43CF-A4FE-CF89730A212E}" type="slidenum">
              <a:rPr lang="en-GB" smtClean="0"/>
              <a:pPr/>
              <a:t>20</a:t>
            </a:fld>
            <a:endParaRPr lang="en-GB"/>
          </a:p>
        </p:txBody>
      </p:sp>
    </p:spTree>
    <p:extLst>
      <p:ext uri="{BB962C8B-B14F-4D97-AF65-F5344CB8AC3E}">
        <p14:creationId xmlns:p14="http://schemas.microsoft.com/office/powerpoint/2010/main" val="4268816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Duration 2 minutes.</a:t>
            </a:r>
          </a:p>
        </p:txBody>
      </p:sp>
      <p:sp>
        <p:nvSpPr>
          <p:cNvPr id="4" name="Slide Number Placeholder 3"/>
          <p:cNvSpPr>
            <a:spLocks noGrp="1"/>
          </p:cNvSpPr>
          <p:nvPr>
            <p:ph type="sldNum" sz="quarter" idx="5"/>
          </p:nvPr>
        </p:nvSpPr>
        <p:spPr/>
        <p:txBody>
          <a:bodyPr/>
          <a:lstStyle/>
          <a:p>
            <a:fld id="{8A6337EB-F787-43CF-A4FE-CF89730A212E}" type="slidenum">
              <a:rPr lang="en-GB" smtClean="0"/>
              <a:pPr/>
              <a:t>21</a:t>
            </a:fld>
            <a:endParaRPr lang="en-GB"/>
          </a:p>
        </p:txBody>
      </p:sp>
    </p:spTree>
    <p:extLst>
      <p:ext uri="{BB962C8B-B14F-4D97-AF65-F5344CB8AC3E}">
        <p14:creationId xmlns:p14="http://schemas.microsoft.com/office/powerpoint/2010/main" val="4294309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end, the FAQ section on the resource gives more detailed responses to those most asked questions. </a:t>
            </a:r>
          </a:p>
        </p:txBody>
      </p:sp>
      <p:sp>
        <p:nvSpPr>
          <p:cNvPr id="4" name="Slide Number Placeholder 3"/>
          <p:cNvSpPr>
            <a:spLocks noGrp="1"/>
          </p:cNvSpPr>
          <p:nvPr>
            <p:ph type="sldNum" sz="quarter" idx="5"/>
          </p:nvPr>
        </p:nvSpPr>
        <p:spPr/>
        <p:txBody>
          <a:bodyPr/>
          <a:lstStyle/>
          <a:p>
            <a:fld id="{8A6337EB-F787-43CF-A4FE-CF89730A212E}" type="slidenum">
              <a:rPr lang="en-GB" smtClean="0"/>
              <a:pPr/>
              <a:t>22</a:t>
            </a:fld>
            <a:endParaRPr lang="en-GB"/>
          </a:p>
        </p:txBody>
      </p:sp>
    </p:spTree>
    <p:extLst>
      <p:ext uri="{BB962C8B-B14F-4D97-AF65-F5344CB8AC3E}">
        <p14:creationId xmlns:p14="http://schemas.microsoft.com/office/powerpoint/2010/main" val="1818448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Signposting here to the full set of films which you may find useful. </a:t>
            </a:r>
          </a:p>
        </p:txBody>
      </p:sp>
      <p:sp>
        <p:nvSpPr>
          <p:cNvPr id="4" name="Slide Number Placeholder 3"/>
          <p:cNvSpPr>
            <a:spLocks noGrp="1"/>
          </p:cNvSpPr>
          <p:nvPr>
            <p:ph type="sldNum" sz="quarter" idx="5"/>
          </p:nvPr>
        </p:nvSpPr>
        <p:spPr/>
        <p:txBody>
          <a:bodyPr/>
          <a:lstStyle/>
          <a:p>
            <a:fld id="{8A6337EB-F787-43CF-A4FE-CF89730A212E}" type="slidenum">
              <a:rPr lang="en-GB" smtClean="0"/>
              <a:pPr/>
              <a:t>23</a:t>
            </a:fld>
            <a:endParaRPr lang="en-GB"/>
          </a:p>
        </p:txBody>
      </p:sp>
    </p:spTree>
    <p:extLst>
      <p:ext uri="{BB962C8B-B14F-4D97-AF65-F5344CB8AC3E}">
        <p14:creationId xmlns:p14="http://schemas.microsoft.com/office/powerpoint/2010/main" val="51950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Parents may need some information and understanding about CfE Levels – and so what Level their child’s class or their individual child is learning at. In subsequent slides your setting can focus on what is most relevant to your audience. You may want to add or give this information also: </a:t>
            </a:r>
            <a:r>
              <a:rPr lang="en-GB" sz="1200" dirty="0"/>
              <a:t>The resource supports teachers to deliver the RSHP curriculum as expressed through Health and Wellbeing/RSHP </a:t>
            </a:r>
            <a:r>
              <a:rPr lang="en-GB" sz="1200" i="1" dirty="0"/>
              <a:t>Experiences and Outcomes </a:t>
            </a:r>
            <a:r>
              <a:rPr lang="en-GB" sz="1200" dirty="0"/>
              <a:t>and associated </a:t>
            </a:r>
            <a:r>
              <a:rPr lang="en-GB" sz="1200" i="1" dirty="0"/>
              <a:t>Benchmarks.</a:t>
            </a:r>
            <a:r>
              <a:rPr lang="en-GB" sz="12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3</a:t>
            </a:fld>
            <a:endParaRPr lang="en-GB"/>
          </a:p>
        </p:txBody>
      </p:sp>
    </p:spTree>
    <p:extLst>
      <p:ext uri="{BB962C8B-B14F-4D97-AF65-F5344CB8AC3E}">
        <p14:creationId xmlns:p14="http://schemas.microsoft.com/office/powerpoint/2010/main" val="367158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first of some short films that explain what RSHP education is and why it matters. This film lasts 2 minutes 40 seconds. </a:t>
            </a:r>
          </a:p>
        </p:txBody>
      </p:sp>
      <p:sp>
        <p:nvSpPr>
          <p:cNvPr id="4" name="Slide Number Placeholder 3"/>
          <p:cNvSpPr>
            <a:spLocks noGrp="1"/>
          </p:cNvSpPr>
          <p:nvPr>
            <p:ph type="sldNum" sz="quarter" idx="5"/>
          </p:nvPr>
        </p:nvSpPr>
        <p:spPr/>
        <p:txBody>
          <a:bodyPr/>
          <a:lstStyle/>
          <a:p>
            <a:fld id="{8A6337EB-F787-43CF-A4FE-CF89730A212E}" type="slidenum">
              <a:rPr lang="en-GB" smtClean="0"/>
              <a:pPr/>
              <a:t>4</a:t>
            </a:fld>
            <a:endParaRPr lang="en-GB"/>
          </a:p>
        </p:txBody>
      </p:sp>
    </p:spTree>
    <p:extLst>
      <p:ext uri="{BB962C8B-B14F-4D97-AF65-F5344CB8AC3E}">
        <p14:creationId xmlns:p14="http://schemas.microsoft.com/office/powerpoint/2010/main" val="104756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5</a:t>
            </a:fld>
            <a:endParaRPr lang="en-GB"/>
          </a:p>
        </p:txBody>
      </p:sp>
    </p:spTree>
    <p:extLst>
      <p:ext uri="{BB962C8B-B14F-4D97-AF65-F5344CB8AC3E}">
        <p14:creationId xmlns:p14="http://schemas.microsoft.com/office/powerpoint/2010/main" val="91549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dirty="0">
                <a:solidFill>
                  <a:schemeClr val="tx1"/>
                </a:solidFill>
                <a:effectLst/>
                <a:latin typeface="+mn-lt"/>
                <a:ea typeface="+mn-ea"/>
                <a:cs typeface="+mn-cs"/>
              </a:rPr>
              <a:t>Learners have identified inconsistencies and gaps in the delivery and quality of RSHP education in numerous consultation and engagement exercises, research studies and evaluations. The RSHP resource was developed as a result of identified need for RSHP education to be fully modernised, a recommendation of the Scottish Parliament’s Education and Skills Committee in their report ‘Let’s Talk about Personal and Social Education’. </a:t>
            </a:r>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6</a:t>
            </a:fld>
            <a:endParaRPr lang="en-GB"/>
          </a:p>
        </p:txBody>
      </p:sp>
    </p:spTree>
    <p:extLst>
      <p:ext uri="{BB962C8B-B14F-4D97-AF65-F5344CB8AC3E}">
        <p14:creationId xmlns:p14="http://schemas.microsoft.com/office/powerpoint/2010/main" val="50190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made the statement that the resource content is age and stage appropriate, this film addresses this, acknowledging it is a key issue for parents/carers. Duration 1 minute 56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slides that follow look at the content at each Level. Use those slides that are relevant to your parents/carers.</a:t>
            </a:r>
          </a:p>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7</a:t>
            </a:fld>
            <a:endParaRPr lang="en-GB"/>
          </a:p>
        </p:txBody>
      </p:sp>
    </p:spTree>
    <p:extLst>
      <p:ext uri="{BB962C8B-B14F-4D97-AF65-F5344CB8AC3E}">
        <p14:creationId xmlns:p14="http://schemas.microsoft.com/office/powerpoint/2010/main" val="375442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8</a:t>
            </a:fld>
            <a:endParaRPr lang="en-GB"/>
          </a:p>
        </p:txBody>
      </p:sp>
    </p:spTree>
    <p:extLst>
      <p:ext uri="{BB962C8B-B14F-4D97-AF65-F5344CB8AC3E}">
        <p14:creationId xmlns:p14="http://schemas.microsoft.com/office/powerpoint/2010/main" val="2135984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the correct names for parts of the body you may want to check out the question in our FAQ section https://rshp.scot/faq/ that reads: </a:t>
            </a:r>
            <a:r>
              <a:rPr lang="en-GB" sz="1200" b="1" kern="1200" dirty="0">
                <a:solidFill>
                  <a:schemeClr val="tx1"/>
                </a:solidFill>
                <a:effectLst/>
                <a:latin typeface="+mn-lt"/>
                <a:ea typeface="+mn-ea"/>
                <a:cs typeface="+mn-cs"/>
              </a:rPr>
              <a:t>Why do children learn to use the correct words for parts of their body?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6337EB-F787-43CF-A4FE-CF89730A212E}" type="slidenum">
              <a:rPr lang="en-GB" smtClean="0"/>
              <a:pPr/>
              <a:t>9</a:t>
            </a:fld>
            <a:endParaRPr lang="en-GB"/>
          </a:p>
        </p:txBody>
      </p:sp>
    </p:spTree>
    <p:extLst>
      <p:ext uri="{BB962C8B-B14F-4D97-AF65-F5344CB8AC3E}">
        <p14:creationId xmlns:p14="http://schemas.microsoft.com/office/powerpoint/2010/main" val="206716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AF066-77DD-4ED1-A8A2-6991E4754A97}" type="datetimeFigureOut">
              <a:rPr lang="en-GB" smtClean="0"/>
              <a:pPr/>
              <a:t>25/11/2020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CAF066-77DD-4ED1-A8A2-6991E4754A97}" type="datetimeFigureOut">
              <a:rPr lang="en-GB" smtClean="0"/>
              <a:pPr/>
              <a:t>25/11/2020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CAF066-77DD-4ED1-A8A2-6991E4754A97}" type="datetimeFigureOut">
              <a:rPr lang="en-GB" smtClean="0"/>
              <a:pPr/>
              <a:t>25/11/2020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CAF066-77DD-4ED1-A8A2-6991E4754A97}" type="datetimeFigureOut">
              <a:rPr lang="en-GB" smtClean="0"/>
              <a:pPr/>
              <a:t>25/11/2020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AF066-77DD-4ED1-A8A2-6991E4754A97}" type="datetimeFigureOut">
              <a:rPr lang="en-GB" smtClean="0"/>
              <a:pPr/>
              <a:t>25/11/2020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AF066-77DD-4ED1-A8A2-6991E4754A97}" type="datetimeFigureOut">
              <a:rPr lang="en-GB" smtClean="0"/>
              <a:pPr/>
              <a:t>25/11/2020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AF066-77DD-4ED1-A8A2-6991E4754A97}" type="datetimeFigureOut">
              <a:rPr lang="en-GB" smtClean="0"/>
              <a:pPr/>
              <a:t>25/11/2020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F066-77DD-4ED1-A8A2-6991E4754A97}" type="datetimeFigureOut">
              <a:rPr lang="en-GB" smtClean="0"/>
              <a:pPr/>
              <a:t>25/11/2020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56340-1DDA-4C06-AEAA-AC02AC19C4E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shp.sco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shp.scot/first-leve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shp.scot/second-leve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lair.com/ViewEntry.aspx?ID=E8A790D0EA660128738890703423385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hyperlink" Target="https://rshp.scot/third-fourth-leve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hyperlink" Target="https://vimeo.com/36199729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rshp.sco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shp.sco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imeo.com/36199628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rshp.scot/faq/"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vimeo.com/showcase/631042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hyperlink" Target="https://vimeo.com/36126334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hyperlink" Target="https://vimeo.com/36199441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hyperlink" Target="https://rshp.scot/early-lev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170" y="4895327"/>
            <a:ext cx="3553340" cy="584775"/>
          </a:xfrm>
          <a:prstGeom prst="rect">
            <a:avLst/>
          </a:prstGeom>
          <a:noFill/>
        </p:spPr>
        <p:txBody>
          <a:bodyPr wrap="square" rtlCol="0">
            <a:spAutoFit/>
          </a:bodyPr>
          <a:lstStyle/>
          <a:p>
            <a:r>
              <a:rPr lang="en-US" sz="3200" b="1" dirty="0">
                <a:latin typeface="Nunito" charset="0"/>
                <a:ea typeface="Nunito" charset="0"/>
                <a:cs typeface="Nunito" charset="0"/>
                <a:hlinkClick r:id="rId3"/>
              </a:rPr>
              <a:t>https://rshp.scot</a:t>
            </a:r>
            <a:r>
              <a:rPr lang="en-US" sz="3200" b="1" dirty="0">
                <a:latin typeface="Nunito" charset="0"/>
                <a:ea typeface="Nunito" charset="0"/>
                <a:cs typeface="Nunito" charset="0"/>
              </a:rPr>
              <a:t> </a:t>
            </a:r>
          </a:p>
        </p:txBody>
      </p:sp>
      <p:pic>
        <p:nvPicPr>
          <p:cNvPr id="6" name="Picture 5">
            <a:extLst>
              <a:ext uri="{FF2B5EF4-FFF2-40B4-BE49-F238E27FC236}">
                <a16:creationId xmlns="" xmlns:a16="http://schemas.microsoft.com/office/drawing/2014/main" id="{C7241769-6C4F-416C-8650-5A80BCDE78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760" y="1274691"/>
            <a:ext cx="3600400" cy="3594469"/>
          </a:xfrm>
          <a:prstGeom prst="rect">
            <a:avLst/>
          </a:prstGeom>
        </p:spPr>
      </p:pic>
      <p:sp>
        <p:nvSpPr>
          <p:cNvPr id="7" name="Subtitle 2">
            <a:extLst>
              <a:ext uri="{FF2B5EF4-FFF2-40B4-BE49-F238E27FC236}">
                <a16:creationId xmlns="" xmlns:a16="http://schemas.microsoft.com/office/drawing/2014/main" id="{1FAF1A1C-6334-4DC3-8418-C81385A54FF1}"/>
              </a:ext>
            </a:extLst>
          </p:cNvPr>
          <p:cNvSpPr txBox="1">
            <a:spLocks/>
          </p:cNvSpPr>
          <p:nvPr/>
        </p:nvSpPr>
        <p:spPr>
          <a:xfrm>
            <a:off x="4355976" y="2132856"/>
            <a:ext cx="4536504" cy="553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err="1" smtClean="0">
                <a:latin typeface="Calibri Light" panose="020F0302020204030204" pitchFamily="34" charset="0"/>
                <a:cs typeface="Calibri Light" panose="020F0302020204030204" pitchFamily="34" charset="0"/>
              </a:rPr>
              <a:t>Goireas</a:t>
            </a:r>
            <a:r>
              <a:rPr lang="en-GB" sz="2400" dirty="0" smtClean="0">
                <a:latin typeface="Calibri Light" panose="020F0302020204030204" pitchFamily="34" charset="0"/>
                <a:cs typeface="Calibri Light" panose="020F0302020204030204" pitchFamily="34" charset="0"/>
              </a:rPr>
              <a:t> </a:t>
            </a:r>
            <a:r>
              <a:rPr lang="en-GB" sz="2400" dirty="0" err="1" smtClean="0">
                <a:latin typeface="Calibri Light" panose="020F0302020204030204" pitchFamily="34" charset="0"/>
                <a:cs typeface="Calibri Light" panose="020F0302020204030204" pitchFamily="34" charset="0"/>
              </a:rPr>
              <a:t>teagaisg</a:t>
            </a:r>
            <a:r>
              <a:rPr lang="en-GB" sz="2400" dirty="0" smtClean="0">
                <a:latin typeface="Calibri Light" panose="020F0302020204030204" pitchFamily="34" charset="0"/>
                <a:cs typeface="Calibri Light" panose="020F0302020204030204" pitchFamily="34" charset="0"/>
              </a:rPr>
              <a:t> </a:t>
            </a:r>
            <a:r>
              <a:rPr lang="en-GB" sz="2400" dirty="0" err="1" smtClean="0">
                <a:latin typeface="Calibri Light" panose="020F0302020204030204" pitchFamily="34" charset="0"/>
                <a:cs typeface="Calibri Light" panose="020F0302020204030204" pitchFamily="34" charset="0"/>
              </a:rPr>
              <a:t>agus</a:t>
            </a:r>
            <a:r>
              <a:rPr lang="en-GB" sz="2400" dirty="0" smtClean="0">
                <a:latin typeface="Calibri Light" panose="020F0302020204030204" pitchFamily="34" charset="0"/>
                <a:cs typeface="Calibri Light" panose="020F0302020204030204" pitchFamily="34" charset="0"/>
              </a:rPr>
              <a:t> </a:t>
            </a:r>
            <a:r>
              <a:rPr lang="en-GB" sz="2400" dirty="0" err="1" smtClean="0">
                <a:latin typeface="Calibri Light" panose="020F0302020204030204" pitchFamily="34" charset="0"/>
                <a:cs typeface="Calibri Light" panose="020F0302020204030204" pitchFamily="34" charset="0"/>
              </a:rPr>
              <a:t>ionnsachaidh</a:t>
            </a:r>
            <a:r>
              <a:rPr lang="en-GB" sz="2400" dirty="0" smtClean="0">
                <a:latin typeface="Calibri Light" panose="020F0302020204030204" pitchFamily="34" charset="0"/>
                <a:cs typeface="Calibri Light" panose="020F0302020204030204" pitchFamily="34" charset="0"/>
              </a:rPr>
              <a:t> </a:t>
            </a:r>
            <a:r>
              <a:rPr lang="en-GB" sz="2400" dirty="0" err="1" smtClean="0">
                <a:latin typeface="Calibri Light" panose="020F0302020204030204" pitchFamily="34" charset="0"/>
                <a:cs typeface="Calibri Light" panose="020F0302020204030204" pitchFamily="34" charset="0"/>
              </a:rPr>
              <a:t>nàiseanta</a:t>
            </a:r>
            <a:r>
              <a:rPr lang="en-GB" sz="2400" dirty="0" smtClean="0">
                <a:latin typeface="Calibri Light" panose="020F0302020204030204" pitchFamily="34" charset="0"/>
                <a:cs typeface="Calibri Light" panose="020F0302020204030204" pitchFamily="34" charset="0"/>
              </a:rPr>
              <a:t> </a:t>
            </a:r>
            <a:r>
              <a:rPr lang="en-GB" sz="2400" dirty="0" err="1" smtClean="0">
                <a:latin typeface="Calibri Light" panose="020F0302020204030204" pitchFamily="34" charset="0"/>
                <a:cs typeface="Calibri Light" panose="020F0302020204030204" pitchFamily="34" charset="0"/>
              </a:rPr>
              <a:t>airson</a:t>
            </a:r>
            <a:r>
              <a:rPr lang="en-GB" sz="2400" dirty="0" smtClean="0">
                <a:latin typeface="Calibri Light" panose="020F0302020204030204" pitchFamily="34" charset="0"/>
                <a:cs typeface="Calibri Light" panose="020F0302020204030204" pitchFamily="34" charset="0"/>
              </a:rPr>
              <a:t> </a:t>
            </a:r>
            <a:r>
              <a:rPr lang="en-GB" sz="2400" dirty="0" err="1" smtClean="0">
                <a:latin typeface="Calibri Light" panose="020F0302020204030204" pitchFamily="34" charset="0"/>
                <a:cs typeface="Calibri Light" panose="020F0302020204030204" pitchFamily="34" charset="0"/>
              </a:rPr>
              <a:t>Foghlam</a:t>
            </a:r>
            <a:r>
              <a:rPr lang="en-GB" sz="2400" dirty="0" smtClean="0">
                <a:latin typeface="Calibri Light" panose="020F0302020204030204" pitchFamily="34" charset="0"/>
                <a:cs typeface="Calibri Light" panose="020F0302020204030204" pitchFamily="34" charset="0"/>
              </a:rPr>
              <a:t> </a:t>
            </a:r>
            <a:r>
              <a:rPr lang="en-GB" sz="2400" dirty="0" err="1" smtClean="0">
                <a:latin typeface="Calibri Light" panose="020F0302020204030204" pitchFamily="34" charset="0"/>
                <a:cs typeface="Calibri Light" panose="020F0302020204030204" pitchFamily="34" charset="0"/>
              </a:rPr>
              <a:t>Dhàimhean</a:t>
            </a:r>
            <a:r>
              <a:rPr lang="en-GB" sz="2400" dirty="0" smtClean="0">
                <a:latin typeface="Calibri Light" panose="020F0302020204030204" pitchFamily="34" charset="0"/>
                <a:cs typeface="Calibri Light" panose="020F0302020204030204" pitchFamily="34" charset="0"/>
              </a:rPr>
              <a:t>, </a:t>
            </a:r>
            <a:r>
              <a:rPr lang="en-GB" sz="2400" dirty="0" err="1" smtClean="0">
                <a:latin typeface="Calibri Light" panose="020F0302020204030204" pitchFamily="34" charset="0"/>
                <a:cs typeface="Calibri Light" panose="020F0302020204030204" pitchFamily="34" charset="0"/>
              </a:rPr>
              <a:t>Fallaineachd</a:t>
            </a:r>
            <a:r>
              <a:rPr lang="en-GB" sz="2400" dirty="0" smtClean="0">
                <a:latin typeface="Calibri Light" panose="020F0302020204030204" pitchFamily="34" charset="0"/>
                <a:cs typeface="Calibri Light" panose="020F0302020204030204" pitchFamily="34" charset="0"/>
              </a:rPr>
              <a:t> </a:t>
            </a:r>
            <a:r>
              <a:rPr lang="en-GB" sz="2400" dirty="0" err="1" smtClean="0">
                <a:latin typeface="Calibri Light" panose="020F0302020204030204" pitchFamily="34" charset="0"/>
                <a:cs typeface="Calibri Light" panose="020F0302020204030204" pitchFamily="34" charset="0"/>
              </a:rPr>
              <a:t>Feise</a:t>
            </a:r>
            <a:r>
              <a:rPr lang="en-GB" sz="2400" dirty="0" smtClean="0">
                <a:latin typeface="Calibri Light" panose="020F0302020204030204" pitchFamily="34" charset="0"/>
                <a:cs typeface="Calibri Light" panose="020F0302020204030204" pitchFamily="34" charset="0"/>
              </a:rPr>
              <a:t> </a:t>
            </a:r>
            <a:r>
              <a:rPr lang="en-GB" sz="2400" dirty="0" err="1" smtClean="0">
                <a:latin typeface="Calibri Light" panose="020F0302020204030204" pitchFamily="34" charset="0"/>
                <a:cs typeface="Calibri Light" panose="020F0302020204030204" pitchFamily="34" charset="0"/>
              </a:rPr>
              <a:t>agus</a:t>
            </a:r>
            <a:r>
              <a:rPr lang="en-GB" sz="2400" dirty="0" smtClean="0">
                <a:latin typeface="Calibri Light" panose="020F0302020204030204" pitchFamily="34" charset="0"/>
                <a:cs typeface="Calibri Light" panose="020F0302020204030204" pitchFamily="34" charset="0"/>
              </a:rPr>
              <a:t> </a:t>
            </a:r>
            <a:r>
              <a:rPr lang="en-GB" sz="2400" dirty="0" err="1" smtClean="0">
                <a:latin typeface="Calibri Light" panose="020F0302020204030204" pitchFamily="34" charset="0"/>
                <a:cs typeface="Calibri Light" panose="020F0302020204030204" pitchFamily="34" charset="0"/>
              </a:rPr>
              <a:t>Pàrantachd</a:t>
            </a:r>
            <a:r>
              <a:rPr lang="en-GB" sz="2400" dirty="0" smtClean="0">
                <a:latin typeface="Calibri Light" panose="020F0302020204030204" pitchFamily="34" charset="0"/>
                <a:cs typeface="Calibri Light" panose="020F0302020204030204" pitchFamily="34" charset="0"/>
              </a:rPr>
              <a:t>. (RSHP) </a:t>
            </a:r>
          </a:p>
        </p:txBody>
      </p:sp>
    </p:spTree>
    <p:extLst>
      <p:ext uri="{BB962C8B-B14F-4D97-AF65-F5344CB8AC3E}">
        <p14:creationId xmlns:p14="http://schemas.microsoft.com/office/powerpoint/2010/main" val="159880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706090"/>
          </a:xfrm>
        </p:spPr>
        <p:txBody>
          <a:bodyPr>
            <a:normAutofit fontScale="90000"/>
          </a:bodyPr>
          <a:lstStyle/>
          <a:p>
            <a:pPr algn="l"/>
            <a:r>
              <a:rPr lang="en-GB" sz="2800" dirty="0" err="1">
                <a:latin typeface="Calibri Light" panose="020F0302020204030204" pitchFamily="34" charset="0"/>
                <a:cs typeface="Calibri Light" panose="020F0302020204030204" pitchFamily="34" charset="0"/>
              </a:rPr>
              <a:t>Dè</a:t>
            </a:r>
            <a:r>
              <a:rPr lang="en-GB" sz="2800" dirty="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bhios</a:t>
            </a:r>
            <a:r>
              <a:rPr lang="en-GB" sz="2800" dirty="0" smtClean="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sinn</a:t>
            </a:r>
            <a:r>
              <a:rPr lang="en-GB" sz="2800" dirty="0" smtClean="0">
                <a:latin typeface="Calibri Light" panose="020F0302020204030204" pitchFamily="34" charset="0"/>
                <a:cs typeface="Calibri Light" panose="020F0302020204030204" pitchFamily="34" charset="0"/>
              </a:rPr>
              <a:t> </a:t>
            </a:r>
            <a:r>
              <a:rPr lang="en-GB" sz="2800" dirty="0">
                <a:latin typeface="Calibri Light" panose="020F0302020204030204" pitchFamily="34" charset="0"/>
                <a:cs typeface="Calibri Light" panose="020F0302020204030204" pitchFamily="34" charset="0"/>
              </a:rPr>
              <a:t>a’ </a:t>
            </a:r>
            <a:r>
              <a:rPr lang="en-GB" sz="2800" dirty="0" err="1">
                <a:latin typeface="Calibri Light" panose="020F0302020204030204" pitchFamily="34" charset="0"/>
                <a:cs typeface="Calibri Light" panose="020F0302020204030204" pitchFamily="34" charset="0"/>
              </a:rPr>
              <a:t>dèanamh</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aig</a:t>
            </a:r>
            <a:r>
              <a:rPr lang="en-GB" sz="2800" dirty="0">
                <a:latin typeface="Calibri Light" panose="020F0302020204030204" pitchFamily="34" charset="0"/>
                <a:cs typeface="Calibri Light" panose="020F0302020204030204" pitchFamily="34" charset="0"/>
              </a:rPr>
              <a:t> a’ </a:t>
            </a:r>
            <a:r>
              <a:rPr lang="en-GB" sz="2800" dirty="0" err="1">
                <a:latin typeface="Calibri Light" panose="020F0302020204030204" pitchFamily="34" charset="0"/>
                <a:cs typeface="Calibri Light" panose="020F0302020204030204" pitchFamily="34" charset="0"/>
              </a:rPr>
              <a:t>Chiad</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Ìre</a:t>
            </a:r>
            <a:r>
              <a:rPr lang="en-GB" sz="2800" dirty="0">
                <a:latin typeface="Calibri Light" panose="020F0302020204030204" pitchFamily="34" charset="0"/>
                <a:cs typeface="Calibri Light" panose="020F0302020204030204" pitchFamily="34" charset="0"/>
              </a:rPr>
              <a:t>?</a:t>
            </a:r>
            <a:endParaRPr lang="en-GB" sz="28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447261" y="1052736"/>
            <a:ext cx="8229600" cy="5400600"/>
          </a:xfrm>
        </p:spPr>
        <p:txBody>
          <a:bodyPr>
            <a:normAutofit fontScale="47500" lnSpcReduction="20000"/>
          </a:bodyPr>
          <a:lstStyle/>
          <a:p>
            <a:pPr marL="0" indent="0">
              <a:buNone/>
            </a:pPr>
            <a:r>
              <a:rPr lang="en-GB" dirty="0"/>
              <a:t>Ann a </a:t>
            </a:r>
            <a:r>
              <a:rPr lang="en-GB" dirty="0" err="1"/>
              <a:t>bhith</a:t>
            </a:r>
            <a:r>
              <a:rPr lang="en-GB" dirty="0"/>
              <a:t> a’ </a:t>
            </a:r>
            <a:r>
              <a:rPr lang="en-GB" dirty="0" err="1"/>
              <a:t>dèiligeadh</a:t>
            </a:r>
            <a:r>
              <a:rPr lang="en-GB" dirty="0"/>
              <a:t> </a:t>
            </a:r>
            <a:r>
              <a:rPr lang="en-GB" dirty="0" err="1" smtClean="0"/>
              <a:t>ri</a:t>
            </a:r>
            <a:r>
              <a:rPr lang="en-GB" dirty="0" smtClean="0"/>
              <a:t> </a:t>
            </a:r>
            <a:r>
              <a:rPr lang="en-GB" b="1" dirty="0" err="1" smtClean="0"/>
              <a:t>dàimhean</a:t>
            </a:r>
            <a:r>
              <a:rPr lang="en-GB" b="1" dirty="0" smtClean="0"/>
              <a:t> </a:t>
            </a:r>
            <a:r>
              <a:rPr lang="en-GB" dirty="0" err="1" smtClean="0"/>
              <a:t>ionnsaichidh</a:t>
            </a:r>
            <a:r>
              <a:rPr lang="en-GB" dirty="0" smtClean="0"/>
              <a:t> clann mu: </a:t>
            </a:r>
            <a:endParaRPr lang="en-GB" dirty="0"/>
          </a:p>
          <a:p>
            <a:pPr lvl="0"/>
            <a:r>
              <a:rPr lang="en-GB" dirty="0" smtClean="0"/>
              <a:t>Na tha </a:t>
            </a:r>
            <a:r>
              <a:rPr lang="en-GB" dirty="0" err="1" smtClean="0"/>
              <a:t>gan</a:t>
            </a:r>
            <a:r>
              <a:rPr lang="en-GB" dirty="0" smtClean="0"/>
              <a:t> </a:t>
            </a:r>
            <a:r>
              <a:rPr lang="en-GB" dirty="0" err="1" smtClean="0"/>
              <a:t>dèanamh</a:t>
            </a:r>
            <a:r>
              <a:rPr lang="en-GB" dirty="0" smtClean="0"/>
              <a:t> gun </a:t>
            </a:r>
            <a:r>
              <a:rPr lang="en-GB" dirty="0" err="1" smtClean="0"/>
              <a:t>samhail</a:t>
            </a:r>
            <a:endParaRPr lang="en-GB" dirty="0"/>
          </a:p>
          <a:p>
            <a:r>
              <a:rPr lang="en-GB" dirty="0" err="1"/>
              <a:t>Teaghlaichean</a:t>
            </a:r>
            <a:r>
              <a:rPr lang="en-GB" dirty="0"/>
              <a:t> </a:t>
            </a:r>
            <a:r>
              <a:rPr lang="en-GB" dirty="0" err="1"/>
              <a:t>agus</a:t>
            </a:r>
            <a:r>
              <a:rPr lang="en-GB" dirty="0"/>
              <a:t>  </a:t>
            </a:r>
            <a:r>
              <a:rPr lang="en-GB" dirty="0" smtClean="0"/>
              <a:t>mar a tha na </a:t>
            </a:r>
            <a:r>
              <a:rPr lang="en-GB" dirty="0" err="1" smtClean="0"/>
              <a:t>teaghlaichean</a:t>
            </a:r>
            <a:r>
              <a:rPr lang="en-GB" dirty="0" smtClean="0"/>
              <a:t> </a:t>
            </a:r>
            <a:r>
              <a:rPr lang="en-GB" dirty="0" err="1" smtClean="0"/>
              <a:t>againn</a:t>
            </a:r>
            <a:r>
              <a:rPr lang="en-GB" dirty="0" smtClean="0"/>
              <a:t> </a:t>
            </a:r>
            <a:r>
              <a:rPr lang="en-GB" dirty="0" err="1" smtClean="0"/>
              <a:t>eadar-dhealaichte</a:t>
            </a:r>
            <a:r>
              <a:rPr lang="en-GB" dirty="0" smtClean="0"/>
              <a:t> </a:t>
            </a:r>
          </a:p>
          <a:p>
            <a:pPr lvl="0"/>
            <a:r>
              <a:rPr lang="en-GB" dirty="0" smtClean="0"/>
              <a:t>Na </a:t>
            </a:r>
            <a:r>
              <a:rPr lang="en-GB" dirty="0" err="1" smtClean="0"/>
              <a:t>diofar</a:t>
            </a:r>
            <a:r>
              <a:rPr lang="en-GB" dirty="0" smtClean="0"/>
              <a:t> </a:t>
            </a:r>
            <a:r>
              <a:rPr lang="en-GB" dirty="0" err="1" smtClean="0"/>
              <a:t>inbhich</a:t>
            </a:r>
            <a:r>
              <a:rPr lang="en-GB" dirty="0" smtClean="0"/>
              <a:t> a </a:t>
            </a:r>
            <a:r>
              <a:rPr lang="en-GB" dirty="0" err="1" smtClean="0"/>
              <a:t>bhios</a:t>
            </a:r>
            <a:r>
              <a:rPr lang="en-GB" dirty="0" smtClean="0"/>
              <a:t> a’ </a:t>
            </a:r>
            <a:r>
              <a:rPr lang="en-GB" dirty="0" err="1" smtClean="0"/>
              <a:t>toirt</a:t>
            </a:r>
            <a:r>
              <a:rPr lang="en-GB" dirty="0" smtClean="0"/>
              <a:t> </a:t>
            </a:r>
            <a:r>
              <a:rPr lang="en-GB" dirty="0" err="1" smtClean="0"/>
              <a:t>cùram</a:t>
            </a:r>
            <a:r>
              <a:rPr lang="en-GB" dirty="0" smtClean="0"/>
              <a:t> do </a:t>
            </a:r>
            <a:r>
              <a:rPr lang="en-GB" dirty="0" err="1" smtClean="0"/>
              <a:t>chlann</a:t>
            </a:r>
            <a:r>
              <a:rPr lang="en-GB" dirty="0" smtClean="0"/>
              <a:t> – me </a:t>
            </a:r>
            <a:r>
              <a:rPr lang="en-GB" dirty="0" err="1" smtClean="0"/>
              <a:t>tidsearan</a:t>
            </a:r>
            <a:r>
              <a:rPr lang="en-GB" dirty="0" smtClean="0"/>
              <a:t> </a:t>
            </a:r>
            <a:r>
              <a:rPr lang="en-GB" dirty="0" err="1" smtClean="0"/>
              <a:t>agus</a:t>
            </a:r>
            <a:r>
              <a:rPr lang="en-GB" dirty="0" smtClean="0"/>
              <a:t> </a:t>
            </a:r>
            <a:r>
              <a:rPr lang="en-GB" dirty="0" err="1" smtClean="0"/>
              <a:t>luchd</a:t>
            </a:r>
            <a:r>
              <a:rPr lang="en-GB" dirty="0" smtClean="0"/>
              <a:t> taic san </a:t>
            </a:r>
            <a:r>
              <a:rPr lang="en-GB" dirty="0" err="1" smtClean="0"/>
              <a:t>sgoil</a:t>
            </a:r>
            <a:endParaRPr lang="en-GB" dirty="0" smtClean="0"/>
          </a:p>
          <a:p>
            <a:pPr lvl="0"/>
            <a:r>
              <a:rPr lang="en-GB" dirty="0" err="1" smtClean="0"/>
              <a:t>Charaidean</a:t>
            </a:r>
            <a:r>
              <a:rPr lang="en-GB" dirty="0" smtClean="0"/>
              <a:t> </a:t>
            </a:r>
            <a:r>
              <a:rPr lang="en-GB" dirty="0" err="1" smtClean="0"/>
              <a:t>agus</a:t>
            </a:r>
            <a:r>
              <a:rPr lang="en-GB" dirty="0" smtClean="0"/>
              <a:t> mar a </a:t>
            </a:r>
            <a:r>
              <a:rPr lang="en-GB" dirty="0" err="1" smtClean="0"/>
              <a:t>thogas</a:t>
            </a:r>
            <a:r>
              <a:rPr lang="en-GB" dirty="0" smtClean="0"/>
              <a:t> </a:t>
            </a:r>
            <a:r>
              <a:rPr lang="en-GB" dirty="0" err="1" smtClean="0"/>
              <a:t>sinn</a:t>
            </a:r>
            <a:r>
              <a:rPr lang="en-GB" dirty="0" smtClean="0"/>
              <a:t> </a:t>
            </a:r>
            <a:r>
              <a:rPr lang="en-GB" dirty="0" err="1" smtClean="0"/>
              <a:t>dàimhean</a:t>
            </a:r>
            <a:endParaRPr lang="en-GB" dirty="0"/>
          </a:p>
          <a:p>
            <a:pPr lvl="0"/>
            <a:r>
              <a:rPr lang="en-GB" dirty="0" err="1" smtClean="0"/>
              <a:t>bhith</a:t>
            </a:r>
            <a:r>
              <a:rPr lang="en-GB" dirty="0" smtClean="0"/>
              <a:t> </a:t>
            </a:r>
            <a:r>
              <a:rPr lang="en-GB" dirty="0" err="1" smtClean="0"/>
              <a:t>n</a:t>
            </a:r>
            <a:r>
              <a:rPr lang="en-GB" dirty="0" err="1"/>
              <a:t>a</a:t>
            </a:r>
            <a:r>
              <a:rPr lang="en-GB" dirty="0" err="1" smtClean="0"/>
              <a:t>d</a:t>
            </a:r>
            <a:r>
              <a:rPr lang="en-GB" dirty="0" smtClean="0"/>
              <a:t> </a:t>
            </a:r>
            <a:r>
              <a:rPr lang="en-GB" dirty="0" err="1"/>
              <a:t>bhalach</a:t>
            </a:r>
            <a:r>
              <a:rPr lang="en-GB" dirty="0"/>
              <a:t> no </a:t>
            </a:r>
            <a:r>
              <a:rPr lang="en-GB" dirty="0" err="1"/>
              <a:t>nud</a:t>
            </a:r>
            <a:r>
              <a:rPr lang="en-GB" dirty="0"/>
              <a:t> </a:t>
            </a:r>
            <a:r>
              <a:rPr lang="en-GB" dirty="0" err="1" smtClean="0"/>
              <a:t>nighean</a:t>
            </a:r>
            <a:r>
              <a:rPr lang="en-GB" dirty="0" smtClean="0"/>
              <a:t> </a:t>
            </a:r>
            <a:r>
              <a:rPr lang="en-GB" dirty="0" err="1" smtClean="0"/>
              <a:t>agus</a:t>
            </a:r>
            <a:r>
              <a:rPr lang="en-GB" dirty="0" smtClean="0"/>
              <a:t> gun </a:t>
            </a:r>
            <a:r>
              <a:rPr lang="en-GB" dirty="0" err="1" smtClean="0"/>
              <a:t>urrainn</a:t>
            </a:r>
            <a:r>
              <a:rPr lang="en-GB" dirty="0" smtClean="0"/>
              <a:t> </a:t>
            </a:r>
            <a:r>
              <a:rPr lang="en-GB" dirty="0" err="1" smtClean="0"/>
              <a:t>dhaibhsan</a:t>
            </a:r>
            <a:r>
              <a:rPr lang="en-GB" dirty="0" smtClean="0"/>
              <a:t> a </a:t>
            </a:r>
            <a:r>
              <a:rPr lang="en-GB" dirty="0" err="1" smtClean="0"/>
              <a:t>bhith</a:t>
            </a:r>
            <a:r>
              <a:rPr lang="en-GB" dirty="0" smtClean="0"/>
              <a:t> mar a </a:t>
            </a:r>
            <a:r>
              <a:rPr lang="en-GB" dirty="0" err="1" smtClean="0"/>
              <a:t>thogras</a:t>
            </a:r>
            <a:r>
              <a:rPr lang="en-GB" dirty="0" smtClean="0"/>
              <a:t> iad </a:t>
            </a:r>
            <a:r>
              <a:rPr lang="en-GB" dirty="0" err="1" smtClean="0"/>
              <a:t>fhèin</a:t>
            </a:r>
            <a:endParaRPr lang="en-GB" dirty="0"/>
          </a:p>
          <a:p>
            <a:pPr lvl="0"/>
            <a:r>
              <a:rPr lang="en-GB" dirty="0" smtClean="0"/>
              <a:t>Na tha a’ </a:t>
            </a:r>
            <a:r>
              <a:rPr lang="en-GB" dirty="0" err="1" smtClean="0"/>
              <a:t>dèanamh</a:t>
            </a:r>
            <a:r>
              <a:rPr lang="en-GB" dirty="0" smtClean="0"/>
              <a:t> </a:t>
            </a:r>
            <a:r>
              <a:rPr lang="en-GB" dirty="0" err="1" smtClean="0"/>
              <a:t>daoine</a:t>
            </a:r>
            <a:r>
              <a:rPr lang="en-GB" dirty="0" smtClean="0"/>
              <a:t> </a:t>
            </a:r>
            <a:r>
              <a:rPr lang="en-GB" dirty="0" err="1" smtClean="0"/>
              <a:t>coltach</a:t>
            </a:r>
            <a:r>
              <a:rPr lang="en-GB" dirty="0" smtClean="0"/>
              <a:t> </a:t>
            </a:r>
            <a:r>
              <a:rPr lang="en-GB" dirty="0" err="1" smtClean="0"/>
              <a:t>agus</a:t>
            </a:r>
            <a:r>
              <a:rPr lang="en-GB" dirty="0" smtClean="0"/>
              <a:t> </a:t>
            </a:r>
            <a:r>
              <a:rPr lang="en-GB" dirty="0" err="1" smtClean="0"/>
              <a:t>ao-coltach</a:t>
            </a:r>
            <a:r>
              <a:rPr lang="en-GB" dirty="0" smtClean="0"/>
              <a:t> (</a:t>
            </a:r>
            <a:r>
              <a:rPr lang="en-GB" dirty="0" err="1" smtClean="0"/>
              <a:t>iomadachd</a:t>
            </a:r>
            <a:r>
              <a:rPr lang="en-GB" dirty="0" smtClean="0"/>
              <a:t>)</a:t>
            </a:r>
            <a:endParaRPr lang="en-GB" dirty="0"/>
          </a:p>
          <a:p>
            <a:pPr lvl="0"/>
            <a:r>
              <a:rPr lang="en-GB" dirty="0" err="1" smtClean="0"/>
              <a:t>Spèis</a:t>
            </a:r>
            <a:r>
              <a:rPr lang="en-GB" dirty="0" smtClean="0"/>
              <a:t> do </a:t>
            </a:r>
            <a:r>
              <a:rPr lang="en-GB" dirty="0" err="1" smtClean="0"/>
              <a:t>dhaoine</a:t>
            </a:r>
            <a:r>
              <a:rPr lang="en-GB" dirty="0" smtClean="0"/>
              <a:t> </a:t>
            </a:r>
            <a:r>
              <a:rPr lang="en-GB" dirty="0" err="1" smtClean="0"/>
              <a:t>eile</a:t>
            </a:r>
            <a:r>
              <a:rPr lang="en-GB" dirty="0" smtClean="0"/>
              <a:t> </a:t>
            </a:r>
            <a:r>
              <a:rPr lang="en-GB" dirty="0" err="1" smtClean="0"/>
              <a:t>agus</a:t>
            </a:r>
            <a:r>
              <a:rPr lang="en-GB" dirty="0" smtClean="0"/>
              <a:t> </a:t>
            </a:r>
            <a:r>
              <a:rPr lang="en-GB" dirty="0" err="1" smtClean="0"/>
              <a:t>cho</a:t>
            </a:r>
            <a:r>
              <a:rPr lang="en-GB" dirty="0" smtClean="0"/>
              <a:t> </a:t>
            </a:r>
            <a:r>
              <a:rPr lang="en-GB" dirty="0" err="1" smtClean="0"/>
              <a:t>cudromach</a:t>
            </a:r>
            <a:r>
              <a:rPr lang="en-GB" dirty="0" smtClean="0"/>
              <a:t> ’s a tha e </a:t>
            </a:r>
            <a:r>
              <a:rPr lang="en-GB" dirty="0" smtClean="0"/>
              <a:t>a </a:t>
            </a:r>
            <a:r>
              <a:rPr lang="en-GB" dirty="0" err="1" smtClean="0"/>
              <a:t>bhith</a:t>
            </a:r>
            <a:r>
              <a:rPr lang="en-GB" dirty="0" smtClean="0"/>
              <a:t> </a:t>
            </a:r>
            <a:r>
              <a:rPr lang="en-GB" dirty="0" err="1" smtClean="0"/>
              <a:t>coibhneil</a:t>
            </a:r>
            <a:endParaRPr lang="en-GB" dirty="0" smtClean="0"/>
          </a:p>
          <a:p>
            <a:pPr lvl="0"/>
            <a:endParaRPr lang="en-GB" dirty="0"/>
          </a:p>
          <a:p>
            <a:pPr marL="0" indent="0">
              <a:buNone/>
            </a:pPr>
            <a:r>
              <a:rPr lang="en-GB" dirty="0"/>
              <a:t>Ann a </a:t>
            </a:r>
            <a:r>
              <a:rPr lang="en-GB" dirty="0" err="1"/>
              <a:t>bhith</a:t>
            </a:r>
            <a:r>
              <a:rPr lang="en-GB" dirty="0"/>
              <a:t> a’ </a:t>
            </a:r>
            <a:r>
              <a:rPr lang="en-GB" dirty="0" err="1"/>
              <a:t>dèiligeadh</a:t>
            </a:r>
            <a:r>
              <a:rPr lang="en-GB" dirty="0"/>
              <a:t> </a:t>
            </a:r>
            <a:r>
              <a:rPr lang="en-GB" dirty="0" err="1"/>
              <a:t>ri</a:t>
            </a:r>
            <a:r>
              <a:rPr lang="en-GB" dirty="0"/>
              <a:t> </a:t>
            </a:r>
            <a:r>
              <a:rPr lang="en-GB" b="1" dirty="0" err="1" smtClean="0"/>
              <a:t>fàs</a:t>
            </a:r>
            <a:r>
              <a:rPr lang="en-GB" b="1" dirty="0" smtClean="0"/>
              <a:t> </a:t>
            </a:r>
            <a:r>
              <a:rPr lang="en-GB" b="1" dirty="0" err="1" smtClean="0"/>
              <a:t>agus</a:t>
            </a:r>
            <a:r>
              <a:rPr lang="en-GB" b="1" dirty="0" smtClean="0"/>
              <a:t> am </a:t>
            </a:r>
            <a:r>
              <a:rPr lang="en-GB" b="1" dirty="0" err="1" smtClean="0"/>
              <a:t>bodhaig</a:t>
            </a:r>
            <a:r>
              <a:rPr lang="en-GB" b="1" dirty="0" smtClean="0"/>
              <a:t> </a:t>
            </a:r>
            <a:r>
              <a:rPr lang="en-GB" dirty="0" err="1"/>
              <a:t>ionnsaichidh</a:t>
            </a:r>
            <a:r>
              <a:rPr lang="en-GB" dirty="0"/>
              <a:t> </a:t>
            </a:r>
            <a:r>
              <a:rPr lang="en-GB" dirty="0" smtClean="0"/>
              <a:t>clann: </a:t>
            </a:r>
            <a:endParaRPr lang="en-GB" dirty="0"/>
          </a:p>
          <a:p>
            <a:pPr lvl="0"/>
            <a:r>
              <a:rPr lang="en-GB" dirty="0" smtClean="0"/>
              <a:t>Mu </a:t>
            </a:r>
            <a:r>
              <a:rPr lang="en-GB" dirty="0" err="1" smtClean="0"/>
              <a:t>bhith</a:t>
            </a:r>
            <a:r>
              <a:rPr lang="en-GB" dirty="0" smtClean="0"/>
              <a:t> </a:t>
            </a:r>
            <a:r>
              <a:rPr lang="en-GB" dirty="0" err="1" smtClean="0"/>
              <a:t>taghadh</a:t>
            </a:r>
            <a:r>
              <a:rPr lang="en-GB" dirty="0" smtClean="0"/>
              <a:t> </a:t>
            </a:r>
            <a:r>
              <a:rPr lang="en-GB" dirty="0" err="1" smtClean="0"/>
              <a:t>agus</a:t>
            </a:r>
            <a:r>
              <a:rPr lang="en-GB" dirty="0" smtClean="0"/>
              <a:t> a’ </a:t>
            </a:r>
            <a:r>
              <a:rPr lang="en-GB" dirty="0"/>
              <a:t>c</a:t>
            </a:r>
            <a:r>
              <a:rPr lang="en-GB" dirty="0" smtClean="0"/>
              <a:t>ur </a:t>
            </a:r>
            <a:r>
              <a:rPr lang="en-GB" dirty="0" err="1" smtClean="0"/>
              <a:t>romhpa</a:t>
            </a:r>
            <a:endParaRPr lang="en-GB" dirty="0"/>
          </a:p>
          <a:p>
            <a:pPr lvl="0"/>
            <a:r>
              <a:rPr lang="en-GB" dirty="0" smtClean="0"/>
              <a:t>Mu </a:t>
            </a:r>
            <a:r>
              <a:rPr lang="en-GB" dirty="0" err="1" smtClean="0"/>
              <a:t>bhith</a:t>
            </a:r>
            <a:r>
              <a:rPr lang="en-GB" dirty="0" smtClean="0"/>
              <a:t> a’ </a:t>
            </a:r>
            <a:r>
              <a:rPr lang="en-GB" dirty="0" err="1" smtClean="0"/>
              <a:t>coimhead</a:t>
            </a:r>
            <a:r>
              <a:rPr lang="en-GB" dirty="0" smtClean="0"/>
              <a:t> </a:t>
            </a:r>
            <a:r>
              <a:rPr lang="en-GB" dirty="0" err="1" smtClean="0"/>
              <a:t>às</a:t>
            </a:r>
            <a:r>
              <a:rPr lang="en-GB" dirty="0" smtClean="0"/>
              <a:t> </a:t>
            </a:r>
            <a:r>
              <a:rPr lang="en-GB" dirty="0" err="1" smtClean="0"/>
              <a:t>deidh</a:t>
            </a:r>
            <a:r>
              <a:rPr lang="en-GB" dirty="0" smtClean="0"/>
              <a:t> am </a:t>
            </a:r>
            <a:r>
              <a:rPr lang="en-GB" dirty="0" err="1" smtClean="0"/>
              <a:t>bodhaig</a:t>
            </a:r>
            <a:r>
              <a:rPr lang="en-GB" dirty="0" smtClean="0"/>
              <a:t> </a:t>
            </a:r>
            <a:r>
              <a:rPr lang="en-GB" dirty="0" err="1" smtClean="0"/>
              <a:t>agus</a:t>
            </a:r>
            <a:r>
              <a:rPr lang="en-GB" dirty="0" smtClean="0"/>
              <a:t> </a:t>
            </a:r>
            <a:r>
              <a:rPr lang="en-GB" dirty="0" err="1" smtClean="0"/>
              <a:t>gan</a:t>
            </a:r>
            <a:r>
              <a:rPr lang="en-GB" dirty="0" smtClean="0"/>
              <a:t> </a:t>
            </a:r>
            <a:r>
              <a:rPr lang="en-GB" dirty="0" err="1" smtClean="0"/>
              <a:t>cumail</a:t>
            </a:r>
            <a:r>
              <a:rPr lang="en-GB" dirty="0" smtClean="0"/>
              <a:t> </a:t>
            </a:r>
            <a:r>
              <a:rPr lang="en-GB" dirty="0" err="1" smtClean="0"/>
              <a:t>fhèin</a:t>
            </a:r>
            <a:r>
              <a:rPr lang="en-GB" dirty="0" smtClean="0"/>
              <a:t> </a:t>
            </a:r>
            <a:r>
              <a:rPr lang="en-GB" dirty="0" err="1" smtClean="0"/>
              <a:t>glan</a:t>
            </a:r>
            <a:r>
              <a:rPr lang="en-GB" dirty="0" smtClean="0"/>
              <a:t> </a:t>
            </a:r>
          </a:p>
          <a:p>
            <a:pPr lvl="0"/>
            <a:r>
              <a:rPr lang="en-GB" dirty="0" smtClean="0"/>
              <a:t>Mar a </a:t>
            </a:r>
            <a:r>
              <a:rPr lang="en-GB" dirty="0" err="1" smtClean="0"/>
              <a:t>bhios</a:t>
            </a:r>
            <a:r>
              <a:rPr lang="en-GB" dirty="0" smtClean="0"/>
              <a:t> na </a:t>
            </a:r>
            <a:r>
              <a:rPr lang="en-GB" dirty="0" err="1" smtClean="0"/>
              <a:t>bodhaigean</a:t>
            </a:r>
            <a:r>
              <a:rPr lang="en-GB" dirty="0" smtClean="0"/>
              <a:t> aca ag </a:t>
            </a:r>
            <a:r>
              <a:rPr lang="en-GB" dirty="0" err="1" smtClean="0"/>
              <a:t>atharrachadh</a:t>
            </a:r>
            <a:r>
              <a:rPr lang="en-GB" dirty="0" smtClean="0"/>
              <a:t> </a:t>
            </a:r>
            <a:r>
              <a:rPr lang="en-GB" dirty="0" err="1" smtClean="0"/>
              <a:t>nuair</a:t>
            </a:r>
            <a:r>
              <a:rPr lang="en-GB" dirty="0" smtClean="0"/>
              <a:t> a tha iad a’ </a:t>
            </a:r>
            <a:r>
              <a:rPr lang="en-GB" dirty="0" err="1" smtClean="0"/>
              <a:t>fàs</a:t>
            </a:r>
            <a:endParaRPr lang="en-GB" dirty="0" smtClean="0"/>
          </a:p>
          <a:p>
            <a:pPr lvl="0"/>
            <a:r>
              <a:rPr lang="en-GB" dirty="0" err="1" smtClean="0"/>
              <a:t>Ainmean</a:t>
            </a:r>
            <a:r>
              <a:rPr lang="en-GB" dirty="0" smtClean="0"/>
              <a:t> </a:t>
            </a:r>
            <a:r>
              <a:rPr lang="en-GB" dirty="0" err="1" smtClean="0"/>
              <a:t>nam</a:t>
            </a:r>
            <a:r>
              <a:rPr lang="en-GB" dirty="0" smtClean="0"/>
              <a:t> </a:t>
            </a:r>
            <a:r>
              <a:rPr lang="en-GB" dirty="0" err="1" smtClean="0"/>
              <a:t>pàirtean</a:t>
            </a:r>
            <a:r>
              <a:rPr lang="en-GB" dirty="0" smtClean="0"/>
              <a:t> </a:t>
            </a:r>
            <a:r>
              <a:rPr lang="en-GB" dirty="0" err="1" smtClean="0"/>
              <a:t>bodhaig</a:t>
            </a:r>
            <a:r>
              <a:rPr lang="en-GB" dirty="0" smtClean="0"/>
              <a:t> </a:t>
            </a:r>
            <a:r>
              <a:rPr lang="en-GB" dirty="0" err="1" smtClean="0"/>
              <a:t>agus</a:t>
            </a:r>
            <a:r>
              <a:rPr lang="en-GB" dirty="0" smtClean="0"/>
              <a:t> </a:t>
            </a:r>
            <a:r>
              <a:rPr lang="en-GB" dirty="0" err="1" smtClean="0"/>
              <a:t>ainmean</a:t>
            </a:r>
            <a:r>
              <a:rPr lang="en-GB" dirty="0" smtClean="0"/>
              <a:t> </a:t>
            </a:r>
            <a:r>
              <a:rPr lang="en-GB" dirty="0" err="1" smtClean="0"/>
              <a:t>nam</a:t>
            </a:r>
            <a:r>
              <a:rPr lang="en-GB" dirty="0" smtClean="0"/>
              <a:t> </a:t>
            </a:r>
            <a:r>
              <a:rPr lang="en-GB" dirty="0" err="1" smtClean="0"/>
              <a:t>pàirtean</a:t>
            </a:r>
            <a:r>
              <a:rPr lang="en-GB" dirty="0" smtClean="0"/>
              <a:t> </a:t>
            </a:r>
            <a:r>
              <a:rPr lang="en-GB" dirty="0" err="1" smtClean="0"/>
              <a:t>priobhaideach</a:t>
            </a:r>
            <a:r>
              <a:rPr lang="en-GB" dirty="0" smtClean="0"/>
              <a:t> </a:t>
            </a:r>
            <a:r>
              <a:rPr lang="en-GB" dirty="0" err="1" smtClean="0"/>
              <a:t>bodhaig</a:t>
            </a:r>
            <a:r>
              <a:rPr lang="en-GB" dirty="0" smtClean="0"/>
              <a:t> aca; </a:t>
            </a:r>
            <a:r>
              <a:rPr lang="en-GB" dirty="0" err="1" smtClean="0"/>
              <a:t>bidh</a:t>
            </a:r>
            <a:r>
              <a:rPr lang="en-GB" dirty="0" smtClean="0"/>
              <a:t> </a:t>
            </a:r>
            <a:r>
              <a:rPr lang="en-GB" dirty="0" err="1" smtClean="0"/>
              <a:t>sinn</a:t>
            </a:r>
            <a:r>
              <a:rPr lang="en-GB" dirty="0" smtClean="0"/>
              <a:t> a’ </a:t>
            </a:r>
            <a:r>
              <a:rPr lang="en-GB" dirty="0" err="1" smtClean="0"/>
              <a:t>cleachdadh</a:t>
            </a:r>
            <a:r>
              <a:rPr lang="en-GB" dirty="0" smtClean="0"/>
              <a:t> </a:t>
            </a:r>
            <a:r>
              <a:rPr lang="en-GB" dirty="0" err="1" smtClean="0"/>
              <a:t>nam</a:t>
            </a:r>
            <a:r>
              <a:rPr lang="en-GB" dirty="0" smtClean="0"/>
              <a:t> </a:t>
            </a:r>
            <a:r>
              <a:rPr lang="en-GB" dirty="0" err="1" smtClean="0"/>
              <a:t>faclan</a:t>
            </a:r>
            <a:r>
              <a:rPr lang="en-GB" dirty="0" smtClean="0"/>
              <a:t> bod, </a:t>
            </a:r>
            <a:r>
              <a:rPr lang="en-GB" dirty="0" err="1" smtClean="0"/>
              <a:t>pìt</a:t>
            </a:r>
            <a:r>
              <a:rPr lang="en-GB" dirty="0" smtClean="0"/>
              <a:t>, </a:t>
            </a:r>
            <a:r>
              <a:rPr lang="en-GB" dirty="0" err="1" smtClean="0"/>
              <a:t>tòin</a:t>
            </a:r>
            <a:r>
              <a:rPr lang="en-GB" dirty="0" smtClean="0"/>
              <a:t> </a:t>
            </a:r>
            <a:r>
              <a:rPr lang="en-GB" dirty="0" err="1" smtClean="0"/>
              <a:t>agus</a:t>
            </a:r>
            <a:r>
              <a:rPr lang="en-GB" dirty="0" smtClean="0"/>
              <a:t> </a:t>
            </a:r>
            <a:r>
              <a:rPr lang="en-GB" dirty="0" err="1" smtClean="0"/>
              <a:t>sinean</a:t>
            </a:r>
            <a:endParaRPr lang="en-GB" dirty="0" smtClean="0"/>
          </a:p>
          <a:p>
            <a:pPr lvl="0"/>
            <a:r>
              <a:rPr lang="en-GB" dirty="0" err="1" smtClean="0"/>
              <a:t>Gu</a:t>
            </a:r>
            <a:r>
              <a:rPr lang="en-GB" dirty="0" smtClean="0"/>
              <a:t> </a:t>
            </a:r>
            <a:r>
              <a:rPr lang="en-GB" dirty="0" err="1" smtClean="0"/>
              <a:t>bheil</a:t>
            </a:r>
            <a:r>
              <a:rPr lang="en-GB" dirty="0"/>
              <a:t> </a:t>
            </a:r>
            <a:r>
              <a:rPr lang="en-GB" dirty="0" err="1"/>
              <a:t>pàirtean</a:t>
            </a:r>
            <a:r>
              <a:rPr lang="en-GB" dirty="0"/>
              <a:t> </a:t>
            </a:r>
            <a:r>
              <a:rPr lang="en-GB" dirty="0" smtClean="0"/>
              <a:t>den </a:t>
            </a:r>
            <a:r>
              <a:rPr lang="en-GB" dirty="0" err="1" smtClean="0"/>
              <a:t>bhodhaig</a:t>
            </a:r>
            <a:r>
              <a:rPr lang="en-GB" dirty="0" smtClean="0"/>
              <a:t> aca </a:t>
            </a:r>
            <a:r>
              <a:rPr lang="en-GB" dirty="0" err="1"/>
              <a:t>priobhaideach</a:t>
            </a:r>
            <a:r>
              <a:rPr lang="en-GB" dirty="0"/>
              <a:t> </a:t>
            </a:r>
            <a:endParaRPr lang="en-GB" dirty="0" smtClean="0"/>
          </a:p>
          <a:p>
            <a:pPr lvl="0"/>
            <a:r>
              <a:rPr lang="en-GB" dirty="0" err="1" smtClean="0"/>
              <a:t>Nach</a:t>
            </a:r>
            <a:r>
              <a:rPr lang="en-GB" dirty="0" smtClean="0"/>
              <a:t> </a:t>
            </a:r>
            <a:r>
              <a:rPr lang="en-GB" dirty="0" err="1" smtClean="0"/>
              <a:t>bu</a:t>
            </a:r>
            <a:r>
              <a:rPr lang="en-GB" dirty="0" smtClean="0"/>
              <a:t> </a:t>
            </a:r>
            <a:r>
              <a:rPr lang="en-GB" dirty="0" err="1" smtClean="0"/>
              <a:t>chòir</a:t>
            </a:r>
            <a:r>
              <a:rPr lang="en-GB" dirty="0" smtClean="0"/>
              <a:t> do </a:t>
            </a:r>
            <a:r>
              <a:rPr lang="en-GB" dirty="0" err="1" smtClean="0"/>
              <a:t>neach</a:t>
            </a:r>
            <a:r>
              <a:rPr lang="en-GB" dirty="0" smtClean="0"/>
              <a:t> </a:t>
            </a:r>
            <a:r>
              <a:rPr lang="en-GB" dirty="0" err="1" smtClean="0"/>
              <a:t>eile</a:t>
            </a:r>
            <a:r>
              <a:rPr lang="en-GB" dirty="0" smtClean="0"/>
              <a:t> </a:t>
            </a:r>
            <a:r>
              <a:rPr lang="en-GB" dirty="0" err="1" smtClean="0"/>
              <a:t>suathadh</a:t>
            </a:r>
            <a:r>
              <a:rPr lang="en-GB" dirty="0" smtClean="0"/>
              <a:t> </a:t>
            </a:r>
            <a:r>
              <a:rPr lang="en-GB" dirty="0" err="1" smtClean="0"/>
              <a:t>sna</a:t>
            </a:r>
            <a:r>
              <a:rPr lang="en-GB" dirty="0" smtClean="0"/>
              <a:t> </a:t>
            </a:r>
            <a:r>
              <a:rPr lang="en-GB" dirty="0" err="1" smtClean="0"/>
              <a:t>pàirtean</a:t>
            </a:r>
            <a:r>
              <a:rPr lang="en-GB" dirty="0" smtClean="0"/>
              <a:t> </a:t>
            </a:r>
            <a:r>
              <a:rPr lang="en-GB" dirty="0" err="1" smtClean="0"/>
              <a:t>prìobhaideach</a:t>
            </a:r>
            <a:r>
              <a:rPr lang="en-GB" dirty="0" smtClean="0"/>
              <a:t> de na </a:t>
            </a:r>
            <a:r>
              <a:rPr lang="en-GB" dirty="0" err="1" smtClean="0"/>
              <a:t>bodhaigean</a:t>
            </a:r>
            <a:r>
              <a:rPr lang="en-GB" dirty="0" smtClean="0"/>
              <a:t> aca</a:t>
            </a:r>
          </a:p>
          <a:p>
            <a:pPr lvl="0"/>
            <a:r>
              <a:rPr lang="en-GB" dirty="0" smtClean="0"/>
              <a:t>Mu </a:t>
            </a:r>
            <a:r>
              <a:rPr lang="en-GB" dirty="0" err="1" smtClean="0"/>
              <a:t>ghiùlan</a:t>
            </a:r>
            <a:r>
              <a:rPr lang="en-GB" dirty="0" smtClean="0"/>
              <a:t> </a:t>
            </a:r>
            <a:r>
              <a:rPr lang="en-GB" dirty="0" err="1" smtClean="0"/>
              <a:t>freagarrach</a:t>
            </a:r>
            <a:r>
              <a:rPr lang="en-GB" dirty="0" smtClean="0"/>
              <a:t> </a:t>
            </a:r>
            <a:r>
              <a:rPr lang="en-GB" dirty="0" err="1" smtClean="0"/>
              <a:t>ann</a:t>
            </a:r>
            <a:r>
              <a:rPr lang="en-GB" dirty="0" smtClean="0"/>
              <a:t> an </a:t>
            </a:r>
            <a:r>
              <a:rPr lang="en-GB" dirty="0" err="1" smtClean="0"/>
              <a:t>suidheachadh</a:t>
            </a:r>
            <a:r>
              <a:rPr lang="en-GB" dirty="0" smtClean="0"/>
              <a:t> </a:t>
            </a:r>
            <a:r>
              <a:rPr lang="en-GB" dirty="0" err="1" smtClean="0"/>
              <a:t>poblach</a:t>
            </a:r>
            <a:r>
              <a:rPr lang="en-GB" dirty="0" smtClean="0"/>
              <a:t> </a:t>
            </a:r>
            <a:r>
              <a:rPr lang="en-GB" dirty="0" err="1" smtClean="0"/>
              <a:t>agus</a:t>
            </a:r>
            <a:r>
              <a:rPr lang="en-GB" dirty="0" smtClean="0"/>
              <a:t> </a:t>
            </a:r>
            <a:r>
              <a:rPr lang="en-GB" dirty="0" err="1" smtClean="0"/>
              <a:t>prìobhaideach</a:t>
            </a:r>
            <a:r>
              <a:rPr lang="en-GB" dirty="0" smtClean="0"/>
              <a:t> (me a </a:t>
            </a:r>
            <a:r>
              <a:rPr lang="en-GB" dirty="0" err="1" smtClean="0"/>
              <a:t>bhith</a:t>
            </a:r>
            <a:r>
              <a:rPr lang="en-GB" dirty="0" smtClean="0"/>
              <a:t> a’ </a:t>
            </a:r>
            <a:r>
              <a:rPr lang="en-GB" dirty="0" err="1" smtClean="0"/>
              <a:t>togail</a:t>
            </a:r>
            <a:r>
              <a:rPr lang="en-GB" dirty="0" smtClean="0"/>
              <a:t> an </a:t>
            </a:r>
            <a:r>
              <a:rPr lang="en-GB" dirty="0" err="1" smtClean="0"/>
              <a:t>dtrathais</a:t>
            </a:r>
            <a:r>
              <a:rPr lang="en-GB" dirty="0" smtClean="0"/>
              <a:t> </a:t>
            </a:r>
            <a:r>
              <a:rPr lang="en-GB" dirty="0" err="1" smtClean="0"/>
              <a:t>mus</a:t>
            </a:r>
            <a:r>
              <a:rPr lang="en-GB" dirty="0" smtClean="0"/>
              <a:t> </a:t>
            </a:r>
            <a:r>
              <a:rPr lang="en-GB" dirty="0" err="1" smtClean="0"/>
              <a:t>fàg</a:t>
            </a:r>
            <a:r>
              <a:rPr lang="en-GB" dirty="0" smtClean="0"/>
              <a:t> iad an </a:t>
            </a:r>
            <a:r>
              <a:rPr lang="en-GB" dirty="0" err="1" smtClean="0"/>
              <a:t>taigh</a:t>
            </a:r>
            <a:r>
              <a:rPr lang="en-GB" dirty="0" smtClean="0"/>
              <a:t> </a:t>
            </a:r>
            <a:r>
              <a:rPr lang="en-GB" dirty="0" err="1" smtClean="0"/>
              <a:t>beag</a:t>
            </a:r>
            <a:r>
              <a:rPr lang="en-GB" dirty="0" smtClean="0"/>
              <a:t>)</a:t>
            </a:r>
            <a:endParaRPr lang="en-GB" dirty="0"/>
          </a:p>
        </p:txBody>
      </p:sp>
      <p:pic>
        <p:nvPicPr>
          <p:cNvPr id="4" name="Picture 3">
            <a:extLst>
              <a:ext uri="{FF2B5EF4-FFF2-40B4-BE49-F238E27FC236}">
                <a16:creationId xmlns=""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416487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776"/>
            <a:ext cx="6275040" cy="1498178"/>
          </a:xfrm>
        </p:spPr>
        <p:txBody>
          <a:bodyPr>
            <a:normAutofit/>
          </a:bodyPr>
          <a:lstStyle/>
          <a:p>
            <a:pPr algn="l"/>
            <a:r>
              <a:rPr lang="en-GB" sz="2800" dirty="0" err="1">
                <a:latin typeface="Calibri Light" panose="020F0302020204030204" pitchFamily="34" charset="0"/>
                <a:cs typeface="Calibri Light" panose="020F0302020204030204" pitchFamily="34" charset="0"/>
              </a:rPr>
              <a:t>Dè</a:t>
            </a:r>
            <a:r>
              <a:rPr lang="en-GB" sz="2800" dirty="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bhios</a:t>
            </a:r>
            <a:r>
              <a:rPr lang="en-GB" sz="2800" dirty="0" smtClean="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sinn</a:t>
            </a:r>
            <a:r>
              <a:rPr lang="en-GB" sz="2800" dirty="0" smtClean="0">
                <a:latin typeface="Calibri Light" panose="020F0302020204030204" pitchFamily="34" charset="0"/>
                <a:cs typeface="Calibri Light" panose="020F0302020204030204" pitchFamily="34" charset="0"/>
              </a:rPr>
              <a:t> </a:t>
            </a:r>
            <a:r>
              <a:rPr lang="en-GB" sz="2800" dirty="0">
                <a:latin typeface="Calibri Light" panose="020F0302020204030204" pitchFamily="34" charset="0"/>
                <a:cs typeface="Calibri Light" panose="020F0302020204030204" pitchFamily="34" charset="0"/>
              </a:rPr>
              <a:t>a’ </a:t>
            </a:r>
            <a:r>
              <a:rPr lang="en-GB" sz="2800" dirty="0" err="1">
                <a:latin typeface="Calibri Light" panose="020F0302020204030204" pitchFamily="34" charset="0"/>
                <a:cs typeface="Calibri Light" panose="020F0302020204030204" pitchFamily="34" charset="0"/>
              </a:rPr>
              <a:t>dèanamh</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aig</a:t>
            </a:r>
            <a:r>
              <a:rPr lang="en-GB" sz="2800" dirty="0">
                <a:latin typeface="Calibri Light" panose="020F0302020204030204" pitchFamily="34" charset="0"/>
                <a:cs typeface="Calibri Light" panose="020F0302020204030204" pitchFamily="34" charset="0"/>
              </a:rPr>
              <a:t> </a:t>
            </a:r>
            <a:r>
              <a:rPr lang="en-GB" sz="2800" dirty="0" smtClean="0">
                <a:latin typeface="Calibri Light" panose="020F0302020204030204" pitchFamily="34" charset="0"/>
                <a:cs typeface="Calibri Light" panose="020F0302020204030204" pitchFamily="34" charset="0"/>
              </a:rPr>
              <a:t>a’ </a:t>
            </a:r>
            <a:r>
              <a:rPr lang="en-GB" sz="2800" dirty="0" err="1">
                <a:latin typeface="Calibri Light" panose="020F0302020204030204" pitchFamily="34" charset="0"/>
                <a:cs typeface="Calibri Light" panose="020F0302020204030204" pitchFamily="34" charset="0"/>
              </a:rPr>
              <a:t>C</a:t>
            </a:r>
            <a:r>
              <a:rPr lang="en-GB" sz="2800" dirty="0" err="1" smtClean="0">
                <a:latin typeface="Calibri Light" panose="020F0302020204030204" pitchFamily="34" charset="0"/>
                <a:cs typeface="Calibri Light" panose="020F0302020204030204" pitchFamily="34" charset="0"/>
              </a:rPr>
              <a:t>hiad</a:t>
            </a:r>
            <a:r>
              <a:rPr lang="en-GB" sz="2800" dirty="0" smtClean="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Ì</a:t>
            </a:r>
            <a:r>
              <a:rPr lang="en-GB" sz="2800" dirty="0" err="1" smtClean="0">
                <a:latin typeface="Calibri Light" panose="020F0302020204030204" pitchFamily="34" charset="0"/>
                <a:cs typeface="Calibri Light" panose="020F0302020204030204" pitchFamily="34" charset="0"/>
              </a:rPr>
              <a:t>re</a:t>
            </a:r>
            <a:r>
              <a:rPr lang="en-GB" sz="2800" dirty="0" smtClean="0">
                <a:latin typeface="Calibri Light" panose="020F0302020204030204" pitchFamily="34" charset="0"/>
                <a:cs typeface="Calibri Light" panose="020F0302020204030204" pitchFamily="34" charset="0"/>
              </a:rPr>
              <a:t>?</a:t>
            </a:r>
            <a:endParaRPr lang="en-GB" sz="28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457200" y="1556792"/>
            <a:ext cx="8229600" cy="4525963"/>
          </a:xfrm>
        </p:spPr>
        <p:txBody>
          <a:bodyPr>
            <a:normAutofit/>
          </a:bodyPr>
          <a:lstStyle/>
          <a:p>
            <a:pPr marL="0" indent="0">
              <a:buNone/>
            </a:pPr>
            <a:r>
              <a:rPr lang="en-GB" sz="2000" dirty="0"/>
              <a:t>Ann a </a:t>
            </a:r>
            <a:r>
              <a:rPr lang="en-GB" sz="2000" dirty="0" err="1"/>
              <a:t>bhith</a:t>
            </a:r>
            <a:r>
              <a:rPr lang="en-GB" sz="2000" dirty="0"/>
              <a:t> a’ </a:t>
            </a:r>
            <a:r>
              <a:rPr lang="en-GB" sz="2000" dirty="0" err="1"/>
              <a:t>dèiligeadh</a:t>
            </a:r>
            <a:r>
              <a:rPr lang="en-GB" sz="2000" dirty="0"/>
              <a:t> </a:t>
            </a:r>
            <a:r>
              <a:rPr lang="en-GB" sz="2000" dirty="0" err="1"/>
              <a:t>ri</a:t>
            </a:r>
            <a:r>
              <a:rPr lang="en-GB" sz="2000" dirty="0"/>
              <a:t> </a:t>
            </a:r>
            <a:r>
              <a:rPr lang="en-GB" sz="2000" b="1" dirty="0" err="1" smtClean="0"/>
              <a:t>toiseach</a:t>
            </a:r>
            <a:r>
              <a:rPr lang="en-GB" sz="2000" b="1" dirty="0" smtClean="0"/>
              <a:t> </a:t>
            </a:r>
            <a:r>
              <a:rPr lang="en-GB" sz="2000" b="1" dirty="0" err="1" smtClean="0"/>
              <a:t>beatha</a:t>
            </a:r>
            <a:r>
              <a:rPr lang="en-GB" sz="2000" b="1" dirty="0" smtClean="0"/>
              <a:t> </a:t>
            </a:r>
            <a:r>
              <a:rPr lang="en-GB" sz="2000" b="1" dirty="0" err="1" smtClean="0"/>
              <a:t>neach</a:t>
            </a:r>
            <a:r>
              <a:rPr lang="en-GB" sz="2000" b="1" dirty="0" smtClean="0"/>
              <a:t>, </a:t>
            </a:r>
            <a:r>
              <a:rPr lang="en-GB" sz="2000" b="1" dirty="0" err="1" smtClean="0"/>
              <a:t>leatromachd</a:t>
            </a:r>
            <a:r>
              <a:rPr lang="en-GB" sz="2000" b="1" dirty="0" smtClean="0"/>
              <a:t> </a:t>
            </a:r>
            <a:r>
              <a:rPr lang="en-GB" sz="2000" b="1" dirty="0" err="1" smtClean="0"/>
              <a:t>agus</a:t>
            </a:r>
            <a:r>
              <a:rPr lang="en-GB" sz="2000" b="1" dirty="0" smtClean="0"/>
              <a:t> </a:t>
            </a:r>
            <a:r>
              <a:rPr lang="en-GB" sz="2000" b="1" dirty="0" err="1" smtClean="0"/>
              <a:t>breith</a:t>
            </a:r>
            <a:r>
              <a:rPr lang="en-GB" sz="2000" b="1" dirty="0" smtClean="0"/>
              <a:t> </a:t>
            </a:r>
            <a:r>
              <a:rPr lang="en-GB" sz="2000" dirty="0" err="1" smtClean="0"/>
              <a:t>ionnsaichidh</a:t>
            </a:r>
            <a:r>
              <a:rPr lang="en-GB" sz="2000" dirty="0" smtClean="0"/>
              <a:t> clann: </a:t>
            </a:r>
          </a:p>
          <a:p>
            <a:pPr marL="0" indent="0">
              <a:buNone/>
            </a:pPr>
            <a:endParaRPr lang="en-GB" sz="2000" dirty="0" smtClean="0"/>
          </a:p>
          <a:p>
            <a:r>
              <a:rPr lang="en-GB" sz="2000" dirty="0" smtClean="0"/>
              <a:t>Mu </a:t>
            </a:r>
            <a:r>
              <a:rPr lang="en-GB" sz="2000" dirty="0" err="1" smtClean="0"/>
              <a:t>chuairt-bheatha</a:t>
            </a:r>
            <a:r>
              <a:rPr lang="en-GB" sz="2000" dirty="0" smtClean="0"/>
              <a:t> </a:t>
            </a:r>
            <a:r>
              <a:rPr lang="en-GB" sz="2000" dirty="0" err="1" smtClean="0"/>
              <a:t>phlannataichean</a:t>
            </a:r>
            <a:r>
              <a:rPr lang="en-GB" sz="2000" dirty="0" smtClean="0"/>
              <a:t> </a:t>
            </a:r>
            <a:r>
              <a:rPr lang="en-GB" sz="2000" dirty="0" err="1" smtClean="0"/>
              <a:t>agus</a:t>
            </a:r>
            <a:r>
              <a:rPr lang="en-GB" sz="2000" dirty="0" smtClean="0"/>
              <a:t> </a:t>
            </a:r>
            <a:r>
              <a:rPr lang="en-GB" sz="2000" dirty="0" err="1" smtClean="0"/>
              <a:t>bheathaichean</a:t>
            </a:r>
            <a:r>
              <a:rPr lang="en-GB" sz="2000" dirty="0" smtClean="0"/>
              <a:t> </a:t>
            </a:r>
          </a:p>
          <a:p>
            <a:r>
              <a:rPr lang="en-GB" sz="2000" dirty="0" smtClean="0"/>
              <a:t>Mar tha </a:t>
            </a:r>
            <a:r>
              <a:rPr lang="en-GB" sz="2000" dirty="0" err="1" smtClean="0"/>
              <a:t>bèibidh</a:t>
            </a:r>
            <a:r>
              <a:rPr lang="en-GB" sz="2000" dirty="0" smtClean="0"/>
              <a:t> </a:t>
            </a:r>
            <a:r>
              <a:rPr lang="en-GB" sz="2000" dirty="0" err="1" smtClean="0"/>
              <a:t>ga</a:t>
            </a:r>
            <a:r>
              <a:rPr lang="en-GB" sz="2000" dirty="0" smtClean="0"/>
              <a:t> </a:t>
            </a:r>
            <a:r>
              <a:rPr lang="en-GB" sz="2000" dirty="0" err="1" smtClean="0"/>
              <a:t>dhèanamh</a:t>
            </a:r>
            <a:r>
              <a:rPr lang="en-GB" sz="2000" dirty="0" smtClean="0"/>
              <a:t> (</a:t>
            </a:r>
            <a:r>
              <a:rPr lang="en-GB" sz="2000" dirty="0" err="1" smtClean="0"/>
              <a:t>gineadh</a:t>
            </a:r>
            <a:r>
              <a:rPr lang="en-GB" sz="2000" dirty="0" smtClean="0"/>
              <a:t>)</a:t>
            </a:r>
            <a:endParaRPr lang="en-GB" sz="2000" dirty="0"/>
          </a:p>
          <a:p>
            <a:pPr lvl="0"/>
            <a:r>
              <a:rPr lang="en-GB" sz="2000" dirty="0" err="1" smtClean="0"/>
              <a:t>Leatromachd</a:t>
            </a:r>
            <a:r>
              <a:rPr lang="en-GB" sz="2000" dirty="0" smtClean="0"/>
              <a:t> </a:t>
            </a:r>
            <a:r>
              <a:rPr lang="en-GB" sz="2000" dirty="0" err="1" smtClean="0"/>
              <a:t>agus</a:t>
            </a:r>
            <a:r>
              <a:rPr lang="en-GB" sz="2000" dirty="0" smtClean="0"/>
              <a:t> mar a </a:t>
            </a:r>
            <a:r>
              <a:rPr lang="en-GB" sz="2000" dirty="0" smtClean="0"/>
              <a:t>tha </a:t>
            </a:r>
            <a:r>
              <a:rPr lang="en-GB" sz="2000" dirty="0" err="1" smtClean="0"/>
              <a:t>bèibidh</a:t>
            </a:r>
            <a:r>
              <a:rPr lang="en-GB" sz="2000" dirty="0" smtClean="0"/>
              <a:t> </a:t>
            </a:r>
            <a:r>
              <a:rPr lang="en-GB" sz="2000" dirty="0" err="1" smtClean="0"/>
              <a:t>ga</a:t>
            </a:r>
            <a:r>
              <a:rPr lang="en-GB" sz="2000" dirty="0" smtClean="0"/>
              <a:t> </a:t>
            </a:r>
            <a:r>
              <a:rPr lang="en-GB" sz="2000" dirty="0" err="1" smtClean="0"/>
              <a:t>bhreith</a:t>
            </a:r>
            <a:r>
              <a:rPr lang="en-GB" sz="2000" dirty="0" smtClean="0"/>
              <a:t> </a:t>
            </a:r>
          </a:p>
          <a:p>
            <a:pPr lvl="0"/>
            <a:r>
              <a:rPr lang="en-GB" sz="2000" dirty="0" smtClean="0"/>
              <a:t>Na </a:t>
            </a:r>
            <a:r>
              <a:rPr lang="en-GB" sz="2000" dirty="0" err="1" smtClean="0"/>
              <a:t>dh’fheumas</a:t>
            </a:r>
            <a:r>
              <a:rPr lang="en-GB" sz="2000" dirty="0" smtClean="0"/>
              <a:t> </a:t>
            </a:r>
            <a:r>
              <a:rPr lang="en-GB" sz="2000" dirty="0" err="1" smtClean="0"/>
              <a:t>bèibidh</a:t>
            </a:r>
            <a:r>
              <a:rPr lang="en-GB" sz="2000" dirty="0" smtClean="0"/>
              <a:t> </a:t>
            </a:r>
            <a:r>
              <a:rPr lang="en-GB" sz="2000" dirty="0" err="1" smtClean="0"/>
              <a:t>agus</a:t>
            </a:r>
            <a:r>
              <a:rPr lang="en-GB" sz="2000" dirty="0" smtClean="0"/>
              <a:t> mar a </a:t>
            </a:r>
            <a:r>
              <a:rPr lang="en-GB" sz="2000" dirty="0" err="1" smtClean="0"/>
              <a:t>choimhead</a:t>
            </a:r>
            <a:r>
              <a:rPr lang="en-GB" sz="2000" dirty="0" smtClean="0"/>
              <a:t> </a:t>
            </a:r>
            <a:r>
              <a:rPr lang="en-GB" sz="2000" dirty="0" err="1" smtClean="0"/>
              <a:t>tu</a:t>
            </a:r>
            <a:r>
              <a:rPr lang="en-GB" sz="2000" dirty="0" smtClean="0"/>
              <a:t> </a:t>
            </a:r>
            <a:r>
              <a:rPr lang="en-GB" sz="2000" dirty="0" err="1" smtClean="0"/>
              <a:t>às</a:t>
            </a:r>
            <a:r>
              <a:rPr lang="en-GB" sz="2000" dirty="0" smtClean="0"/>
              <a:t> </a:t>
            </a:r>
            <a:r>
              <a:rPr lang="en-GB" sz="2000" dirty="0" err="1" smtClean="0"/>
              <a:t>deidh</a:t>
            </a:r>
            <a:r>
              <a:rPr lang="en-GB" sz="2000" dirty="0" smtClean="0"/>
              <a:t> </a:t>
            </a:r>
            <a:r>
              <a:rPr lang="en-GB" sz="2000" dirty="0" err="1" smtClean="0"/>
              <a:t>bèibidh</a:t>
            </a:r>
            <a:endParaRPr lang="en-GB" sz="2000" dirty="0"/>
          </a:p>
          <a:p>
            <a:endParaRPr lang="en-GB" sz="2000" dirty="0"/>
          </a:p>
          <a:p>
            <a:pPr marL="0" indent="0">
              <a:buNone/>
            </a:pPr>
            <a:r>
              <a:rPr lang="en-GB" sz="2000" dirty="0" err="1" smtClean="0"/>
              <a:t>Gheibhear</a:t>
            </a:r>
            <a:r>
              <a:rPr lang="en-GB" sz="2000" dirty="0" smtClean="0"/>
              <a:t> </a:t>
            </a:r>
            <a:r>
              <a:rPr lang="en-GB" sz="2000" dirty="0" err="1" smtClean="0"/>
              <a:t>fiosrachadh</a:t>
            </a:r>
            <a:r>
              <a:rPr lang="en-GB" sz="2000" dirty="0" smtClean="0"/>
              <a:t> do </a:t>
            </a:r>
            <a:r>
              <a:rPr lang="en-GB" sz="2000" dirty="0" err="1" smtClean="0"/>
              <a:t>phàrantan</a:t>
            </a:r>
            <a:r>
              <a:rPr lang="en-GB" sz="2000" dirty="0" smtClean="0"/>
              <a:t> </a:t>
            </a:r>
            <a:r>
              <a:rPr lang="en-GB" sz="2000" dirty="0" err="1" smtClean="0"/>
              <a:t>agus</a:t>
            </a:r>
            <a:r>
              <a:rPr lang="en-GB" sz="2000" dirty="0" smtClean="0"/>
              <a:t> </a:t>
            </a:r>
            <a:r>
              <a:rPr lang="en-GB" sz="2000" dirty="0" err="1" smtClean="0"/>
              <a:t>luchd-cùraim</a:t>
            </a:r>
            <a:r>
              <a:rPr lang="en-GB" sz="2000" dirty="0" smtClean="0"/>
              <a:t> mu </a:t>
            </a:r>
            <a:r>
              <a:rPr lang="en-GB" sz="2000" dirty="0" err="1" smtClean="0"/>
              <a:t>ionnsachadh</a:t>
            </a:r>
            <a:r>
              <a:rPr lang="en-GB" sz="2000" dirty="0" smtClean="0"/>
              <a:t> RSHP </a:t>
            </a:r>
            <a:r>
              <a:rPr lang="en-GB" sz="2000" dirty="0" err="1" smtClean="0"/>
              <a:t>aig</a:t>
            </a:r>
            <a:r>
              <a:rPr lang="en-GB" sz="2000" dirty="0" smtClean="0"/>
              <a:t> a’ </a:t>
            </a:r>
            <a:r>
              <a:rPr lang="en-GB" sz="2000" dirty="0" err="1"/>
              <a:t>C</a:t>
            </a:r>
            <a:r>
              <a:rPr lang="en-GB" sz="2000" dirty="0" err="1" smtClean="0"/>
              <a:t>hiad</a:t>
            </a:r>
            <a:r>
              <a:rPr lang="en-GB" sz="2000" dirty="0" smtClean="0"/>
              <a:t> </a:t>
            </a:r>
            <a:r>
              <a:rPr lang="en-GB" sz="2000" dirty="0" err="1" smtClean="0"/>
              <a:t>Ìre</a:t>
            </a:r>
            <a:r>
              <a:rPr lang="en-GB" sz="2000" dirty="0" smtClean="0"/>
              <a:t> san </a:t>
            </a:r>
            <a:r>
              <a:rPr lang="en-GB" sz="2000" dirty="0" err="1" smtClean="0"/>
              <a:t>sgoil</a:t>
            </a:r>
            <a:r>
              <a:rPr lang="en-GB" sz="2000" dirty="0" smtClean="0"/>
              <a:t> </a:t>
            </a:r>
            <a:r>
              <a:rPr lang="en-GB" sz="2000" dirty="0" err="1" smtClean="0"/>
              <a:t>agus</a:t>
            </a:r>
            <a:r>
              <a:rPr lang="en-GB" sz="2000" dirty="0" smtClean="0"/>
              <a:t> san </a:t>
            </a:r>
            <a:r>
              <a:rPr lang="en-GB" sz="2000" dirty="0" err="1" smtClean="0"/>
              <a:t>dachaigh</a:t>
            </a:r>
            <a:r>
              <a:rPr lang="en-GB" sz="2000" dirty="0" smtClean="0"/>
              <a:t> </a:t>
            </a:r>
            <a:r>
              <a:rPr lang="en-GB" sz="2000" dirty="0" err="1" smtClean="0"/>
              <a:t>aig</a:t>
            </a:r>
            <a:r>
              <a:rPr lang="en-GB" sz="2000" dirty="0" smtClean="0"/>
              <a:t>: </a:t>
            </a:r>
          </a:p>
          <a:p>
            <a:pPr marL="0" indent="0">
              <a:buNone/>
            </a:pPr>
            <a:r>
              <a:rPr lang="en-GB" sz="2000" dirty="0" smtClean="0">
                <a:hlinkClick r:id="rId3"/>
              </a:rPr>
              <a:t>https</a:t>
            </a:r>
            <a:r>
              <a:rPr lang="en-GB" sz="2000" dirty="0">
                <a:hlinkClick r:id="rId3"/>
              </a:rPr>
              <a:t>://rshp.scot/first-level/</a:t>
            </a:r>
            <a:r>
              <a:rPr lang="en-GB" sz="2000" dirty="0"/>
              <a:t> </a:t>
            </a:r>
          </a:p>
        </p:txBody>
      </p:sp>
      <p:pic>
        <p:nvPicPr>
          <p:cNvPr id="4" name="Picture 3">
            <a:extLst>
              <a:ext uri="{FF2B5EF4-FFF2-40B4-BE49-F238E27FC236}">
                <a16:creationId xmlns=""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2240" y="600004"/>
            <a:ext cx="1725092" cy="588561"/>
          </a:xfrm>
          <a:prstGeom prst="rect">
            <a:avLst/>
          </a:prstGeom>
        </p:spPr>
      </p:pic>
    </p:spTree>
    <p:extLst>
      <p:ext uri="{BB962C8B-B14F-4D97-AF65-F5344CB8AC3E}">
        <p14:creationId xmlns:p14="http://schemas.microsoft.com/office/powerpoint/2010/main" val="237659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884983"/>
          </a:xfrm>
        </p:spPr>
        <p:txBody>
          <a:bodyPr>
            <a:normAutofit fontScale="90000"/>
          </a:bodyPr>
          <a:lstStyle/>
          <a:p>
            <a:pPr algn="l"/>
            <a:r>
              <a:rPr lang="en-GB" sz="2800" dirty="0" err="1">
                <a:latin typeface="Calibri Light" panose="020F0302020204030204" pitchFamily="34" charset="0"/>
                <a:cs typeface="Calibri Light" panose="020F0302020204030204" pitchFamily="34" charset="0"/>
              </a:rPr>
              <a:t>Dè</a:t>
            </a:r>
            <a:r>
              <a:rPr lang="en-GB" sz="2800" dirty="0">
                <a:latin typeface="Calibri Light" panose="020F0302020204030204" pitchFamily="34" charset="0"/>
                <a:cs typeface="Calibri Light" panose="020F0302020204030204" pitchFamily="34" charset="0"/>
              </a:rPr>
              <a:t> tha </a:t>
            </a:r>
            <a:r>
              <a:rPr lang="en-GB" sz="2800" dirty="0" err="1">
                <a:latin typeface="Calibri Light" panose="020F0302020204030204" pitchFamily="34" charset="0"/>
                <a:cs typeface="Calibri Light" panose="020F0302020204030204" pitchFamily="34" charset="0"/>
              </a:rPr>
              <a:t>sinn</a:t>
            </a:r>
            <a:r>
              <a:rPr lang="en-GB" sz="2800" dirty="0">
                <a:latin typeface="Calibri Light" panose="020F0302020204030204" pitchFamily="34" charset="0"/>
                <a:cs typeface="Calibri Light" panose="020F0302020204030204" pitchFamily="34" charset="0"/>
              </a:rPr>
              <a:t> a’ </a:t>
            </a:r>
            <a:r>
              <a:rPr lang="en-GB" sz="2800" dirty="0" err="1">
                <a:latin typeface="Calibri Light" panose="020F0302020204030204" pitchFamily="34" charset="0"/>
                <a:cs typeface="Calibri Light" panose="020F0302020204030204" pitchFamily="34" charset="0"/>
              </a:rPr>
              <a:t>dèanamh</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aig</a:t>
            </a:r>
            <a:r>
              <a:rPr lang="en-GB" sz="2800" dirty="0">
                <a:latin typeface="Calibri Light" panose="020F0302020204030204" pitchFamily="34" charset="0"/>
                <a:cs typeface="Calibri Light" panose="020F0302020204030204" pitchFamily="34" charset="0"/>
              </a:rPr>
              <a:t> </a:t>
            </a:r>
            <a:r>
              <a:rPr lang="en-GB" sz="2800" dirty="0" smtClean="0">
                <a:latin typeface="Calibri Light" panose="020F0302020204030204" pitchFamily="34" charset="0"/>
                <a:cs typeface="Calibri Light" panose="020F0302020204030204" pitchFamily="34" charset="0"/>
              </a:rPr>
              <a:t>an </a:t>
            </a:r>
            <a:r>
              <a:rPr lang="en-GB" sz="2800" dirty="0" err="1" smtClean="0">
                <a:latin typeface="Calibri Light" panose="020F0302020204030204" pitchFamily="34" charset="0"/>
                <a:cs typeface="Calibri Light" panose="020F0302020204030204" pitchFamily="34" charset="0"/>
              </a:rPr>
              <a:t>Dàrna</a:t>
            </a:r>
            <a:r>
              <a:rPr lang="en-GB" sz="2800" dirty="0" smtClean="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Ìre</a:t>
            </a:r>
            <a:r>
              <a:rPr lang="en-GB" sz="2800" dirty="0" smtClean="0">
                <a:latin typeface="Calibri Light" panose="020F0302020204030204" pitchFamily="34" charset="0"/>
                <a:cs typeface="Calibri Light" panose="020F0302020204030204" pitchFamily="34" charset="0"/>
              </a:rPr>
              <a:t>?</a:t>
            </a:r>
            <a:endParaRPr lang="en-GB" sz="28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457200" y="1268760"/>
            <a:ext cx="8229600" cy="4958011"/>
          </a:xfrm>
        </p:spPr>
        <p:txBody>
          <a:bodyPr>
            <a:normAutofit lnSpcReduction="10000"/>
          </a:bodyPr>
          <a:lstStyle/>
          <a:p>
            <a:pPr marL="0" indent="0">
              <a:buNone/>
            </a:pPr>
            <a:r>
              <a:rPr lang="en-GB" sz="1800" dirty="0" smtClean="0"/>
              <a:t>Ann a </a:t>
            </a:r>
            <a:r>
              <a:rPr lang="en-GB" sz="1800" dirty="0" err="1" smtClean="0"/>
              <a:t>bhith</a:t>
            </a:r>
            <a:r>
              <a:rPr lang="en-GB" sz="1800" dirty="0" smtClean="0"/>
              <a:t> a’ </a:t>
            </a:r>
            <a:r>
              <a:rPr lang="en-GB" sz="1800" dirty="0" err="1" smtClean="0"/>
              <a:t>dèiligeadh</a:t>
            </a:r>
            <a:r>
              <a:rPr lang="en-GB" sz="1800" dirty="0" smtClean="0"/>
              <a:t> </a:t>
            </a:r>
            <a:r>
              <a:rPr lang="en-GB" sz="1800" dirty="0" err="1" smtClean="0"/>
              <a:t>ri</a:t>
            </a:r>
            <a:r>
              <a:rPr lang="en-GB" sz="1800" dirty="0"/>
              <a:t> </a:t>
            </a:r>
            <a:r>
              <a:rPr lang="en-GB" sz="1800" b="1" dirty="0" err="1" smtClean="0"/>
              <a:t>dàimhean</a:t>
            </a:r>
            <a:r>
              <a:rPr lang="en-GB" sz="1800" b="1" dirty="0" smtClean="0"/>
              <a:t> </a:t>
            </a:r>
            <a:r>
              <a:rPr lang="en-GB" sz="1800" dirty="0" err="1" smtClean="0"/>
              <a:t>ionnsaichidh</a:t>
            </a:r>
            <a:r>
              <a:rPr lang="en-GB" sz="1800" dirty="0" smtClean="0"/>
              <a:t> clann: </a:t>
            </a:r>
            <a:endParaRPr lang="en-GB" sz="1800" dirty="0"/>
          </a:p>
          <a:p>
            <a:pPr lvl="0"/>
            <a:r>
              <a:rPr lang="en-GB" sz="1800" dirty="0" smtClean="0"/>
              <a:t>Na tha </a:t>
            </a:r>
            <a:r>
              <a:rPr lang="en-GB" sz="1800" dirty="0" err="1" smtClean="0"/>
              <a:t>gan</a:t>
            </a:r>
            <a:r>
              <a:rPr lang="en-GB" sz="1800" dirty="0" smtClean="0"/>
              <a:t> </a:t>
            </a:r>
            <a:r>
              <a:rPr lang="en-GB" sz="1800" dirty="0" err="1" smtClean="0"/>
              <a:t>dèanamh</a:t>
            </a:r>
            <a:r>
              <a:rPr lang="en-GB" sz="1800" dirty="0" smtClean="0"/>
              <a:t> gun </a:t>
            </a:r>
            <a:r>
              <a:rPr lang="en-GB" sz="1800" dirty="0" err="1" smtClean="0"/>
              <a:t>samhail</a:t>
            </a:r>
            <a:r>
              <a:rPr lang="en-GB" sz="1800" dirty="0" smtClean="0"/>
              <a:t> </a:t>
            </a:r>
            <a:r>
              <a:rPr lang="en-GB" sz="1800" dirty="0" err="1" smtClean="0"/>
              <a:t>agus</a:t>
            </a:r>
            <a:r>
              <a:rPr lang="en-GB" sz="1800" dirty="0" smtClean="0"/>
              <a:t> </a:t>
            </a:r>
            <a:r>
              <a:rPr lang="en-GB" sz="1800" dirty="0" err="1" smtClean="0"/>
              <a:t>dè</a:t>
            </a:r>
            <a:r>
              <a:rPr lang="en-GB" sz="1800" dirty="0" smtClean="0"/>
              <a:t> na </a:t>
            </a:r>
            <a:r>
              <a:rPr lang="en-GB" sz="1800" dirty="0" err="1" smtClean="0"/>
              <a:t>rudan</a:t>
            </a:r>
            <a:r>
              <a:rPr lang="en-GB" sz="1800" dirty="0" smtClean="0"/>
              <a:t> a tha </a:t>
            </a:r>
            <a:r>
              <a:rPr lang="en-GB" sz="1800" dirty="0" smtClean="0"/>
              <a:t>a’ </a:t>
            </a:r>
            <a:r>
              <a:rPr lang="en-GB" sz="1800" dirty="0" err="1" smtClean="0"/>
              <a:t>dèanamh</a:t>
            </a:r>
            <a:r>
              <a:rPr lang="en-GB" sz="1800" dirty="0" smtClean="0"/>
              <a:t> </a:t>
            </a:r>
            <a:r>
              <a:rPr lang="en-GB" sz="1800" dirty="0" err="1" smtClean="0"/>
              <a:t>dhaoine</a:t>
            </a:r>
            <a:r>
              <a:rPr lang="en-GB" sz="1800" dirty="0" smtClean="0"/>
              <a:t> </a:t>
            </a:r>
            <a:r>
              <a:rPr lang="en-GB" sz="1800" dirty="0" err="1" smtClean="0"/>
              <a:t>ionnan</a:t>
            </a:r>
            <a:r>
              <a:rPr lang="en-GB" sz="1800" dirty="0" smtClean="0"/>
              <a:t> </a:t>
            </a:r>
            <a:r>
              <a:rPr lang="en-GB" sz="1800" dirty="0" err="1" smtClean="0"/>
              <a:t>agus</a:t>
            </a:r>
            <a:r>
              <a:rPr lang="en-GB" sz="1800" dirty="0" smtClean="0"/>
              <a:t> </a:t>
            </a:r>
            <a:r>
              <a:rPr lang="en-GB" sz="1800" dirty="0" err="1" smtClean="0"/>
              <a:t>dè</a:t>
            </a:r>
            <a:r>
              <a:rPr lang="en-GB" sz="1800" dirty="0" smtClean="0"/>
              <a:t> tha gar </a:t>
            </a:r>
            <a:r>
              <a:rPr lang="en-GB" sz="1800" dirty="0" err="1" smtClean="0"/>
              <a:t>dèanamh</a:t>
            </a:r>
            <a:r>
              <a:rPr lang="en-GB" sz="1800" dirty="0" smtClean="0"/>
              <a:t> </a:t>
            </a:r>
            <a:r>
              <a:rPr lang="en-GB" sz="1800" dirty="0" err="1" smtClean="0"/>
              <a:t>eadar-dhealaichte</a:t>
            </a:r>
            <a:r>
              <a:rPr lang="en-GB" sz="1800" dirty="0" smtClean="0"/>
              <a:t> (</a:t>
            </a:r>
            <a:r>
              <a:rPr lang="en-GB" sz="1800" dirty="0" err="1" smtClean="0"/>
              <a:t>iomadachd</a:t>
            </a:r>
            <a:r>
              <a:rPr lang="en-GB" sz="1800" dirty="0" smtClean="0"/>
              <a:t>) </a:t>
            </a:r>
          </a:p>
          <a:p>
            <a:pPr lvl="0"/>
            <a:r>
              <a:rPr lang="en-GB" sz="1800" dirty="0" smtClean="0"/>
              <a:t>Mu </a:t>
            </a:r>
            <a:r>
              <a:rPr lang="en-GB" sz="1800" dirty="0" err="1" smtClean="0"/>
              <a:t>thogail</a:t>
            </a:r>
            <a:r>
              <a:rPr lang="en-GB" sz="1800" dirty="0" smtClean="0"/>
              <a:t> </a:t>
            </a:r>
            <a:r>
              <a:rPr lang="en-GB" sz="1800" dirty="0" err="1" smtClean="0"/>
              <a:t>dhàimhean</a:t>
            </a:r>
            <a:r>
              <a:rPr lang="en-GB" sz="1800" dirty="0" smtClean="0"/>
              <a:t>/a’ </a:t>
            </a:r>
            <a:r>
              <a:rPr lang="en-GB" sz="1800" dirty="0" err="1" smtClean="0"/>
              <a:t>dèanamh</a:t>
            </a:r>
            <a:r>
              <a:rPr lang="en-GB" sz="1800" dirty="0" smtClean="0"/>
              <a:t> </a:t>
            </a:r>
            <a:r>
              <a:rPr lang="en-GB" sz="1800" dirty="0" err="1" smtClean="0"/>
              <a:t>charaidean</a:t>
            </a:r>
            <a:r>
              <a:rPr lang="en-GB" sz="1800" dirty="0" smtClean="0"/>
              <a:t> </a:t>
            </a:r>
            <a:r>
              <a:rPr lang="en-GB" sz="1800" dirty="0" err="1" smtClean="0"/>
              <a:t>agus</a:t>
            </a:r>
            <a:r>
              <a:rPr lang="en-GB" sz="1800" dirty="0" smtClean="0"/>
              <a:t> </a:t>
            </a:r>
            <a:r>
              <a:rPr lang="en-GB" sz="1800" dirty="0" err="1" smtClean="0"/>
              <a:t>caraidean</a:t>
            </a:r>
            <a:r>
              <a:rPr lang="en-GB" sz="1800" dirty="0" smtClean="0"/>
              <a:t> a </a:t>
            </a:r>
            <a:r>
              <a:rPr lang="en-GB" sz="1800" dirty="0" err="1" smtClean="0"/>
              <a:t>bhith</a:t>
            </a:r>
            <a:r>
              <a:rPr lang="en-GB" sz="1800" dirty="0" smtClean="0"/>
              <a:t> aca </a:t>
            </a:r>
          </a:p>
          <a:p>
            <a:pPr lvl="0"/>
            <a:r>
              <a:rPr lang="en-GB" sz="1800" dirty="0" smtClean="0"/>
              <a:t>Mu </a:t>
            </a:r>
            <a:r>
              <a:rPr lang="en-GB" sz="1800" dirty="0" err="1" smtClean="0"/>
              <a:t>bhith</a:t>
            </a:r>
            <a:r>
              <a:rPr lang="en-GB" sz="1800" dirty="0" smtClean="0"/>
              <a:t> </a:t>
            </a:r>
            <a:r>
              <a:rPr lang="en-GB" sz="1800" dirty="0" err="1" smtClean="0"/>
              <a:t>nam</a:t>
            </a:r>
            <a:r>
              <a:rPr lang="en-GB" sz="1800" dirty="0" smtClean="0"/>
              <a:t> </a:t>
            </a:r>
            <a:r>
              <a:rPr lang="en-GB" sz="1800" dirty="0" err="1" smtClean="0"/>
              <a:t>balach</a:t>
            </a:r>
            <a:r>
              <a:rPr lang="en-GB" sz="1800" dirty="0" smtClean="0"/>
              <a:t> no nan </a:t>
            </a:r>
            <a:r>
              <a:rPr lang="en-GB" sz="1800" dirty="0" err="1" smtClean="0"/>
              <a:t>nighean</a:t>
            </a:r>
            <a:r>
              <a:rPr lang="en-GB" sz="1800" dirty="0" smtClean="0"/>
              <a:t>, </a:t>
            </a:r>
            <a:r>
              <a:rPr lang="en-GB" sz="1800" dirty="0" err="1" smtClean="0"/>
              <a:t>agus</a:t>
            </a:r>
            <a:r>
              <a:rPr lang="en-GB" sz="1800" dirty="0" smtClean="0"/>
              <a:t> gum </a:t>
            </a:r>
            <a:r>
              <a:rPr lang="en-GB" sz="1800" dirty="0" err="1" smtClean="0"/>
              <a:t>faod</a:t>
            </a:r>
            <a:r>
              <a:rPr lang="en-GB" sz="1800" dirty="0" smtClean="0"/>
              <a:t> iad a </a:t>
            </a:r>
            <a:r>
              <a:rPr lang="en-GB" sz="1800" dirty="0" err="1" smtClean="0"/>
              <a:t>bhith</a:t>
            </a:r>
            <a:r>
              <a:rPr lang="en-GB" sz="1800" dirty="0" smtClean="0"/>
              <a:t> </a:t>
            </a:r>
            <a:r>
              <a:rPr lang="en-GB" sz="1800" dirty="0" err="1" smtClean="0"/>
              <a:t>nam</a:t>
            </a:r>
            <a:r>
              <a:rPr lang="en-GB" sz="1800" dirty="0" smtClean="0"/>
              <a:t> </a:t>
            </a:r>
            <a:r>
              <a:rPr lang="en-GB" sz="1800" dirty="0" err="1" smtClean="0"/>
              <a:t>balach</a:t>
            </a:r>
            <a:r>
              <a:rPr lang="en-GB" sz="1800" dirty="0" smtClean="0"/>
              <a:t> no </a:t>
            </a:r>
            <a:r>
              <a:rPr lang="en-GB" sz="1800" dirty="0" err="1" smtClean="0"/>
              <a:t>nighean</a:t>
            </a:r>
            <a:r>
              <a:rPr lang="en-GB" sz="1800" dirty="0" smtClean="0"/>
              <a:t> mar a </a:t>
            </a:r>
            <a:r>
              <a:rPr lang="en-GB" sz="1800" dirty="0" err="1" smtClean="0"/>
              <a:t>thogras</a:t>
            </a:r>
            <a:r>
              <a:rPr lang="en-GB" sz="1800" dirty="0" smtClean="0"/>
              <a:t> iad </a:t>
            </a:r>
            <a:r>
              <a:rPr lang="en-GB" sz="1800" dirty="0" err="1" smtClean="0"/>
              <a:t>fhein</a:t>
            </a:r>
            <a:r>
              <a:rPr lang="en-GB" sz="1800" dirty="0" smtClean="0"/>
              <a:t> </a:t>
            </a:r>
          </a:p>
          <a:p>
            <a:pPr lvl="0"/>
            <a:r>
              <a:rPr lang="en-GB" sz="1800" dirty="0" err="1" smtClean="0"/>
              <a:t>Dàimhean</a:t>
            </a:r>
            <a:r>
              <a:rPr lang="en-GB" sz="1800" dirty="0" smtClean="0"/>
              <a:t> </a:t>
            </a:r>
            <a:r>
              <a:rPr lang="en-GB" sz="1800" dirty="0" err="1" smtClean="0"/>
              <a:t>gaoil</a:t>
            </a:r>
            <a:r>
              <a:rPr lang="en-GB" sz="1800" dirty="0" smtClean="0"/>
              <a:t> </a:t>
            </a:r>
            <a:r>
              <a:rPr lang="en-GB" sz="1800" dirty="0" err="1" smtClean="0"/>
              <a:t>agus</a:t>
            </a:r>
            <a:r>
              <a:rPr lang="en-GB" sz="1800" dirty="0" smtClean="0"/>
              <a:t> </a:t>
            </a:r>
            <a:r>
              <a:rPr lang="en-GB" sz="1800" dirty="0" err="1" smtClean="0"/>
              <a:t>nòiseanan</a:t>
            </a:r>
            <a:r>
              <a:rPr lang="en-GB" sz="1800" dirty="0" smtClean="0"/>
              <a:t> air </a:t>
            </a:r>
            <a:r>
              <a:rPr lang="en-GB" sz="1800" dirty="0" err="1" smtClean="0"/>
              <a:t>daoine</a:t>
            </a:r>
            <a:r>
              <a:rPr lang="en-GB" sz="1800" dirty="0" smtClean="0"/>
              <a:t> </a:t>
            </a:r>
            <a:r>
              <a:rPr lang="en-GB" sz="1800" dirty="0" err="1" smtClean="0"/>
              <a:t>eile</a:t>
            </a:r>
            <a:r>
              <a:rPr lang="en-GB" sz="1800" dirty="0" smtClean="0"/>
              <a:t> </a:t>
            </a:r>
          </a:p>
          <a:p>
            <a:pPr lvl="0"/>
            <a:r>
              <a:rPr lang="en-GB" sz="1800" dirty="0" err="1" smtClean="0"/>
              <a:t>Spèis</a:t>
            </a:r>
            <a:r>
              <a:rPr lang="en-GB" sz="1800" dirty="0" smtClean="0"/>
              <a:t> do </a:t>
            </a:r>
            <a:r>
              <a:rPr lang="en-GB" sz="1800" dirty="0" err="1" smtClean="0"/>
              <a:t>dhaoine</a:t>
            </a:r>
            <a:r>
              <a:rPr lang="en-GB" sz="1800" dirty="0" smtClean="0"/>
              <a:t> </a:t>
            </a:r>
            <a:r>
              <a:rPr lang="en-GB" sz="1800" dirty="0" err="1" smtClean="0"/>
              <a:t>eile</a:t>
            </a:r>
            <a:r>
              <a:rPr lang="en-GB" sz="1800" dirty="0" smtClean="0"/>
              <a:t> </a:t>
            </a:r>
            <a:r>
              <a:rPr lang="en-GB" sz="1800" dirty="0" err="1" smtClean="0"/>
              <a:t>agus</a:t>
            </a:r>
            <a:r>
              <a:rPr lang="en-GB" sz="1800" dirty="0" smtClean="0"/>
              <a:t> </a:t>
            </a:r>
            <a:r>
              <a:rPr lang="en-GB" sz="1800" dirty="0" err="1" smtClean="0"/>
              <a:t>cho</a:t>
            </a:r>
            <a:r>
              <a:rPr lang="en-GB" sz="1800" dirty="0" smtClean="0"/>
              <a:t> </a:t>
            </a:r>
            <a:r>
              <a:rPr lang="en-GB" sz="1800" dirty="0" err="1" smtClean="0"/>
              <a:t>cudromach</a:t>
            </a:r>
            <a:r>
              <a:rPr lang="en-GB" sz="1800" dirty="0" smtClean="0"/>
              <a:t> ’s a th</a:t>
            </a:r>
            <a:r>
              <a:rPr lang="en-GB" sz="1800" dirty="0" smtClean="0"/>
              <a:t>a e a </a:t>
            </a:r>
            <a:r>
              <a:rPr lang="en-GB" sz="1800" dirty="0" err="1" smtClean="0"/>
              <a:t>bhith</a:t>
            </a:r>
            <a:r>
              <a:rPr lang="en-GB" sz="1800" dirty="0" smtClean="0"/>
              <a:t> </a:t>
            </a:r>
            <a:r>
              <a:rPr lang="en-GB" sz="1800" dirty="0" err="1" smtClean="0"/>
              <a:t>coibhneil</a:t>
            </a:r>
            <a:r>
              <a:rPr lang="en-GB" sz="1800" dirty="0" smtClean="0"/>
              <a:t> - </a:t>
            </a:r>
            <a:r>
              <a:rPr lang="en-GB" sz="1800" dirty="0"/>
              <a:t>an </a:t>
            </a:r>
            <a:r>
              <a:rPr lang="en-GB" sz="1800" dirty="0" err="1"/>
              <a:t>dà</a:t>
            </a:r>
            <a:r>
              <a:rPr lang="en-GB" sz="1800" dirty="0"/>
              <a:t> </a:t>
            </a:r>
            <a:r>
              <a:rPr lang="en-GB" sz="1800" dirty="0" err="1"/>
              <a:t>chuid</a:t>
            </a:r>
            <a:r>
              <a:rPr lang="en-GB" sz="1800" dirty="0"/>
              <a:t> </a:t>
            </a:r>
            <a:r>
              <a:rPr lang="en-GB" sz="1800" dirty="0" err="1"/>
              <a:t>aghaidh</a:t>
            </a:r>
            <a:r>
              <a:rPr lang="en-GB" sz="1800" dirty="0"/>
              <a:t> </a:t>
            </a:r>
            <a:r>
              <a:rPr lang="en-GB" sz="1800" dirty="0" err="1"/>
              <a:t>ri</a:t>
            </a:r>
            <a:r>
              <a:rPr lang="en-GB" sz="1800" dirty="0"/>
              <a:t> </a:t>
            </a:r>
            <a:r>
              <a:rPr lang="en-GB" sz="1800" dirty="0" err="1"/>
              <a:t>aghaidh</a:t>
            </a:r>
            <a:r>
              <a:rPr lang="en-GB" sz="1800" dirty="0"/>
              <a:t> </a:t>
            </a:r>
            <a:r>
              <a:rPr lang="en-GB" sz="1800" dirty="0" err="1" smtClean="0"/>
              <a:t>agus</a:t>
            </a:r>
            <a:r>
              <a:rPr lang="en-GB" sz="1800" dirty="0" smtClean="0"/>
              <a:t> </a:t>
            </a:r>
            <a:r>
              <a:rPr lang="en-GB" sz="1800" dirty="0"/>
              <a:t>air-</a:t>
            </a:r>
            <a:r>
              <a:rPr lang="en-GB" sz="1800" dirty="0" err="1"/>
              <a:t>loidhne</a:t>
            </a:r>
            <a:endParaRPr lang="en-GB" sz="1800" dirty="0"/>
          </a:p>
          <a:p>
            <a:pPr marL="0" indent="0">
              <a:buNone/>
            </a:pPr>
            <a:r>
              <a:rPr lang="en-GB" sz="1800" dirty="0"/>
              <a:t> </a:t>
            </a:r>
          </a:p>
          <a:p>
            <a:pPr marL="0" indent="0">
              <a:buNone/>
            </a:pPr>
            <a:r>
              <a:rPr lang="en-GB" sz="1800" dirty="0"/>
              <a:t>Ann a </a:t>
            </a:r>
            <a:r>
              <a:rPr lang="en-GB" sz="1800" dirty="0" err="1"/>
              <a:t>bhith</a:t>
            </a:r>
            <a:r>
              <a:rPr lang="en-GB" sz="1800" dirty="0"/>
              <a:t> a’ </a:t>
            </a:r>
            <a:r>
              <a:rPr lang="en-GB" sz="1800" dirty="0" err="1"/>
              <a:t>dèiligeadh</a:t>
            </a:r>
            <a:r>
              <a:rPr lang="en-GB" sz="1800" dirty="0"/>
              <a:t> </a:t>
            </a:r>
            <a:r>
              <a:rPr lang="en-GB" sz="1800" dirty="0" err="1"/>
              <a:t>ri</a:t>
            </a:r>
            <a:r>
              <a:rPr lang="en-GB" sz="1800" dirty="0"/>
              <a:t> </a:t>
            </a:r>
            <a:r>
              <a:rPr lang="en-GB" sz="1800" b="1" dirty="0" err="1" smtClean="0"/>
              <a:t>bhith</a:t>
            </a:r>
            <a:r>
              <a:rPr lang="en-GB" sz="1800" b="1" dirty="0" smtClean="0"/>
              <a:t> </a:t>
            </a:r>
            <a:r>
              <a:rPr lang="en-GB" sz="1800" b="1" dirty="0" err="1" smtClean="0"/>
              <a:t>sàbhailte</a:t>
            </a:r>
            <a:r>
              <a:rPr lang="en-GB" sz="1800" b="1" dirty="0" smtClean="0"/>
              <a:t> </a:t>
            </a:r>
            <a:r>
              <a:rPr lang="en-GB" sz="1800" dirty="0" err="1" smtClean="0"/>
              <a:t>bidh</a:t>
            </a:r>
            <a:r>
              <a:rPr lang="en-GB" sz="1800" dirty="0" smtClean="0"/>
              <a:t> clann ag </a:t>
            </a:r>
            <a:r>
              <a:rPr lang="en-GB" sz="1800" dirty="0" err="1" smtClean="0"/>
              <a:t>ionnsachadh</a:t>
            </a:r>
            <a:r>
              <a:rPr lang="en-GB" sz="1800" dirty="0" smtClean="0"/>
              <a:t> mu</a:t>
            </a:r>
            <a:r>
              <a:rPr lang="en-GB" sz="1800" dirty="0" smtClean="0"/>
              <a:t>: </a:t>
            </a:r>
            <a:endParaRPr lang="en-GB" sz="1800" dirty="0"/>
          </a:p>
          <a:p>
            <a:pPr lvl="0"/>
            <a:r>
              <a:rPr lang="en-GB" sz="1800" dirty="0"/>
              <a:t>Na </a:t>
            </a:r>
            <a:r>
              <a:rPr lang="en-GB" sz="1800" dirty="0" err="1"/>
              <a:t>meadhanan</a:t>
            </a:r>
            <a:r>
              <a:rPr lang="en-GB" sz="1800" dirty="0"/>
              <a:t> </a:t>
            </a:r>
            <a:r>
              <a:rPr lang="en-GB" sz="1800" dirty="0" err="1"/>
              <a:t>sòisealta</a:t>
            </a:r>
            <a:r>
              <a:rPr lang="en-GB" sz="1800" dirty="0"/>
              <a:t> </a:t>
            </a:r>
            <a:r>
              <a:rPr lang="en-GB" sz="1800" dirty="0" err="1"/>
              <a:t>agus</a:t>
            </a:r>
            <a:r>
              <a:rPr lang="en-GB" sz="1800" dirty="0"/>
              <a:t> a </a:t>
            </a:r>
            <a:r>
              <a:rPr lang="en-GB" sz="1800" dirty="0" err="1"/>
              <a:t>bhith</a:t>
            </a:r>
            <a:r>
              <a:rPr lang="en-GB" sz="1800" dirty="0"/>
              <a:t> </a:t>
            </a:r>
            <a:r>
              <a:rPr lang="en-GB" sz="1800" dirty="0" err="1"/>
              <a:t>sàbhailte</a:t>
            </a:r>
            <a:r>
              <a:rPr lang="en-GB" sz="1800" dirty="0"/>
              <a:t> </a:t>
            </a:r>
            <a:r>
              <a:rPr lang="en-GB" sz="1800" dirty="0" err="1"/>
              <a:t>agus</a:t>
            </a:r>
            <a:r>
              <a:rPr lang="en-GB" sz="1800" dirty="0"/>
              <a:t> </a:t>
            </a:r>
            <a:r>
              <a:rPr lang="en-GB" sz="1800" dirty="0" err="1"/>
              <a:t>glic</a:t>
            </a:r>
            <a:r>
              <a:rPr lang="en-GB" sz="1800" dirty="0"/>
              <a:t> air-</a:t>
            </a:r>
            <a:r>
              <a:rPr lang="en-GB" sz="1800" dirty="0" err="1"/>
              <a:t>loidhne</a:t>
            </a:r>
            <a:r>
              <a:rPr lang="en-GB" sz="1800" dirty="0"/>
              <a:t> </a:t>
            </a:r>
            <a:endParaRPr lang="en-GB" sz="1800" dirty="0" smtClean="0"/>
          </a:p>
          <a:p>
            <a:pPr lvl="0"/>
            <a:r>
              <a:rPr lang="gd-GB" sz="1800" dirty="0"/>
              <a:t>A b</a:t>
            </a:r>
            <a:r>
              <a:rPr lang="en-GB" sz="1800" dirty="0" err="1"/>
              <a:t>hith</a:t>
            </a:r>
            <a:r>
              <a:rPr lang="gd-GB" sz="1800" dirty="0"/>
              <a:t> a’</a:t>
            </a:r>
            <a:r>
              <a:rPr lang="en-GB" sz="1800" dirty="0"/>
              <a:t> </a:t>
            </a:r>
            <a:r>
              <a:rPr lang="en-GB" sz="1800" dirty="0" err="1"/>
              <a:t>faireachdainn</a:t>
            </a:r>
            <a:r>
              <a:rPr lang="en-GB" sz="1800" dirty="0"/>
              <a:t> </a:t>
            </a:r>
            <a:r>
              <a:rPr lang="en-GB" sz="1800" dirty="0" err="1"/>
              <a:t>sàbhailte</a:t>
            </a:r>
            <a:r>
              <a:rPr lang="en-GB" sz="1800" dirty="0"/>
              <a:t> </a:t>
            </a:r>
            <a:r>
              <a:rPr lang="en-GB" sz="1800" dirty="0" err="1"/>
              <a:t>agus</a:t>
            </a:r>
            <a:r>
              <a:rPr lang="en-GB" sz="1800" dirty="0"/>
              <a:t> </a:t>
            </a:r>
            <a:r>
              <a:rPr lang="en-GB" sz="1800" dirty="0" err="1"/>
              <a:t>mì-shàbhailte</a:t>
            </a:r>
            <a:r>
              <a:rPr lang="en-GB" sz="1800" dirty="0"/>
              <a:t> </a:t>
            </a:r>
            <a:endParaRPr lang="en-GB" sz="1800" dirty="0" smtClean="0"/>
          </a:p>
          <a:p>
            <a:pPr lvl="0"/>
            <a:r>
              <a:rPr lang="en-GB" sz="1800" dirty="0" err="1"/>
              <a:t>Dìofar</a:t>
            </a:r>
            <a:r>
              <a:rPr lang="en-GB" sz="1800" dirty="0"/>
              <a:t> </a:t>
            </a:r>
            <a:r>
              <a:rPr lang="en-GB" sz="1800" dirty="0" err="1"/>
              <a:t>sheòrsachan</a:t>
            </a:r>
            <a:r>
              <a:rPr lang="en-GB" sz="1800" dirty="0"/>
              <a:t> </a:t>
            </a:r>
            <a:r>
              <a:rPr lang="en-GB" sz="1800" dirty="0" err="1"/>
              <a:t>suaracha</a:t>
            </a:r>
            <a:r>
              <a:rPr lang="gd-GB" sz="1800" dirty="0"/>
              <a:t>i</a:t>
            </a:r>
            <a:r>
              <a:rPr lang="en-GB" sz="1800" dirty="0"/>
              <a:t>s </a:t>
            </a:r>
            <a:r>
              <a:rPr lang="en-GB" sz="1800" dirty="0" err="1"/>
              <a:t>agus</a:t>
            </a:r>
            <a:r>
              <a:rPr lang="en-GB" sz="1800" dirty="0"/>
              <a:t> </a:t>
            </a:r>
            <a:r>
              <a:rPr lang="en-GB" sz="1800" dirty="0" err="1"/>
              <a:t>droch</a:t>
            </a:r>
            <a:r>
              <a:rPr lang="en-GB" sz="1800" dirty="0"/>
              <a:t> </a:t>
            </a:r>
            <a:r>
              <a:rPr lang="en-GB" sz="1800" dirty="0" err="1"/>
              <a:t>dhìol</a:t>
            </a:r>
            <a:r>
              <a:rPr lang="en-GB" sz="1800" dirty="0"/>
              <a:t> a </a:t>
            </a:r>
            <a:r>
              <a:rPr lang="en-GB" sz="1800" dirty="0" err="1"/>
              <a:t>thachras</a:t>
            </a:r>
            <a:r>
              <a:rPr lang="en-GB" sz="1800" dirty="0"/>
              <a:t> do </a:t>
            </a:r>
            <a:r>
              <a:rPr lang="en-GB" sz="1800" dirty="0" err="1"/>
              <a:t>chlann</a:t>
            </a:r>
            <a:r>
              <a:rPr lang="en-GB" sz="1800" dirty="0"/>
              <a:t> </a:t>
            </a:r>
            <a:endParaRPr lang="en-GB" sz="1800" dirty="0" smtClean="0"/>
          </a:p>
          <a:p>
            <a:pPr lvl="0"/>
            <a:r>
              <a:rPr lang="en-GB" sz="1800" dirty="0"/>
              <a:t>Na tha </a:t>
            </a:r>
            <a:r>
              <a:rPr lang="en-GB" sz="1800" dirty="0" err="1"/>
              <a:t>sinn</a:t>
            </a:r>
            <a:r>
              <a:rPr lang="en-GB" sz="1800" dirty="0"/>
              <a:t> a’ </a:t>
            </a:r>
            <a:r>
              <a:rPr lang="en-GB" sz="1800" dirty="0" err="1"/>
              <a:t>ciallachadh</a:t>
            </a:r>
            <a:r>
              <a:rPr lang="en-GB" sz="1800" dirty="0"/>
              <a:t> le </a:t>
            </a:r>
            <a:r>
              <a:rPr lang="en-GB" sz="1800" dirty="0" err="1"/>
              <a:t>aonta</a:t>
            </a:r>
            <a:endParaRPr lang="en-GB" sz="1800" dirty="0"/>
          </a:p>
          <a:p>
            <a:pPr lvl="0"/>
            <a:r>
              <a:rPr lang="en-GB" sz="1800" dirty="0" err="1"/>
              <a:t>Cò</a:t>
            </a:r>
            <a:r>
              <a:rPr lang="en-GB" sz="1800" dirty="0"/>
              <a:t> </a:t>
            </a:r>
            <a:r>
              <a:rPr lang="en-GB" sz="1800" dirty="0" err="1"/>
              <a:t>thuige</a:t>
            </a:r>
            <a:r>
              <a:rPr lang="en-GB" sz="1800" dirty="0"/>
              <a:t> a </a:t>
            </a:r>
            <a:r>
              <a:rPr lang="en-GB" sz="1800" dirty="0" err="1"/>
              <a:t>thèid</a:t>
            </a:r>
            <a:r>
              <a:rPr lang="en-GB" sz="1800" dirty="0"/>
              <a:t> iad </a:t>
            </a:r>
            <a:r>
              <a:rPr lang="en-GB" sz="1800" dirty="0" err="1"/>
              <a:t>airson</a:t>
            </a:r>
            <a:r>
              <a:rPr lang="en-GB" sz="1800" dirty="0"/>
              <a:t> taic </a:t>
            </a:r>
            <a:r>
              <a:rPr lang="en-GB" sz="1800" dirty="0" err="1"/>
              <a:t>agus</a:t>
            </a:r>
            <a:r>
              <a:rPr lang="en-GB" sz="1800" dirty="0"/>
              <a:t> </a:t>
            </a:r>
            <a:r>
              <a:rPr lang="en-GB" sz="1800" dirty="0" err="1"/>
              <a:t>cuideachadh</a:t>
            </a:r>
            <a:endParaRPr lang="en-GB" sz="1800" dirty="0"/>
          </a:p>
        </p:txBody>
      </p:sp>
      <p:pic>
        <p:nvPicPr>
          <p:cNvPr id="4" name="Picture 3">
            <a:extLst>
              <a:ext uri="{FF2B5EF4-FFF2-40B4-BE49-F238E27FC236}">
                <a16:creationId xmlns=""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422848"/>
            <a:ext cx="1725092" cy="588561"/>
          </a:xfrm>
          <a:prstGeom prst="rect">
            <a:avLst/>
          </a:prstGeom>
        </p:spPr>
      </p:pic>
    </p:spTree>
    <p:extLst>
      <p:ext uri="{BB962C8B-B14F-4D97-AF65-F5344CB8AC3E}">
        <p14:creationId xmlns:p14="http://schemas.microsoft.com/office/powerpoint/2010/main" val="314363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47048" cy="994121"/>
          </a:xfrm>
        </p:spPr>
        <p:txBody>
          <a:bodyPr>
            <a:normAutofit/>
          </a:bodyPr>
          <a:lstStyle/>
          <a:p>
            <a:pPr algn="l"/>
            <a:r>
              <a:rPr lang="en-GB" sz="2800" dirty="0" err="1">
                <a:latin typeface="Calibri Light" panose="020F0302020204030204" pitchFamily="34" charset="0"/>
                <a:cs typeface="Calibri Light" panose="020F0302020204030204" pitchFamily="34" charset="0"/>
              </a:rPr>
              <a:t>Dè</a:t>
            </a:r>
            <a:r>
              <a:rPr lang="en-GB" sz="2800" dirty="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bhios</a:t>
            </a:r>
            <a:r>
              <a:rPr lang="en-GB" sz="2800" dirty="0" smtClean="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sinn</a:t>
            </a:r>
            <a:r>
              <a:rPr lang="en-GB" sz="2800" dirty="0" smtClean="0">
                <a:latin typeface="Calibri Light" panose="020F0302020204030204" pitchFamily="34" charset="0"/>
                <a:cs typeface="Calibri Light" panose="020F0302020204030204" pitchFamily="34" charset="0"/>
              </a:rPr>
              <a:t> </a:t>
            </a:r>
            <a:r>
              <a:rPr lang="en-GB" sz="2800" dirty="0">
                <a:latin typeface="Calibri Light" panose="020F0302020204030204" pitchFamily="34" charset="0"/>
                <a:cs typeface="Calibri Light" panose="020F0302020204030204" pitchFamily="34" charset="0"/>
              </a:rPr>
              <a:t>a’ </a:t>
            </a:r>
            <a:r>
              <a:rPr lang="en-GB" sz="2800" dirty="0" err="1">
                <a:latin typeface="Calibri Light" panose="020F0302020204030204" pitchFamily="34" charset="0"/>
                <a:cs typeface="Calibri Light" panose="020F0302020204030204" pitchFamily="34" charset="0"/>
              </a:rPr>
              <a:t>dèanamh</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aig</a:t>
            </a:r>
            <a:r>
              <a:rPr lang="en-GB" sz="2800" dirty="0">
                <a:latin typeface="Calibri Light" panose="020F0302020204030204" pitchFamily="34" charset="0"/>
                <a:cs typeface="Calibri Light" panose="020F0302020204030204" pitchFamily="34" charset="0"/>
              </a:rPr>
              <a:t> an </a:t>
            </a:r>
            <a:r>
              <a:rPr lang="en-GB" sz="2800" dirty="0" err="1">
                <a:latin typeface="Calibri Light" panose="020F0302020204030204" pitchFamily="34" charset="0"/>
                <a:cs typeface="Calibri Light" panose="020F0302020204030204" pitchFamily="34" charset="0"/>
              </a:rPr>
              <a:t>Dàrna</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Ìre</a:t>
            </a:r>
            <a:r>
              <a:rPr lang="en-GB" sz="2800" dirty="0">
                <a:latin typeface="Calibri Light" panose="020F0302020204030204" pitchFamily="34" charset="0"/>
                <a:cs typeface="Calibri Light" panose="020F0302020204030204" pitchFamily="34" charset="0"/>
              </a:rPr>
              <a:t>?</a:t>
            </a:r>
            <a:endParaRPr lang="en-GB" sz="28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457200" y="1412776"/>
            <a:ext cx="8363272" cy="5030019"/>
          </a:xfrm>
        </p:spPr>
        <p:txBody>
          <a:bodyPr>
            <a:normAutofit/>
          </a:bodyPr>
          <a:lstStyle/>
          <a:p>
            <a:pPr marL="0" indent="0">
              <a:buNone/>
            </a:pPr>
            <a:r>
              <a:rPr lang="en-GB" sz="1800" dirty="0" smtClean="0"/>
              <a:t>Ann a </a:t>
            </a:r>
            <a:r>
              <a:rPr lang="en-GB" sz="1800" dirty="0" err="1" smtClean="0"/>
              <a:t>bhith</a:t>
            </a:r>
            <a:r>
              <a:rPr lang="en-GB" sz="1800" dirty="0" smtClean="0"/>
              <a:t> a’ </a:t>
            </a:r>
            <a:r>
              <a:rPr lang="en-GB" sz="1800" dirty="0" err="1" smtClean="0"/>
              <a:t>dèiligeadh</a:t>
            </a:r>
            <a:r>
              <a:rPr lang="en-GB" sz="1800" dirty="0" smtClean="0"/>
              <a:t> </a:t>
            </a:r>
            <a:r>
              <a:rPr lang="en-GB" sz="1800" dirty="0" err="1" smtClean="0"/>
              <a:t>ri</a:t>
            </a:r>
            <a:r>
              <a:rPr lang="en-GB" sz="1800" dirty="0" smtClean="0"/>
              <a:t> </a:t>
            </a:r>
            <a:r>
              <a:rPr lang="en-GB" sz="1800" b="1" dirty="0" err="1"/>
              <a:t>fàs</a:t>
            </a:r>
            <a:r>
              <a:rPr lang="en-GB" sz="1800" b="1" dirty="0"/>
              <a:t> </a:t>
            </a:r>
            <a:r>
              <a:rPr lang="en-GB" sz="1800" b="1" dirty="0" err="1"/>
              <a:t>agus</a:t>
            </a:r>
            <a:r>
              <a:rPr lang="en-GB" sz="1800" b="1" dirty="0"/>
              <a:t> </a:t>
            </a:r>
            <a:r>
              <a:rPr lang="en-GB" sz="1800" b="1" dirty="0" err="1"/>
              <a:t>ionnsachadh</a:t>
            </a:r>
            <a:r>
              <a:rPr lang="en-GB" sz="1800" b="1" dirty="0"/>
              <a:t> mum </a:t>
            </a:r>
            <a:r>
              <a:rPr lang="en-GB" sz="1800" b="1" dirty="0" err="1"/>
              <a:t>bodhaig</a:t>
            </a:r>
            <a:r>
              <a:rPr lang="en-GB" sz="1800" b="1" dirty="0" smtClean="0"/>
              <a:t> </a:t>
            </a:r>
            <a:r>
              <a:rPr lang="en-GB" sz="1800" dirty="0" err="1" smtClean="0"/>
              <a:t>ionnsaichidh</a:t>
            </a:r>
            <a:r>
              <a:rPr lang="en-GB" sz="1800" dirty="0" smtClean="0"/>
              <a:t> clann mu: </a:t>
            </a:r>
          </a:p>
          <a:p>
            <a:r>
              <a:rPr lang="en-GB" sz="1800" dirty="0" err="1"/>
              <a:t>thaghadh</a:t>
            </a:r>
            <a:r>
              <a:rPr lang="en-GB" sz="1800" dirty="0"/>
              <a:t> </a:t>
            </a:r>
            <a:r>
              <a:rPr lang="en-GB" sz="1800" dirty="0" err="1"/>
              <a:t>agus</a:t>
            </a:r>
            <a:r>
              <a:rPr lang="en-GB" sz="1800" dirty="0"/>
              <a:t>  cur </a:t>
            </a:r>
            <a:r>
              <a:rPr lang="en-GB" sz="1800" dirty="0" err="1" smtClean="0"/>
              <a:t>romhpa</a:t>
            </a:r>
            <a:endParaRPr lang="en-GB" sz="1800" dirty="0" smtClean="0"/>
          </a:p>
          <a:p>
            <a:r>
              <a:rPr lang="en-GB" sz="1800" dirty="0" err="1"/>
              <a:t>choimhead</a:t>
            </a:r>
            <a:r>
              <a:rPr lang="en-GB" sz="1800" dirty="0"/>
              <a:t> </a:t>
            </a:r>
            <a:r>
              <a:rPr lang="en-GB" sz="1800" dirty="0" err="1"/>
              <a:t>às</a:t>
            </a:r>
            <a:r>
              <a:rPr lang="en-GB" sz="1800" dirty="0"/>
              <a:t> </a:t>
            </a:r>
            <a:r>
              <a:rPr lang="en-GB" sz="1800" dirty="0" err="1"/>
              <a:t>deidh</a:t>
            </a:r>
            <a:r>
              <a:rPr lang="en-GB" sz="1800" dirty="0"/>
              <a:t> am </a:t>
            </a:r>
            <a:r>
              <a:rPr lang="en-GB" sz="1800" dirty="0" err="1"/>
              <a:t>bodhaig</a:t>
            </a:r>
            <a:r>
              <a:rPr lang="en-GB" sz="1800" dirty="0"/>
              <a:t> </a:t>
            </a:r>
            <a:r>
              <a:rPr lang="en-GB" sz="1800" dirty="0" err="1"/>
              <a:t>agus</a:t>
            </a:r>
            <a:r>
              <a:rPr lang="en-GB" sz="1800" dirty="0"/>
              <a:t> </a:t>
            </a:r>
            <a:r>
              <a:rPr lang="en-GB" sz="1800" dirty="0" err="1"/>
              <a:t>gan</a:t>
            </a:r>
            <a:r>
              <a:rPr lang="en-GB" sz="1800" dirty="0"/>
              <a:t> </a:t>
            </a:r>
            <a:r>
              <a:rPr lang="en-GB" sz="1800" dirty="0" err="1"/>
              <a:t>cumail</a:t>
            </a:r>
            <a:r>
              <a:rPr lang="en-GB" sz="1800" dirty="0"/>
              <a:t> </a:t>
            </a:r>
            <a:r>
              <a:rPr lang="en-GB" sz="1800" dirty="0" err="1"/>
              <a:t>fhèin</a:t>
            </a:r>
            <a:r>
              <a:rPr lang="en-GB" sz="1800" dirty="0"/>
              <a:t> </a:t>
            </a:r>
            <a:r>
              <a:rPr lang="en-GB" sz="1800" dirty="0" err="1" smtClean="0"/>
              <a:t>glan</a:t>
            </a:r>
            <a:endParaRPr lang="en-GB" sz="1800" dirty="0" smtClean="0"/>
          </a:p>
          <a:p>
            <a:pPr lvl="0"/>
            <a:r>
              <a:rPr lang="en-GB" sz="1800" dirty="0" err="1"/>
              <a:t>Inbhidheachd</a:t>
            </a:r>
            <a:r>
              <a:rPr lang="en-GB" sz="1800" dirty="0"/>
              <a:t> </a:t>
            </a:r>
            <a:r>
              <a:rPr lang="en-GB" sz="1800" dirty="0" err="1"/>
              <a:t>agus</a:t>
            </a:r>
            <a:r>
              <a:rPr lang="en-GB" sz="1800" dirty="0"/>
              <a:t> mar a tha </a:t>
            </a:r>
            <a:r>
              <a:rPr lang="en-GB" sz="1800" dirty="0" err="1"/>
              <a:t>bodhaigean</a:t>
            </a:r>
            <a:r>
              <a:rPr lang="en-GB" sz="1800" dirty="0"/>
              <a:t> </a:t>
            </a:r>
            <a:r>
              <a:rPr lang="en-GB" sz="1800" dirty="0" err="1"/>
              <a:t>agus</a:t>
            </a:r>
            <a:r>
              <a:rPr lang="en-GB" sz="1800" dirty="0"/>
              <a:t> </a:t>
            </a:r>
            <a:r>
              <a:rPr lang="en-GB" sz="1800" dirty="0" err="1"/>
              <a:t>faireachdainnean</a:t>
            </a:r>
            <a:r>
              <a:rPr lang="en-GB" sz="1800" dirty="0"/>
              <a:t> </a:t>
            </a:r>
            <a:r>
              <a:rPr lang="en-GB" sz="1800" dirty="0" err="1"/>
              <a:t>bhalaich</a:t>
            </a:r>
            <a:r>
              <a:rPr lang="en-GB" sz="1800" dirty="0"/>
              <a:t> </a:t>
            </a:r>
            <a:r>
              <a:rPr lang="en-GB" sz="1800" dirty="0" err="1"/>
              <a:t>agus</a:t>
            </a:r>
            <a:r>
              <a:rPr lang="en-GB" sz="1800" dirty="0"/>
              <a:t> </a:t>
            </a:r>
            <a:r>
              <a:rPr lang="en-GB" sz="1800" dirty="0" err="1"/>
              <a:t>nigheanan</a:t>
            </a:r>
            <a:r>
              <a:rPr lang="en-GB" sz="1800" dirty="0"/>
              <a:t> ag </a:t>
            </a:r>
            <a:r>
              <a:rPr lang="en-GB" sz="1800" dirty="0" err="1"/>
              <a:t>atharrachadh</a:t>
            </a:r>
            <a:r>
              <a:rPr lang="en-GB" sz="1800" dirty="0"/>
              <a:t> </a:t>
            </a:r>
            <a:r>
              <a:rPr lang="en-GB" sz="1800" dirty="0" err="1"/>
              <a:t>nuair</a:t>
            </a:r>
            <a:r>
              <a:rPr lang="en-GB" sz="1800" dirty="0"/>
              <a:t> a tha iad a’ </a:t>
            </a:r>
            <a:r>
              <a:rPr lang="en-GB" sz="1800" dirty="0" err="1"/>
              <a:t>fàs</a:t>
            </a:r>
            <a:endParaRPr lang="en-GB" sz="1800" dirty="0"/>
          </a:p>
          <a:p>
            <a:pPr lvl="0"/>
            <a:r>
              <a:rPr lang="en-GB" sz="1800" dirty="0"/>
              <a:t>Na tha </a:t>
            </a:r>
            <a:r>
              <a:rPr lang="en-GB" sz="1800" dirty="0" err="1"/>
              <a:t>feise</a:t>
            </a:r>
            <a:r>
              <a:rPr lang="en-GB" sz="1800" dirty="0"/>
              <a:t>/a </a:t>
            </a:r>
            <a:r>
              <a:rPr lang="en-GB" sz="1800" dirty="0" err="1"/>
              <a:t>bhith</a:t>
            </a:r>
            <a:r>
              <a:rPr lang="en-GB" sz="1800" dirty="0"/>
              <a:t> </a:t>
            </a:r>
            <a:r>
              <a:rPr lang="en-GB" sz="1800" dirty="0" err="1"/>
              <a:t>ri</a:t>
            </a:r>
            <a:r>
              <a:rPr lang="en-GB" sz="1800" dirty="0"/>
              <a:t> </a:t>
            </a:r>
            <a:r>
              <a:rPr lang="en-GB" sz="1800" dirty="0" err="1"/>
              <a:t>feise</a:t>
            </a:r>
            <a:r>
              <a:rPr lang="en-GB" sz="1800" dirty="0"/>
              <a:t> a’ </a:t>
            </a:r>
            <a:r>
              <a:rPr lang="en-GB" sz="1800" dirty="0" err="1"/>
              <a:t>ciallachadh</a:t>
            </a:r>
            <a:r>
              <a:rPr lang="en-GB" sz="1800" dirty="0"/>
              <a:t> </a:t>
            </a:r>
            <a:r>
              <a:rPr lang="en-GB" sz="1800" dirty="0" err="1"/>
              <a:t>agus</a:t>
            </a:r>
            <a:r>
              <a:rPr lang="en-GB" sz="1800" dirty="0"/>
              <a:t> mu </a:t>
            </a:r>
            <a:r>
              <a:rPr lang="en-GB" sz="1800" dirty="0" err="1"/>
              <a:t>chasg</a:t>
            </a:r>
            <a:r>
              <a:rPr lang="en-GB" sz="1800" dirty="0"/>
              <a:t>-gin </a:t>
            </a:r>
            <a:r>
              <a:rPr lang="en-GB" sz="1800" dirty="0" err="1"/>
              <a:t>agus</a:t>
            </a:r>
            <a:r>
              <a:rPr lang="en-GB" sz="1800" dirty="0"/>
              <a:t> </a:t>
            </a:r>
            <a:r>
              <a:rPr lang="en-GB" sz="1800" dirty="0" err="1"/>
              <a:t>condoman</a:t>
            </a:r>
            <a:r>
              <a:rPr lang="en-GB" sz="1800" dirty="0"/>
              <a:t> </a:t>
            </a:r>
          </a:p>
          <a:p>
            <a:pPr marL="0" indent="0">
              <a:buNone/>
            </a:pPr>
            <a:r>
              <a:rPr lang="en-GB" sz="1800" dirty="0"/>
              <a:t>Ann a </a:t>
            </a:r>
            <a:r>
              <a:rPr lang="en-GB" sz="1800" dirty="0" err="1"/>
              <a:t>bhith</a:t>
            </a:r>
            <a:r>
              <a:rPr lang="en-GB" sz="1800" dirty="0"/>
              <a:t> a’ </a:t>
            </a:r>
            <a:r>
              <a:rPr lang="en-GB" sz="1800" dirty="0" err="1"/>
              <a:t>dèiligeadh</a:t>
            </a:r>
            <a:r>
              <a:rPr lang="en-GB" sz="1800" dirty="0"/>
              <a:t> </a:t>
            </a:r>
            <a:r>
              <a:rPr lang="en-GB" sz="1800" dirty="0" err="1"/>
              <a:t>ri</a:t>
            </a:r>
            <a:r>
              <a:rPr lang="en-GB" sz="1800" dirty="0"/>
              <a:t> </a:t>
            </a:r>
            <a:r>
              <a:rPr lang="en-GB" sz="1800" b="1" dirty="0" err="1" smtClean="0"/>
              <a:t>gineamhainn</a:t>
            </a:r>
            <a:r>
              <a:rPr lang="en-GB" sz="1800" b="1" dirty="0"/>
              <a:t>, </a:t>
            </a:r>
            <a:r>
              <a:rPr lang="en-GB" sz="1800" b="1" dirty="0" err="1"/>
              <a:t>breith</a:t>
            </a:r>
            <a:r>
              <a:rPr lang="en-GB" sz="1800" b="1" dirty="0"/>
              <a:t> </a:t>
            </a:r>
            <a:r>
              <a:rPr lang="en-GB" sz="1800" b="1" dirty="0" err="1"/>
              <a:t>agus</a:t>
            </a:r>
            <a:r>
              <a:rPr lang="en-GB" sz="1800" b="1" dirty="0"/>
              <a:t> a </a:t>
            </a:r>
            <a:r>
              <a:rPr lang="en-GB" sz="1800" b="1" dirty="0" err="1"/>
              <a:t>bhith</a:t>
            </a:r>
            <a:r>
              <a:rPr lang="en-GB" sz="1800" b="1" dirty="0"/>
              <a:t> </a:t>
            </a:r>
            <a:r>
              <a:rPr lang="en-GB" sz="1800" b="1" dirty="0" err="1"/>
              <a:t>nad</a:t>
            </a:r>
            <a:r>
              <a:rPr lang="en-GB" sz="1800" b="1" dirty="0"/>
              <a:t> </a:t>
            </a:r>
            <a:r>
              <a:rPr lang="en-GB" sz="1800" b="1" dirty="0" err="1"/>
              <a:t>phàrant</a:t>
            </a:r>
            <a:r>
              <a:rPr lang="en-GB" sz="1800" b="1" dirty="0"/>
              <a:t>/</a:t>
            </a:r>
            <a:r>
              <a:rPr lang="en-GB" sz="1800" b="1" dirty="0" err="1"/>
              <a:t>neach-cùraim</a:t>
            </a:r>
            <a:r>
              <a:rPr lang="gd-GB" sz="1800" b="1" dirty="0"/>
              <a:t>,</a:t>
            </a:r>
            <a:r>
              <a:rPr lang="en-GB" sz="1800" b="1" dirty="0"/>
              <a:t> </a:t>
            </a:r>
            <a:r>
              <a:rPr lang="en-GB" sz="1800" dirty="0" err="1" smtClean="0"/>
              <a:t>ionnsaichidh</a:t>
            </a:r>
            <a:r>
              <a:rPr lang="en-GB" sz="1800" dirty="0" smtClean="0"/>
              <a:t> clann</a:t>
            </a:r>
            <a:r>
              <a:rPr lang="en-GB" sz="1800" b="1" dirty="0" smtClean="0"/>
              <a:t>:</a:t>
            </a:r>
            <a:endParaRPr lang="en-GB" sz="1800" dirty="0"/>
          </a:p>
          <a:p>
            <a:pPr lvl="0"/>
            <a:r>
              <a:rPr lang="en-GB" sz="1800" dirty="0"/>
              <a:t>Mar a tha </a:t>
            </a:r>
            <a:r>
              <a:rPr lang="en-GB" sz="1800" dirty="0" err="1"/>
              <a:t>bèibidh</a:t>
            </a:r>
            <a:r>
              <a:rPr lang="en-GB" sz="1800" dirty="0"/>
              <a:t> </a:t>
            </a:r>
            <a:r>
              <a:rPr lang="en-GB" sz="1800" dirty="0" err="1"/>
              <a:t>ga</a:t>
            </a:r>
            <a:r>
              <a:rPr lang="en-GB" sz="1800" dirty="0"/>
              <a:t> </a:t>
            </a:r>
            <a:r>
              <a:rPr lang="en-GB" sz="1800" dirty="0" err="1"/>
              <a:t>dhèanamh</a:t>
            </a:r>
            <a:r>
              <a:rPr lang="en-GB" sz="1800" dirty="0"/>
              <a:t> (</a:t>
            </a:r>
            <a:r>
              <a:rPr lang="en-GB" sz="1800" dirty="0" err="1"/>
              <a:t>gineadh</a:t>
            </a:r>
            <a:r>
              <a:rPr lang="en-GB" sz="1800" dirty="0"/>
              <a:t>)</a:t>
            </a:r>
          </a:p>
          <a:p>
            <a:pPr lvl="0"/>
            <a:r>
              <a:rPr lang="en-GB" sz="1800" dirty="0" smtClean="0"/>
              <a:t>Mu </a:t>
            </a:r>
            <a:r>
              <a:rPr lang="en-GB" sz="1800" dirty="0" err="1"/>
              <a:t>l</a:t>
            </a:r>
            <a:r>
              <a:rPr lang="en-GB" sz="1800" dirty="0" err="1" smtClean="0"/>
              <a:t>eatromachd</a:t>
            </a:r>
            <a:r>
              <a:rPr lang="en-GB" sz="1800" dirty="0" smtClean="0"/>
              <a:t> </a:t>
            </a:r>
            <a:r>
              <a:rPr lang="en-GB" sz="1800" dirty="0" err="1"/>
              <a:t>agus</a:t>
            </a:r>
            <a:r>
              <a:rPr lang="en-GB" sz="1800" dirty="0"/>
              <a:t> mar a tha </a:t>
            </a:r>
            <a:r>
              <a:rPr lang="en-GB" sz="1800" dirty="0" err="1"/>
              <a:t>bèibidh</a:t>
            </a:r>
            <a:r>
              <a:rPr lang="en-GB" sz="1800" dirty="0"/>
              <a:t> </a:t>
            </a:r>
            <a:r>
              <a:rPr lang="en-GB" sz="1800" dirty="0" err="1"/>
              <a:t>ga</a:t>
            </a:r>
            <a:r>
              <a:rPr lang="en-GB" sz="1800" dirty="0"/>
              <a:t> b</a:t>
            </a:r>
            <a:r>
              <a:rPr lang="gd-GB" sz="1800" dirty="0"/>
              <a:t>h</a:t>
            </a:r>
            <a:r>
              <a:rPr lang="en-GB" sz="1800" dirty="0" err="1"/>
              <a:t>reith</a:t>
            </a:r>
            <a:r>
              <a:rPr lang="en-GB" sz="1800" dirty="0"/>
              <a:t> </a:t>
            </a:r>
          </a:p>
          <a:p>
            <a:pPr lvl="0"/>
            <a:r>
              <a:rPr lang="en-GB" sz="1800" dirty="0"/>
              <a:t>Na tha an </a:t>
            </a:r>
            <a:r>
              <a:rPr lang="en-GB" sz="1800" dirty="0" err="1"/>
              <a:t>lùib</a:t>
            </a:r>
            <a:r>
              <a:rPr lang="en-GB" sz="1800" dirty="0"/>
              <a:t> a </a:t>
            </a:r>
            <a:r>
              <a:rPr lang="en-GB" sz="1800" dirty="0" err="1"/>
              <a:t>bhith</a:t>
            </a:r>
            <a:r>
              <a:rPr lang="en-GB" sz="1800" dirty="0"/>
              <a:t> </a:t>
            </a:r>
            <a:r>
              <a:rPr lang="en-GB" sz="1800" dirty="0" err="1"/>
              <a:t>nad</a:t>
            </a:r>
            <a:r>
              <a:rPr lang="en-GB" sz="1800" dirty="0"/>
              <a:t> </a:t>
            </a:r>
            <a:r>
              <a:rPr lang="en-GB" sz="1800" dirty="0" err="1"/>
              <a:t>phàrant</a:t>
            </a:r>
            <a:r>
              <a:rPr lang="en-GB" sz="1800" dirty="0"/>
              <a:t> </a:t>
            </a:r>
            <a:r>
              <a:rPr lang="en-GB" sz="1800" dirty="0" err="1"/>
              <a:t>agus</a:t>
            </a:r>
            <a:r>
              <a:rPr lang="en-GB" sz="1800" dirty="0"/>
              <a:t> an </a:t>
            </a:r>
            <a:r>
              <a:rPr lang="en-GB" sz="1800" dirty="0" err="1"/>
              <a:t>seòrsa</a:t>
            </a:r>
            <a:r>
              <a:rPr lang="en-GB" sz="1800" dirty="0"/>
              <a:t> </a:t>
            </a:r>
            <a:r>
              <a:rPr lang="en-GB" sz="1800" dirty="0" err="1"/>
              <a:t>parant</a:t>
            </a:r>
            <a:r>
              <a:rPr lang="en-GB" sz="1800" dirty="0"/>
              <a:t> a </a:t>
            </a:r>
            <a:r>
              <a:rPr lang="en-GB" sz="1800" dirty="0" err="1"/>
              <a:t>bhiodh</a:t>
            </a:r>
            <a:r>
              <a:rPr lang="en-GB" sz="1800" dirty="0"/>
              <a:t> </a:t>
            </a:r>
            <a:r>
              <a:rPr lang="en-GB" sz="1800" dirty="0" err="1"/>
              <a:t>annta</a:t>
            </a:r>
            <a:r>
              <a:rPr lang="en-GB" sz="1800" dirty="0"/>
              <a:t> </a:t>
            </a:r>
            <a:r>
              <a:rPr lang="en-GB" sz="1800" dirty="0" err="1"/>
              <a:t>fhèin</a:t>
            </a:r>
            <a:endParaRPr lang="en-GB" sz="1800" dirty="0"/>
          </a:p>
          <a:p>
            <a:pPr marL="0" indent="0">
              <a:buNone/>
            </a:pPr>
            <a:endParaRPr lang="en-GB" sz="1800" dirty="0"/>
          </a:p>
          <a:p>
            <a:pPr marL="0" indent="0">
              <a:buNone/>
            </a:pPr>
            <a:r>
              <a:rPr lang="en-GB" sz="1800" dirty="0" err="1"/>
              <a:t>Fiosrachadh</a:t>
            </a:r>
            <a:r>
              <a:rPr lang="en-GB" sz="1800" dirty="0"/>
              <a:t> do </a:t>
            </a:r>
            <a:r>
              <a:rPr lang="en-GB" sz="1800" dirty="0" err="1"/>
              <a:t>phàrantan</a:t>
            </a:r>
            <a:r>
              <a:rPr lang="en-GB" sz="1800" dirty="0"/>
              <a:t> </a:t>
            </a:r>
            <a:r>
              <a:rPr lang="en-GB" sz="1800" dirty="0" err="1"/>
              <a:t>agus</a:t>
            </a:r>
            <a:r>
              <a:rPr lang="en-GB" sz="1800" dirty="0"/>
              <a:t> </a:t>
            </a:r>
            <a:r>
              <a:rPr lang="en-GB" sz="1800" dirty="0" err="1"/>
              <a:t>luchd-cùraim</a:t>
            </a:r>
            <a:r>
              <a:rPr lang="en-GB" sz="1800" dirty="0"/>
              <a:t> mu </a:t>
            </a:r>
            <a:r>
              <a:rPr lang="en-GB" sz="1800" dirty="0" err="1"/>
              <a:t>ionnsachadh</a:t>
            </a:r>
            <a:r>
              <a:rPr lang="en-GB" sz="1800" dirty="0"/>
              <a:t> RSHP </a:t>
            </a:r>
            <a:r>
              <a:rPr lang="en-GB" sz="1800" dirty="0" err="1"/>
              <a:t>aig</a:t>
            </a:r>
            <a:r>
              <a:rPr lang="en-GB" sz="1800" dirty="0"/>
              <a:t> </a:t>
            </a:r>
            <a:r>
              <a:rPr lang="en-GB" sz="1800" dirty="0" smtClean="0"/>
              <a:t>an </a:t>
            </a:r>
            <a:r>
              <a:rPr lang="en-GB" sz="1800" dirty="0" err="1" smtClean="0"/>
              <a:t>dàrna</a:t>
            </a:r>
            <a:r>
              <a:rPr lang="en-GB" sz="1800" dirty="0" smtClean="0"/>
              <a:t> </a:t>
            </a:r>
            <a:r>
              <a:rPr lang="en-GB" sz="1800" dirty="0" err="1" smtClean="0"/>
              <a:t>ìre</a:t>
            </a:r>
            <a:r>
              <a:rPr lang="en-GB" sz="1800" dirty="0" smtClean="0"/>
              <a:t> san </a:t>
            </a:r>
            <a:r>
              <a:rPr lang="en-GB" sz="1800" dirty="0" err="1" smtClean="0"/>
              <a:t>sgoil</a:t>
            </a:r>
            <a:r>
              <a:rPr lang="en-GB" sz="1800" dirty="0" smtClean="0"/>
              <a:t> </a:t>
            </a:r>
            <a:r>
              <a:rPr lang="en-GB" sz="1800" dirty="0" err="1"/>
              <a:t>agus</a:t>
            </a:r>
            <a:r>
              <a:rPr lang="en-GB" sz="1800" dirty="0"/>
              <a:t> san </a:t>
            </a:r>
            <a:r>
              <a:rPr lang="en-GB" sz="1800" dirty="0" err="1"/>
              <a:t>dachaigh</a:t>
            </a:r>
            <a:r>
              <a:rPr lang="en-GB" sz="1800" dirty="0" smtClean="0"/>
              <a:t>: </a:t>
            </a:r>
            <a:r>
              <a:rPr lang="en-GB" sz="1800" dirty="0">
                <a:hlinkClick r:id="rId3"/>
              </a:rPr>
              <a:t>https://rshp.scot/second-level/</a:t>
            </a:r>
            <a:r>
              <a:rPr lang="en-GB" sz="1800" dirty="0"/>
              <a:t> </a:t>
            </a:r>
          </a:p>
        </p:txBody>
      </p:sp>
      <p:pic>
        <p:nvPicPr>
          <p:cNvPr id="4" name="Picture 3">
            <a:extLst>
              <a:ext uri="{FF2B5EF4-FFF2-40B4-BE49-F238E27FC236}">
                <a16:creationId xmlns=""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8264" y="477417"/>
            <a:ext cx="1725092" cy="588561"/>
          </a:xfrm>
          <a:prstGeom prst="rect">
            <a:avLst/>
          </a:prstGeom>
        </p:spPr>
      </p:pic>
    </p:spTree>
    <p:extLst>
      <p:ext uri="{BB962C8B-B14F-4D97-AF65-F5344CB8AC3E}">
        <p14:creationId xmlns:p14="http://schemas.microsoft.com/office/powerpoint/2010/main" val="4030919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5842992" cy="1066124"/>
          </a:xfrm>
        </p:spPr>
        <p:txBody>
          <a:bodyPr>
            <a:normAutofit/>
          </a:bodyPr>
          <a:lstStyle/>
          <a:p>
            <a:pPr algn="l"/>
            <a:r>
              <a:rPr lang="en-GB" sz="2800" dirty="0" err="1">
                <a:latin typeface="Calibri Light" panose="020F0302020204030204" pitchFamily="34" charset="0"/>
                <a:cs typeface="Calibri Light" panose="020F0302020204030204" pitchFamily="34" charset="0"/>
              </a:rPr>
              <a:t>Dè</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bhios</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sinn</a:t>
            </a:r>
            <a:r>
              <a:rPr lang="en-GB" sz="2800" dirty="0">
                <a:latin typeface="Calibri Light" panose="020F0302020204030204" pitchFamily="34" charset="0"/>
                <a:cs typeface="Calibri Light" panose="020F0302020204030204" pitchFamily="34" charset="0"/>
              </a:rPr>
              <a:t> a’ </a:t>
            </a:r>
            <a:r>
              <a:rPr lang="en-GB" sz="2800" dirty="0" err="1">
                <a:latin typeface="Calibri Light" panose="020F0302020204030204" pitchFamily="34" charset="0"/>
                <a:cs typeface="Calibri Light" panose="020F0302020204030204" pitchFamily="34" charset="0"/>
              </a:rPr>
              <a:t>dèanamh</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aig</a:t>
            </a:r>
            <a:r>
              <a:rPr lang="en-GB" sz="2800" dirty="0">
                <a:latin typeface="Calibri Light" panose="020F0302020204030204" pitchFamily="34" charset="0"/>
                <a:cs typeface="Calibri Light" panose="020F0302020204030204" pitchFamily="34" charset="0"/>
              </a:rPr>
              <a:t> </a:t>
            </a:r>
            <a:r>
              <a:rPr lang="en-GB" sz="2800" dirty="0" smtClean="0">
                <a:latin typeface="Calibri Light" panose="020F0302020204030204" pitchFamily="34" charset="0"/>
                <a:cs typeface="Calibri Light" panose="020F0302020204030204" pitchFamily="34" charset="0"/>
              </a:rPr>
              <a:t>an </a:t>
            </a:r>
            <a:r>
              <a:rPr lang="en-GB" sz="2800" dirty="0" err="1" smtClean="0">
                <a:latin typeface="Calibri Light" panose="020F0302020204030204" pitchFamily="34" charset="0"/>
                <a:cs typeface="Calibri Light" panose="020F0302020204030204" pitchFamily="34" charset="0"/>
              </a:rPr>
              <a:t>treas</a:t>
            </a:r>
            <a:r>
              <a:rPr lang="en-GB" sz="2800" dirty="0" smtClean="0">
                <a:latin typeface="Calibri Light" panose="020F0302020204030204" pitchFamily="34" charset="0"/>
                <a:cs typeface="Calibri Light" panose="020F0302020204030204" pitchFamily="34" charset="0"/>
              </a:rPr>
              <a:t>/</a:t>
            </a:r>
            <a:r>
              <a:rPr lang="en-GB" sz="2800" dirty="0" err="1" smtClean="0">
                <a:latin typeface="Calibri Light" panose="020F0302020204030204" pitchFamily="34" charset="0"/>
                <a:cs typeface="Calibri Light" panose="020F0302020204030204" pitchFamily="34" charset="0"/>
              </a:rPr>
              <a:t>ceathramh</a:t>
            </a:r>
            <a:r>
              <a:rPr lang="en-GB" sz="2800" dirty="0" smtClean="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ìre</a:t>
            </a:r>
            <a:r>
              <a:rPr lang="en-GB" sz="2800" dirty="0" smtClean="0">
                <a:latin typeface="Calibri Light" panose="020F0302020204030204" pitchFamily="34" charset="0"/>
                <a:cs typeface="Calibri Light" panose="020F0302020204030204" pitchFamily="34" charset="0"/>
              </a:rPr>
              <a:t>?</a:t>
            </a:r>
            <a:endParaRPr lang="en-GB" sz="28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457200" y="1196752"/>
            <a:ext cx="8229600" cy="5246043"/>
          </a:xfrm>
        </p:spPr>
        <p:txBody>
          <a:bodyPr>
            <a:normAutofit fontScale="47500" lnSpcReduction="20000"/>
          </a:bodyPr>
          <a:lstStyle/>
          <a:p>
            <a:pPr marL="0" indent="0">
              <a:buNone/>
            </a:pPr>
            <a:r>
              <a:rPr lang="en-GB" dirty="0"/>
              <a:t>Ann a </a:t>
            </a:r>
            <a:r>
              <a:rPr lang="en-GB" dirty="0" err="1"/>
              <a:t>bhith</a:t>
            </a:r>
            <a:r>
              <a:rPr lang="en-GB" dirty="0"/>
              <a:t> a’ </a:t>
            </a:r>
            <a:r>
              <a:rPr lang="en-GB" dirty="0" err="1"/>
              <a:t>dèiligeadh</a:t>
            </a:r>
            <a:r>
              <a:rPr lang="en-GB" dirty="0"/>
              <a:t> </a:t>
            </a:r>
            <a:r>
              <a:rPr lang="en-GB" dirty="0" err="1"/>
              <a:t>ri</a:t>
            </a:r>
            <a:r>
              <a:rPr lang="en-GB" dirty="0"/>
              <a:t> </a:t>
            </a:r>
            <a:r>
              <a:rPr lang="en-GB" b="1" dirty="0" err="1" smtClean="0"/>
              <a:t>dàimhean</a:t>
            </a:r>
            <a:r>
              <a:rPr lang="en-GB" b="1" dirty="0" smtClean="0"/>
              <a:t> </a:t>
            </a:r>
            <a:r>
              <a:rPr lang="en-GB" dirty="0" err="1" smtClean="0"/>
              <a:t>bidh</a:t>
            </a:r>
            <a:r>
              <a:rPr lang="en-GB" dirty="0" smtClean="0"/>
              <a:t> </a:t>
            </a:r>
            <a:r>
              <a:rPr lang="en-GB" dirty="0" err="1" smtClean="0"/>
              <a:t>daoin</a:t>
            </a:r>
            <a:r>
              <a:rPr lang="en-GB" dirty="0" smtClean="0"/>
              <a:t>’ </a:t>
            </a:r>
            <a:r>
              <a:rPr lang="en-GB" dirty="0" err="1" smtClean="0"/>
              <a:t>òga</a:t>
            </a:r>
            <a:r>
              <a:rPr lang="en-GB" dirty="0" smtClean="0"/>
              <a:t> ag </a:t>
            </a:r>
            <a:r>
              <a:rPr lang="en-GB" dirty="0" err="1" smtClean="0"/>
              <a:t>ionnsachadh</a:t>
            </a:r>
            <a:r>
              <a:rPr lang="en-GB" dirty="0" smtClean="0"/>
              <a:t> mu na </a:t>
            </a:r>
            <a:r>
              <a:rPr lang="en-GB" dirty="0" err="1" smtClean="0"/>
              <a:t>leanas</a:t>
            </a:r>
            <a:r>
              <a:rPr lang="en-GB" dirty="0" smtClean="0"/>
              <a:t>: </a:t>
            </a:r>
            <a:endParaRPr lang="en-GB" dirty="0"/>
          </a:p>
          <a:p>
            <a:pPr lvl="0"/>
            <a:r>
              <a:rPr lang="en-GB" dirty="0" err="1"/>
              <a:t>Dàimhean</a:t>
            </a:r>
            <a:r>
              <a:rPr lang="en-GB" dirty="0"/>
              <a:t> </a:t>
            </a:r>
            <a:r>
              <a:rPr lang="en-GB" dirty="0" err="1"/>
              <a:t>gaolach</a:t>
            </a:r>
            <a:r>
              <a:rPr lang="en-GB" dirty="0"/>
              <a:t> </a:t>
            </a:r>
            <a:r>
              <a:rPr lang="en-GB" dirty="0" err="1"/>
              <a:t>agus</a:t>
            </a:r>
            <a:r>
              <a:rPr lang="en-GB" dirty="0"/>
              <a:t> mu </a:t>
            </a:r>
            <a:r>
              <a:rPr lang="en-GB" dirty="0" err="1"/>
              <a:t>nòiseanan</a:t>
            </a:r>
            <a:r>
              <a:rPr lang="en-GB" dirty="0"/>
              <a:t> do </a:t>
            </a:r>
            <a:r>
              <a:rPr lang="en-GB" dirty="0" err="1"/>
              <a:t>dhaoine</a:t>
            </a:r>
            <a:r>
              <a:rPr lang="en-GB" dirty="0"/>
              <a:t> </a:t>
            </a:r>
            <a:r>
              <a:rPr lang="en-GB" dirty="0" err="1"/>
              <a:t>eile</a:t>
            </a:r>
            <a:endParaRPr lang="en-GB" dirty="0"/>
          </a:p>
          <a:p>
            <a:pPr lvl="0"/>
            <a:r>
              <a:rPr lang="en-GB" dirty="0"/>
              <a:t>A’ </a:t>
            </a:r>
            <a:r>
              <a:rPr lang="en-GB" dirty="0" err="1"/>
              <a:t>togail</a:t>
            </a:r>
            <a:r>
              <a:rPr lang="en-GB" dirty="0"/>
              <a:t> </a:t>
            </a:r>
            <a:r>
              <a:rPr lang="en-GB" dirty="0" err="1"/>
              <a:t>dhàimhean</a:t>
            </a:r>
            <a:r>
              <a:rPr lang="en-GB" dirty="0"/>
              <a:t> </a:t>
            </a:r>
            <a:r>
              <a:rPr lang="en-GB" dirty="0" err="1"/>
              <a:t>fallain</a:t>
            </a:r>
            <a:r>
              <a:rPr lang="en-GB" dirty="0"/>
              <a:t> </a:t>
            </a:r>
          </a:p>
          <a:p>
            <a:r>
              <a:rPr lang="en-GB" dirty="0" err="1"/>
              <a:t>Spèis</a:t>
            </a:r>
            <a:r>
              <a:rPr lang="en-GB" dirty="0"/>
              <a:t> do </a:t>
            </a:r>
            <a:r>
              <a:rPr lang="en-GB" dirty="0" err="1"/>
              <a:t>dhaoine</a:t>
            </a:r>
            <a:r>
              <a:rPr lang="en-GB" dirty="0"/>
              <a:t> </a:t>
            </a:r>
            <a:r>
              <a:rPr lang="en-GB" dirty="0" err="1"/>
              <a:t>eile</a:t>
            </a:r>
            <a:r>
              <a:rPr lang="en-GB" dirty="0"/>
              <a:t> </a:t>
            </a:r>
            <a:r>
              <a:rPr lang="en-GB" dirty="0" err="1"/>
              <a:t>agus</a:t>
            </a:r>
            <a:r>
              <a:rPr lang="en-GB" dirty="0"/>
              <a:t> </a:t>
            </a:r>
            <a:r>
              <a:rPr lang="en-GB" dirty="0" err="1"/>
              <a:t>cho</a:t>
            </a:r>
            <a:r>
              <a:rPr lang="en-GB" dirty="0"/>
              <a:t> </a:t>
            </a:r>
            <a:r>
              <a:rPr lang="en-GB" dirty="0" err="1"/>
              <a:t>cudromach</a:t>
            </a:r>
            <a:r>
              <a:rPr lang="en-GB" dirty="0"/>
              <a:t> ’s a tha </a:t>
            </a:r>
            <a:r>
              <a:rPr lang="en-GB" dirty="0" err="1"/>
              <a:t>coibhneas</a:t>
            </a:r>
            <a:r>
              <a:rPr lang="en-GB" dirty="0"/>
              <a:t> – an </a:t>
            </a:r>
            <a:r>
              <a:rPr lang="en-GB" dirty="0" err="1"/>
              <a:t>dà</a:t>
            </a:r>
            <a:r>
              <a:rPr lang="en-GB" dirty="0"/>
              <a:t> </a:t>
            </a:r>
            <a:r>
              <a:rPr lang="en-GB" dirty="0" err="1"/>
              <a:t>chuid</a:t>
            </a:r>
            <a:r>
              <a:rPr lang="en-GB" dirty="0"/>
              <a:t> </a:t>
            </a:r>
            <a:r>
              <a:rPr lang="en-GB" dirty="0" err="1"/>
              <a:t>aghaidh</a:t>
            </a:r>
            <a:r>
              <a:rPr lang="en-GB" dirty="0"/>
              <a:t> </a:t>
            </a:r>
            <a:r>
              <a:rPr lang="en-GB" dirty="0" err="1"/>
              <a:t>ri</a:t>
            </a:r>
            <a:r>
              <a:rPr lang="en-GB" dirty="0"/>
              <a:t> </a:t>
            </a:r>
            <a:r>
              <a:rPr lang="en-GB" dirty="0" err="1"/>
              <a:t>aghaidh</a:t>
            </a:r>
            <a:r>
              <a:rPr lang="en-GB" dirty="0"/>
              <a:t> </a:t>
            </a:r>
            <a:r>
              <a:rPr lang="en-GB" dirty="0" err="1"/>
              <a:t>agus</a:t>
            </a:r>
            <a:r>
              <a:rPr lang="en-GB" dirty="0"/>
              <a:t> </a:t>
            </a:r>
            <a:r>
              <a:rPr lang="en-GB" dirty="0" smtClean="0"/>
              <a:t>air-</a:t>
            </a:r>
            <a:r>
              <a:rPr lang="en-GB" dirty="0" err="1" smtClean="0"/>
              <a:t>loidhne</a:t>
            </a:r>
            <a:r>
              <a:rPr lang="en-GB" dirty="0"/>
              <a:t>.</a:t>
            </a:r>
            <a:endParaRPr lang="en-GB" dirty="0" smtClean="0"/>
          </a:p>
          <a:p>
            <a:pPr marL="0" indent="0">
              <a:buNone/>
            </a:pPr>
            <a:endParaRPr lang="en-GB" dirty="0"/>
          </a:p>
          <a:p>
            <a:pPr marL="0" indent="0">
              <a:buNone/>
            </a:pPr>
            <a:r>
              <a:rPr lang="en-GB" dirty="0"/>
              <a:t>Ann a </a:t>
            </a:r>
            <a:r>
              <a:rPr lang="en-GB" dirty="0" err="1"/>
              <a:t>bhith</a:t>
            </a:r>
            <a:r>
              <a:rPr lang="en-GB" dirty="0"/>
              <a:t> a’ </a:t>
            </a:r>
            <a:r>
              <a:rPr lang="en-GB" dirty="0" err="1"/>
              <a:t>dèiligeadh</a:t>
            </a:r>
            <a:r>
              <a:rPr lang="en-GB" dirty="0"/>
              <a:t> </a:t>
            </a:r>
            <a:r>
              <a:rPr lang="en-GB" dirty="0" err="1"/>
              <a:t>ri</a:t>
            </a:r>
            <a:r>
              <a:rPr lang="en-GB" dirty="0"/>
              <a:t> </a:t>
            </a:r>
            <a:r>
              <a:rPr lang="en-GB" b="1" dirty="0"/>
              <a:t>a </a:t>
            </a:r>
            <a:r>
              <a:rPr lang="en-GB" b="1" dirty="0" err="1"/>
              <a:t>bhith</a:t>
            </a:r>
            <a:r>
              <a:rPr lang="en-GB" b="1" dirty="0"/>
              <a:t> </a:t>
            </a:r>
            <a:r>
              <a:rPr lang="en-GB" b="1" dirty="0" err="1" smtClean="0"/>
              <a:t>sàbhailte</a:t>
            </a:r>
            <a:r>
              <a:rPr lang="en-GB" dirty="0"/>
              <a:t> </a:t>
            </a:r>
            <a:r>
              <a:rPr lang="en-GB" dirty="0" err="1"/>
              <a:t>bidh</a:t>
            </a:r>
            <a:r>
              <a:rPr lang="en-GB" dirty="0"/>
              <a:t> </a:t>
            </a:r>
            <a:r>
              <a:rPr lang="en-GB" dirty="0" err="1"/>
              <a:t>daoin</a:t>
            </a:r>
            <a:r>
              <a:rPr lang="en-GB" dirty="0"/>
              <a:t>’ </a:t>
            </a:r>
            <a:r>
              <a:rPr lang="en-GB" dirty="0" err="1"/>
              <a:t>òga</a:t>
            </a:r>
            <a:r>
              <a:rPr lang="en-GB" dirty="0"/>
              <a:t> ag </a:t>
            </a:r>
            <a:r>
              <a:rPr lang="en-GB" dirty="0" err="1"/>
              <a:t>ionnsachadh</a:t>
            </a:r>
            <a:r>
              <a:rPr lang="en-GB" dirty="0"/>
              <a:t> </a:t>
            </a:r>
            <a:r>
              <a:rPr lang="en-GB" dirty="0" smtClean="0"/>
              <a:t>mu na </a:t>
            </a:r>
            <a:r>
              <a:rPr lang="en-GB" dirty="0" err="1" smtClean="0"/>
              <a:t>leanas</a:t>
            </a:r>
            <a:r>
              <a:rPr lang="en-GB" dirty="0" smtClean="0"/>
              <a:t>: </a:t>
            </a:r>
            <a:endParaRPr lang="en-GB" dirty="0"/>
          </a:p>
          <a:p>
            <a:pPr lvl="0"/>
            <a:r>
              <a:rPr lang="en-GB" dirty="0"/>
              <a:t>Na </a:t>
            </a:r>
            <a:r>
              <a:rPr lang="en-GB" dirty="0" err="1"/>
              <a:t>meadhanan</a:t>
            </a:r>
            <a:r>
              <a:rPr lang="en-GB" dirty="0"/>
              <a:t> </a:t>
            </a:r>
            <a:r>
              <a:rPr lang="en-GB" dirty="0" err="1"/>
              <a:t>sòisealta</a:t>
            </a:r>
            <a:r>
              <a:rPr lang="en-GB" dirty="0"/>
              <a:t> </a:t>
            </a:r>
            <a:r>
              <a:rPr lang="en-GB" dirty="0" err="1"/>
              <a:t>agus</a:t>
            </a:r>
            <a:r>
              <a:rPr lang="en-GB" dirty="0"/>
              <a:t> </a:t>
            </a:r>
            <a:r>
              <a:rPr lang="en-GB" dirty="0" err="1"/>
              <a:t>sàbhailteachd</a:t>
            </a:r>
            <a:r>
              <a:rPr lang="en-GB" dirty="0"/>
              <a:t> air-</a:t>
            </a:r>
            <a:r>
              <a:rPr lang="en-GB" dirty="0" err="1"/>
              <a:t>loidhne</a:t>
            </a:r>
            <a:endParaRPr lang="en-GB" dirty="0"/>
          </a:p>
          <a:p>
            <a:pPr lvl="0"/>
            <a:r>
              <a:rPr lang="en-GB" dirty="0"/>
              <a:t>Na tha </a:t>
            </a:r>
            <a:r>
              <a:rPr lang="en-GB" dirty="0" err="1"/>
              <a:t>sinn</a:t>
            </a:r>
            <a:r>
              <a:rPr lang="en-GB" dirty="0"/>
              <a:t> a’ </a:t>
            </a:r>
            <a:r>
              <a:rPr lang="en-GB" dirty="0" err="1"/>
              <a:t>ciallachadh</a:t>
            </a:r>
            <a:r>
              <a:rPr lang="en-GB" dirty="0"/>
              <a:t> le </a:t>
            </a:r>
            <a:r>
              <a:rPr lang="en-GB" dirty="0" err="1"/>
              <a:t>aonta</a:t>
            </a:r>
            <a:endParaRPr lang="en-GB" dirty="0"/>
          </a:p>
          <a:p>
            <a:pPr lvl="0"/>
            <a:r>
              <a:rPr lang="en-GB" dirty="0" err="1"/>
              <a:t>Droch</a:t>
            </a:r>
            <a:r>
              <a:rPr lang="en-GB" dirty="0"/>
              <a:t> </a:t>
            </a:r>
            <a:r>
              <a:rPr lang="en-GB" dirty="0" err="1"/>
              <a:t>dhìol</a:t>
            </a:r>
            <a:r>
              <a:rPr lang="en-GB" dirty="0"/>
              <a:t> </a:t>
            </a:r>
            <a:r>
              <a:rPr lang="en-GB" dirty="0" err="1"/>
              <a:t>ann</a:t>
            </a:r>
            <a:r>
              <a:rPr lang="en-GB" dirty="0"/>
              <a:t> an </a:t>
            </a:r>
            <a:r>
              <a:rPr lang="en-GB" dirty="0" err="1"/>
              <a:t>dàimhean</a:t>
            </a:r>
            <a:r>
              <a:rPr lang="en-GB" dirty="0"/>
              <a:t> </a:t>
            </a:r>
            <a:r>
              <a:rPr lang="en-GB" dirty="0" err="1"/>
              <a:t>phearsanta</a:t>
            </a:r>
            <a:r>
              <a:rPr lang="en-GB" dirty="0"/>
              <a:t>, a’ </a:t>
            </a:r>
            <a:r>
              <a:rPr lang="en-GB" dirty="0" err="1"/>
              <a:t>coimhead</a:t>
            </a:r>
            <a:r>
              <a:rPr lang="en-GB" dirty="0"/>
              <a:t> air </a:t>
            </a:r>
            <a:r>
              <a:rPr lang="en-GB" dirty="0" err="1"/>
              <a:t>grumadh</a:t>
            </a:r>
            <a:r>
              <a:rPr lang="en-GB" dirty="0"/>
              <a:t>, a’ </a:t>
            </a:r>
            <a:r>
              <a:rPr lang="en-GB" dirty="0" err="1"/>
              <a:t>gabhail</a:t>
            </a:r>
            <a:r>
              <a:rPr lang="en-GB" dirty="0"/>
              <a:t> </a:t>
            </a:r>
            <a:r>
              <a:rPr lang="en-GB" dirty="0" err="1"/>
              <a:t>brath</a:t>
            </a:r>
            <a:r>
              <a:rPr lang="en-GB" dirty="0"/>
              <a:t> </a:t>
            </a:r>
            <a:r>
              <a:rPr lang="en-GB" dirty="0" err="1"/>
              <a:t>feiseil</a:t>
            </a:r>
            <a:r>
              <a:rPr lang="en-GB" dirty="0"/>
              <a:t>, </a:t>
            </a:r>
            <a:r>
              <a:rPr lang="en-GB" dirty="0" err="1"/>
              <a:t>smachd</a:t>
            </a:r>
            <a:r>
              <a:rPr lang="en-GB" dirty="0"/>
              <a:t> air </a:t>
            </a:r>
            <a:r>
              <a:rPr lang="en-GB" dirty="0" err="1"/>
              <a:t>cèile</a:t>
            </a:r>
            <a:r>
              <a:rPr lang="en-GB" dirty="0"/>
              <a:t>, </a:t>
            </a:r>
            <a:r>
              <a:rPr lang="en-GB" dirty="0" err="1"/>
              <a:t>fòirneadh</a:t>
            </a:r>
            <a:r>
              <a:rPr lang="en-GB" dirty="0"/>
              <a:t> </a:t>
            </a:r>
            <a:r>
              <a:rPr lang="en-GB" dirty="0" err="1"/>
              <a:t>agus</a:t>
            </a:r>
            <a:r>
              <a:rPr lang="en-GB" dirty="0"/>
              <a:t> </a:t>
            </a:r>
            <a:r>
              <a:rPr lang="en-GB" dirty="0" err="1"/>
              <a:t>fòirneart</a:t>
            </a:r>
            <a:endParaRPr lang="en-GB" dirty="0"/>
          </a:p>
          <a:p>
            <a:pPr lvl="0"/>
            <a:r>
              <a:rPr lang="en-GB" dirty="0" err="1"/>
              <a:t>Pòrn</a:t>
            </a:r>
            <a:r>
              <a:rPr lang="en-GB" dirty="0"/>
              <a:t> – </a:t>
            </a:r>
            <a:r>
              <a:rPr lang="en-GB" dirty="0" err="1"/>
              <a:t>dè</a:t>
            </a:r>
            <a:r>
              <a:rPr lang="en-GB" dirty="0"/>
              <a:t> </a:t>
            </a:r>
            <a:r>
              <a:rPr lang="en-GB" dirty="0" err="1"/>
              <a:t>th</a:t>
            </a:r>
            <a:r>
              <a:rPr lang="en-GB" dirty="0"/>
              <a:t>’ </a:t>
            </a:r>
            <a:r>
              <a:rPr lang="en-GB" dirty="0" err="1"/>
              <a:t>ann</a:t>
            </a:r>
            <a:r>
              <a:rPr lang="en-GB" dirty="0"/>
              <a:t> </a:t>
            </a:r>
            <a:r>
              <a:rPr lang="en-GB" dirty="0" err="1"/>
              <a:t>agus</a:t>
            </a:r>
            <a:r>
              <a:rPr lang="en-GB" dirty="0"/>
              <a:t> </a:t>
            </a:r>
            <a:r>
              <a:rPr lang="en-GB" dirty="0" err="1"/>
              <a:t>dè</a:t>
            </a:r>
            <a:r>
              <a:rPr lang="en-GB" dirty="0"/>
              <a:t> an </a:t>
            </a:r>
            <a:r>
              <a:rPr lang="en-GB" dirty="0" err="1"/>
              <a:t>cron</a:t>
            </a:r>
            <a:r>
              <a:rPr lang="en-GB" dirty="0"/>
              <a:t> a tha na </a:t>
            </a:r>
            <a:r>
              <a:rPr lang="en-GB" dirty="0" err="1"/>
              <a:t>chois</a:t>
            </a:r>
            <a:endParaRPr lang="en-GB" dirty="0"/>
          </a:p>
          <a:p>
            <a:pPr lvl="0"/>
            <a:r>
              <a:rPr lang="en-GB" dirty="0" err="1"/>
              <a:t>Galaran</a:t>
            </a:r>
            <a:r>
              <a:rPr lang="en-GB" dirty="0"/>
              <a:t> </a:t>
            </a:r>
            <a:r>
              <a:rPr lang="en-GB" dirty="0" err="1"/>
              <a:t>feise</a:t>
            </a:r>
            <a:r>
              <a:rPr lang="en-GB" dirty="0"/>
              <a:t> (STIs)</a:t>
            </a:r>
          </a:p>
          <a:p>
            <a:pPr lvl="0"/>
            <a:r>
              <a:rPr lang="en-GB" dirty="0" err="1"/>
              <a:t>Cò</a:t>
            </a:r>
            <a:r>
              <a:rPr lang="en-GB" dirty="0"/>
              <a:t> </a:t>
            </a:r>
            <a:r>
              <a:rPr lang="en-GB" dirty="0" err="1"/>
              <a:t>thuige</a:t>
            </a:r>
            <a:r>
              <a:rPr lang="en-GB" dirty="0"/>
              <a:t> a thig iad </a:t>
            </a:r>
            <a:r>
              <a:rPr lang="en-GB" dirty="0" err="1"/>
              <a:t>airson</a:t>
            </a:r>
            <a:r>
              <a:rPr lang="en-GB" dirty="0"/>
              <a:t> taic </a:t>
            </a:r>
            <a:r>
              <a:rPr lang="en-GB" dirty="0" err="1"/>
              <a:t>agus</a:t>
            </a:r>
            <a:r>
              <a:rPr lang="en-GB" dirty="0"/>
              <a:t> </a:t>
            </a:r>
            <a:r>
              <a:rPr lang="en-GB" dirty="0" err="1"/>
              <a:t>cuideachadh</a:t>
            </a:r>
            <a:r>
              <a:rPr lang="en-GB" dirty="0"/>
              <a:t>, a’ </a:t>
            </a:r>
            <a:r>
              <a:rPr lang="en-GB" dirty="0" err="1"/>
              <a:t>gabhail</a:t>
            </a:r>
            <a:r>
              <a:rPr lang="en-GB" dirty="0"/>
              <a:t> a-</a:t>
            </a:r>
            <a:r>
              <a:rPr lang="en-GB" dirty="0" err="1"/>
              <a:t>steach</a:t>
            </a:r>
            <a:r>
              <a:rPr lang="en-GB" dirty="0"/>
              <a:t> </a:t>
            </a:r>
            <a:r>
              <a:rPr lang="en-GB" dirty="0" err="1"/>
              <a:t>seirbheisean</a:t>
            </a:r>
            <a:r>
              <a:rPr lang="en-GB" dirty="0"/>
              <a:t> </a:t>
            </a:r>
            <a:r>
              <a:rPr lang="en-GB" dirty="0" err="1"/>
              <a:t>fallaineachd</a:t>
            </a:r>
            <a:r>
              <a:rPr lang="en-GB" dirty="0"/>
              <a:t> </a:t>
            </a:r>
            <a:r>
              <a:rPr lang="en-GB" dirty="0" err="1" smtClean="0"/>
              <a:t>feise</a:t>
            </a:r>
            <a:r>
              <a:rPr lang="en-GB" dirty="0" smtClean="0"/>
              <a:t>.</a:t>
            </a:r>
            <a:endParaRPr lang="en-GB" dirty="0"/>
          </a:p>
          <a:p>
            <a:pPr marL="0" indent="0">
              <a:buNone/>
            </a:pPr>
            <a:endParaRPr lang="en-GB" dirty="0"/>
          </a:p>
          <a:p>
            <a:pPr marL="0" indent="0">
              <a:buNone/>
            </a:pPr>
            <a:r>
              <a:rPr lang="en-GB" dirty="0"/>
              <a:t>Ann a </a:t>
            </a:r>
            <a:r>
              <a:rPr lang="en-GB" dirty="0" err="1"/>
              <a:t>bhith</a:t>
            </a:r>
            <a:r>
              <a:rPr lang="en-GB" dirty="0"/>
              <a:t> a’ </a:t>
            </a:r>
            <a:r>
              <a:rPr lang="en-GB" dirty="0" err="1"/>
              <a:t>dèiligeadh</a:t>
            </a:r>
            <a:r>
              <a:rPr lang="en-GB" dirty="0"/>
              <a:t> </a:t>
            </a:r>
            <a:r>
              <a:rPr lang="en-GB" dirty="0" err="1"/>
              <a:t>ri</a:t>
            </a:r>
            <a:r>
              <a:rPr lang="en-GB" dirty="0"/>
              <a:t> </a:t>
            </a:r>
            <a:r>
              <a:rPr lang="en-GB" b="1" dirty="0" smtClean="0"/>
              <a:t>growing </a:t>
            </a:r>
            <a:r>
              <a:rPr lang="en-GB" b="1" dirty="0"/>
              <a:t>up and learning about their body</a:t>
            </a:r>
            <a:r>
              <a:rPr lang="en-GB" dirty="0"/>
              <a:t> young people learn about: </a:t>
            </a:r>
          </a:p>
          <a:p>
            <a:pPr lvl="0"/>
            <a:r>
              <a:rPr lang="en-GB" dirty="0" err="1"/>
              <a:t>Inbhidheachd</a:t>
            </a:r>
            <a:r>
              <a:rPr lang="en-GB" dirty="0"/>
              <a:t> </a:t>
            </a:r>
            <a:r>
              <a:rPr lang="en-GB" dirty="0" err="1"/>
              <a:t>agus</a:t>
            </a:r>
            <a:r>
              <a:rPr lang="en-GB" dirty="0"/>
              <a:t> mar a tha </a:t>
            </a:r>
            <a:r>
              <a:rPr lang="en-GB" dirty="0" err="1"/>
              <a:t>bodhaigean</a:t>
            </a:r>
            <a:r>
              <a:rPr lang="en-GB" dirty="0"/>
              <a:t> </a:t>
            </a:r>
            <a:r>
              <a:rPr lang="en-GB" dirty="0" err="1"/>
              <a:t>agus</a:t>
            </a:r>
            <a:r>
              <a:rPr lang="en-GB" dirty="0"/>
              <a:t> </a:t>
            </a:r>
            <a:r>
              <a:rPr lang="en-GB" dirty="0" err="1"/>
              <a:t>faireachdainnean</a:t>
            </a:r>
            <a:r>
              <a:rPr lang="en-GB" dirty="0"/>
              <a:t> </a:t>
            </a:r>
            <a:r>
              <a:rPr lang="en-GB" dirty="0" err="1"/>
              <a:t>bhalaich</a:t>
            </a:r>
            <a:r>
              <a:rPr lang="en-GB" dirty="0"/>
              <a:t> </a:t>
            </a:r>
            <a:r>
              <a:rPr lang="en-GB" dirty="0" err="1"/>
              <a:t>agus</a:t>
            </a:r>
            <a:r>
              <a:rPr lang="en-GB" dirty="0"/>
              <a:t> </a:t>
            </a:r>
            <a:r>
              <a:rPr lang="en-GB" dirty="0" err="1"/>
              <a:t>nigheanan</a:t>
            </a:r>
            <a:r>
              <a:rPr lang="en-GB" dirty="0"/>
              <a:t> ag </a:t>
            </a:r>
            <a:r>
              <a:rPr lang="en-GB" dirty="0" err="1"/>
              <a:t>atharrachadh</a:t>
            </a:r>
            <a:r>
              <a:rPr lang="en-GB" dirty="0"/>
              <a:t> mar a tha iad a’ </a:t>
            </a:r>
            <a:r>
              <a:rPr lang="en-GB" dirty="0" err="1"/>
              <a:t>fàs</a:t>
            </a:r>
            <a:r>
              <a:rPr lang="en-GB" dirty="0"/>
              <a:t> – tha </a:t>
            </a:r>
            <a:r>
              <a:rPr lang="en-GB" dirty="0" err="1"/>
              <a:t>seo</a:t>
            </a:r>
            <a:r>
              <a:rPr lang="en-GB" dirty="0"/>
              <a:t> a’ </a:t>
            </a:r>
            <a:r>
              <a:rPr lang="en-GB" dirty="0" err="1"/>
              <a:t>gabhail</a:t>
            </a:r>
            <a:r>
              <a:rPr lang="en-GB" dirty="0"/>
              <a:t> a-</a:t>
            </a:r>
            <a:r>
              <a:rPr lang="en-GB" dirty="0" err="1"/>
              <a:t>steach</a:t>
            </a:r>
            <a:r>
              <a:rPr lang="en-GB" dirty="0"/>
              <a:t> </a:t>
            </a:r>
            <a:r>
              <a:rPr lang="en-GB" dirty="0" err="1"/>
              <a:t>fuil-mìos</a:t>
            </a:r>
            <a:r>
              <a:rPr lang="en-GB" dirty="0"/>
              <a:t> </a:t>
            </a:r>
            <a:r>
              <a:rPr lang="en-GB" dirty="0" smtClean="0"/>
              <a:t>(menstruation) </a:t>
            </a:r>
            <a:r>
              <a:rPr lang="en-GB" dirty="0" err="1" smtClean="0"/>
              <a:t>agus</a:t>
            </a:r>
            <a:r>
              <a:rPr lang="en-GB" dirty="0" smtClean="0"/>
              <a:t> </a:t>
            </a:r>
            <a:r>
              <a:rPr lang="en-GB" dirty="0" err="1" smtClean="0"/>
              <a:t>fèin-bhrodadh</a:t>
            </a:r>
            <a:r>
              <a:rPr lang="en-GB" dirty="0" smtClean="0"/>
              <a:t>.</a:t>
            </a:r>
            <a:endParaRPr lang="en-GB" dirty="0"/>
          </a:p>
        </p:txBody>
      </p:sp>
      <p:pic>
        <p:nvPicPr>
          <p:cNvPr id="4" name="Picture 3">
            <a:extLst>
              <a:ext uri="{FF2B5EF4-FFF2-40B4-BE49-F238E27FC236}">
                <a16:creationId xmlns=""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13419"/>
            <a:ext cx="1725092" cy="588561"/>
          </a:xfrm>
          <a:prstGeom prst="rect">
            <a:avLst/>
          </a:prstGeom>
        </p:spPr>
      </p:pic>
    </p:spTree>
    <p:extLst>
      <p:ext uri="{BB962C8B-B14F-4D97-AF65-F5344CB8AC3E}">
        <p14:creationId xmlns:p14="http://schemas.microsoft.com/office/powerpoint/2010/main" val="202599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4"/>
          </a:xfrm>
        </p:spPr>
        <p:txBody>
          <a:bodyPr>
            <a:normAutofit/>
          </a:bodyPr>
          <a:lstStyle/>
          <a:p>
            <a:pPr algn="l"/>
            <a:r>
              <a:rPr lang="en-GB" sz="2800" dirty="0" err="1">
                <a:latin typeface="Calibri Light" panose="020F0302020204030204" pitchFamily="34" charset="0"/>
                <a:cs typeface="Calibri Light" panose="020F0302020204030204" pitchFamily="34" charset="0"/>
              </a:rPr>
              <a:t>Dè</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bhios</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sinn</a:t>
            </a:r>
            <a:r>
              <a:rPr lang="en-GB" sz="2800" dirty="0">
                <a:latin typeface="Calibri Light" panose="020F0302020204030204" pitchFamily="34" charset="0"/>
                <a:cs typeface="Calibri Light" panose="020F0302020204030204" pitchFamily="34" charset="0"/>
              </a:rPr>
              <a:t> a’ </a:t>
            </a:r>
            <a:r>
              <a:rPr lang="en-GB" sz="2800" dirty="0" err="1">
                <a:latin typeface="Calibri Light" panose="020F0302020204030204" pitchFamily="34" charset="0"/>
                <a:cs typeface="Calibri Light" panose="020F0302020204030204" pitchFamily="34" charset="0"/>
              </a:rPr>
              <a:t>dèanamh</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aig</a:t>
            </a:r>
            <a:r>
              <a:rPr lang="en-GB" sz="2800" dirty="0">
                <a:latin typeface="Calibri Light" panose="020F0302020204030204" pitchFamily="34" charset="0"/>
                <a:cs typeface="Calibri Light" panose="020F0302020204030204" pitchFamily="34" charset="0"/>
              </a:rPr>
              <a:t> an </a:t>
            </a:r>
            <a:r>
              <a:rPr lang="en-GB" sz="2800" dirty="0" err="1">
                <a:latin typeface="Calibri Light" panose="020F0302020204030204" pitchFamily="34" charset="0"/>
                <a:cs typeface="Calibri Light" panose="020F0302020204030204" pitchFamily="34" charset="0"/>
              </a:rPr>
              <a:t>treas</a:t>
            </a:r>
            <a:r>
              <a:rPr lang="en-GB" sz="2800" dirty="0">
                <a:latin typeface="Calibri Light" panose="020F0302020204030204" pitchFamily="34" charset="0"/>
                <a:cs typeface="Calibri Light" panose="020F0302020204030204" pitchFamily="34" charset="0"/>
              </a:rPr>
              <a:t>/</a:t>
            </a:r>
            <a:r>
              <a:rPr lang="en-GB" sz="2800" dirty="0" err="1">
                <a:latin typeface="Calibri Light" panose="020F0302020204030204" pitchFamily="34" charset="0"/>
                <a:cs typeface="Calibri Light" panose="020F0302020204030204" pitchFamily="34" charset="0"/>
              </a:rPr>
              <a:t>ceathramh</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ìre</a:t>
            </a:r>
            <a:r>
              <a:rPr lang="en-GB" sz="2800" dirty="0">
                <a:latin typeface="Calibri Light" panose="020F0302020204030204" pitchFamily="34" charset="0"/>
                <a:cs typeface="Calibri Light" panose="020F0302020204030204" pitchFamily="34" charset="0"/>
              </a:rPr>
              <a:t>?</a:t>
            </a:r>
            <a:endParaRPr lang="en-GB" sz="28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457200" y="1340762"/>
            <a:ext cx="8229600" cy="5102033"/>
          </a:xfrm>
        </p:spPr>
        <p:txBody>
          <a:bodyPr>
            <a:normAutofit fontScale="55000" lnSpcReduction="20000"/>
          </a:bodyPr>
          <a:lstStyle/>
          <a:p>
            <a:pPr marL="0" indent="0">
              <a:buNone/>
            </a:pPr>
            <a:r>
              <a:rPr lang="en-GB" dirty="0" smtClean="0"/>
              <a:t>Ann a </a:t>
            </a:r>
            <a:r>
              <a:rPr lang="en-GB" dirty="0" err="1" smtClean="0"/>
              <a:t>bhith</a:t>
            </a:r>
            <a:r>
              <a:rPr lang="en-GB" dirty="0" smtClean="0"/>
              <a:t> a’ `</a:t>
            </a:r>
            <a:r>
              <a:rPr lang="en-GB" dirty="0" err="1" smtClean="0"/>
              <a:t>dèiligeadh</a:t>
            </a:r>
            <a:r>
              <a:rPr lang="en-GB" dirty="0" smtClean="0"/>
              <a:t> </a:t>
            </a:r>
            <a:r>
              <a:rPr lang="en-GB" dirty="0" err="1" smtClean="0"/>
              <a:t>ri</a:t>
            </a:r>
            <a:r>
              <a:rPr lang="en-GB" dirty="0" smtClean="0"/>
              <a:t> </a:t>
            </a:r>
            <a:r>
              <a:rPr lang="en-GB" b="1" dirty="0" err="1" smtClean="0"/>
              <a:t>sunnd</a:t>
            </a:r>
            <a:r>
              <a:rPr lang="en-GB" b="1" dirty="0" smtClean="0"/>
              <a:t> </a:t>
            </a:r>
            <a:r>
              <a:rPr lang="en-GB" b="1" dirty="0" err="1"/>
              <a:t>faireachdainneil</a:t>
            </a:r>
            <a:r>
              <a:rPr lang="en-GB" dirty="0"/>
              <a:t>, </a:t>
            </a:r>
            <a:r>
              <a:rPr lang="en-GB" dirty="0" err="1" smtClean="0"/>
              <a:t>ionnsaichidh</a:t>
            </a:r>
            <a:r>
              <a:rPr lang="en-GB" dirty="0" smtClean="0"/>
              <a:t> </a:t>
            </a:r>
            <a:r>
              <a:rPr lang="en-GB" dirty="0" err="1" smtClean="0"/>
              <a:t>daoin</a:t>
            </a:r>
            <a:r>
              <a:rPr lang="en-GB" dirty="0" smtClean="0"/>
              <a:t>’ </a:t>
            </a:r>
            <a:r>
              <a:rPr lang="en-GB" dirty="0" err="1" smtClean="0"/>
              <a:t>òga</a:t>
            </a:r>
            <a:r>
              <a:rPr lang="en-GB" dirty="0" smtClean="0"/>
              <a:t> mu</a:t>
            </a:r>
            <a:r>
              <a:rPr lang="en-GB" dirty="0" smtClean="0"/>
              <a:t>: </a:t>
            </a:r>
            <a:endParaRPr lang="en-GB" dirty="0"/>
          </a:p>
          <a:p>
            <a:pPr lvl="0"/>
            <a:r>
              <a:rPr lang="en-GB" dirty="0" err="1"/>
              <a:t>Faireachdainnean</a:t>
            </a:r>
            <a:r>
              <a:rPr lang="en-GB" dirty="0"/>
              <a:t> </a:t>
            </a:r>
            <a:r>
              <a:rPr lang="en-GB" dirty="0" err="1"/>
              <a:t>làidir</a:t>
            </a:r>
            <a:r>
              <a:rPr lang="en-GB" dirty="0"/>
              <a:t> </a:t>
            </a:r>
          </a:p>
          <a:p>
            <a:pPr lvl="0"/>
            <a:r>
              <a:rPr lang="en-GB" dirty="0"/>
              <a:t>A’ </a:t>
            </a:r>
            <a:r>
              <a:rPr lang="en-GB" dirty="0" err="1"/>
              <a:t>coimhead</a:t>
            </a:r>
            <a:r>
              <a:rPr lang="en-GB" dirty="0"/>
              <a:t> </a:t>
            </a:r>
            <a:r>
              <a:rPr lang="en-GB" dirty="0" err="1"/>
              <a:t>às</a:t>
            </a:r>
            <a:r>
              <a:rPr lang="en-GB" dirty="0"/>
              <a:t> an </a:t>
            </a:r>
            <a:r>
              <a:rPr lang="en-GB" dirty="0" err="1"/>
              <a:t>dèidh</a:t>
            </a:r>
            <a:r>
              <a:rPr lang="en-GB" dirty="0"/>
              <a:t> </a:t>
            </a:r>
            <a:r>
              <a:rPr lang="en-GB" dirty="0" err="1"/>
              <a:t>fhèin</a:t>
            </a:r>
            <a:r>
              <a:rPr lang="en-GB" dirty="0"/>
              <a:t> </a:t>
            </a:r>
            <a:r>
              <a:rPr lang="en-GB" dirty="0" err="1"/>
              <a:t>agus</a:t>
            </a:r>
            <a:r>
              <a:rPr lang="en-GB" dirty="0"/>
              <a:t> </a:t>
            </a:r>
            <a:r>
              <a:rPr lang="en-GB" dirty="0" err="1"/>
              <a:t>càch</a:t>
            </a:r>
            <a:r>
              <a:rPr lang="en-GB" dirty="0"/>
              <a:t> a </a:t>
            </a:r>
            <a:r>
              <a:rPr lang="en-GB" dirty="0" err="1"/>
              <a:t>chèile</a:t>
            </a:r>
            <a:endParaRPr lang="en-GB" dirty="0"/>
          </a:p>
          <a:p>
            <a:pPr lvl="0"/>
            <a:r>
              <a:rPr lang="en-GB" dirty="0" err="1"/>
              <a:t>Beachd</a:t>
            </a:r>
            <a:r>
              <a:rPr lang="en-GB" dirty="0"/>
              <a:t> </a:t>
            </a:r>
            <a:r>
              <a:rPr lang="en-GB" dirty="0" err="1"/>
              <a:t>bodhaig</a:t>
            </a:r>
            <a:r>
              <a:rPr lang="en-GB" dirty="0"/>
              <a:t> </a:t>
            </a:r>
            <a:r>
              <a:rPr lang="en-GB" dirty="0" err="1"/>
              <a:t>agus</a:t>
            </a:r>
            <a:r>
              <a:rPr lang="en-GB" dirty="0"/>
              <a:t> </a:t>
            </a:r>
            <a:r>
              <a:rPr lang="en-GB" dirty="0" err="1"/>
              <a:t>uallaichean</a:t>
            </a:r>
            <a:r>
              <a:rPr lang="en-GB" dirty="0"/>
              <a:t> air </a:t>
            </a:r>
            <a:r>
              <a:rPr lang="en-GB" dirty="0" err="1"/>
              <a:t>daoin</a:t>
            </a:r>
            <a:r>
              <a:rPr lang="en-GB" dirty="0"/>
              <a:t>’ </a:t>
            </a:r>
            <a:r>
              <a:rPr lang="en-GB" dirty="0" err="1"/>
              <a:t>òga</a:t>
            </a:r>
            <a:r>
              <a:rPr lang="en-GB" dirty="0" smtClean="0"/>
              <a:t>.</a:t>
            </a:r>
          </a:p>
          <a:p>
            <a:pPr lvl="0"/>
            <a:endParaRPr lang="en-GB" dirty="0"/>
          </a:p>
          <a:p>
            <a:pPr marL="0" indent="0">
              <a:buNone/>
            </a:pPr>
            <a:r>
              <a:rPr lang="en-GB" dirty="0"/>
              <a:t>Ann a </a:t>
            </a:r>
            <a:r>
              <a:rPr lang="en-GB" dirty="0" err="1"/>
              <a:t>bhith</a:t>
            </a:r>
            <a:r>
              <a:rPr lang="en-GB" dirty="0"/>
              <a:t> a’ `</a:t>
            </a:r>
            <a:r>
              <a:rPr lang="en-GB" dirty="0" err="1"/>
              <a:t>dèiligeadh</a:t>
            </a:r>
            <a:r>
              <a:rPr lang="en-GB" dirty="0"/>
              <a:t> </a:t>
            </a:r>
            <a:r>
              <a:rPr lang="en-GB" dirty="0" err="1"/>
              <a:t>ri</a:t>
            </a:r>
            <a:r>
              <a:rPr lang="en-GB" dirty="0"/>
              <a:t> </a:t>
            </a:r>
            <a:r>
              <a:rPr lang="en-GB" b="1" dirty="0" err="1" smtClean="0"/>
              <a:t>gnè</a:t>
            </a:r>
            <a:r>
              <a:rPr lang="en-GB" b="1" dirty="0" smtClean="0"/>
              <a:t> </a:t>
            </a:r>
            <a:r>
              <a:rPr lang="en-GB" dirty="0" err="1"/>
              <a:t>ionnsaichidh</a:t>
            </a:r>
            <a:r>
              <a:rPr lang="en-GB" dirty="0"/>
              <a:t> </a:t>
            </a:r>
            <a:r>
              <a:rPr lang="en-GB" dirty="0" err="1"/>
              <a:t>daoin</a:t>
            </a:r>
            <a:r>
              <a:rPr lang="en-GB" dirty="0"/>
              <a:t>’ </a:t>
            </a:r>
            <a:r>
              <a:rPr lang="en-GB" dirty="0" err="1"/>
              <a:t>òga</a:t>
            </a:r>
            <a:r>
              <a:rPr lang="en-GB" dirty="0"/>
              <a:t> mu: </a:t>
            </a:r>
            <a:endParaRPr lang="en-GB" dirty="0"/>
          </a:p>
          <a:p>
            <a:pPr lvl="0"/>
            <a:r>
              <a:rPr lang="en-GB" dirty="0" err="1"/>
              <a:t>Gnàth-ìomhaighean</a:t>
            </a:r>
            <a:r>
              <a:rPr lang="en-GB" dirty="0"/>
              <a:t> </a:t>
            </a:r>
            <a:r>
              <a:rPr lang="en-GB" dirty="0" err="1"/>
              <a:t>gnèitheasach</a:t>
            </a:r>
            <a:endParaRPr lang="en-GB" dirty="0"/>
          </a:p>
          <a:p>
            <a:pPr lvl="0"/>
            <a:r>
              <a:rPr lang="en-GB" dirty="0"/>
              <a:t>Co-</a:t>
            </a:r>
            <a:r>
              <a:rPr lang="en-GB" dirty="0" err="1"/>
              <a:t>ionannachd</a:t>
            </a:r>
            <a:endParaRPr lang="en-GB" dirty="0"/>
          </a:p>
          <a:p>
            <a:pPr lvl="0"/>
            <a:r>
              <a:rPr lang="en-GB" dirty="0"/>
              <a:t>Gum </a:t>
            </a:r>
            <a:r>
              <a:rPr lang="en-GB" dirty="0" err="1"/>
              <a:t>faod</a:t>
            </a:r>
            <a:r>
              <a:rPr lang="en-GB" dirty="0"/>
              <a:t> iad a </a:t>
            </a:r>
            <a:r>
              <a:rPr lang="en-GB" dirty="0" err="1"/>
              <a:t>bhith</a:t>
            </a:r>
            <a:r>
              <a:rPr lang="en-GB" dirty="0"/>
              <a:t> mar a </a:t>
            </a:r>
            <a:r>
              <a:rPr lang="en-GB" dirty="0" err="1"/>
              <a:t>thogras</a:t>
            </a:r>
            <a:r>
              <a:rPr lang="en-GB" dirty="0"/>
              <a:t> iad </a:t>
            </a:r>
            <a:r>
              <a:rPr lang="en-GB" dirty="0" err="1"/>
              <a:t>fhèin</a:t>
            </a:r>
            <a:r>
              <a:rPr lang="en-GB" dirty="0"/>
              <a:t> </a:t>
            </a:r>
            <a:r>
              <a:rPr lang="en-GB" dirty="0" smtClean="0"/>
              <a:t>mar </a:t>
            </a:r>
            <a:r>
              <a:rPr lang="en-GB" dirty="0" err="1" smtClean="0"/>
              <a:t>bhalach</a:t>
            </a:r>
            <a:r>
              <a:rPr lang="en-GB" dirty="0" smtClean="0"/>
              <a:t> </a:t>
            </a:r>
            <a:r>
              <a:rPr lang="en-GB" dirty="0"/>
              <a:t>no </a:t>
            </a:r>
            <a:r>
              <a:rPr lang="en-GB" dirty="0" smtClean="0"/>
              <a:t>mar </a:t>
            </a:r>
            <a:r>
              <a:rPr lang="en-GB" dirty="0" err="1" smtClean="0"/>
              <a:t>nighean</a:t>
            </a:r>
            <a:endParaRPr lang="en-GB" dirty="0"/>
          </a:p>
          <a:p>
            <a:pPr lvl="0"/>
            <a:r>
              <a:rPr lang="en-GB" dirty="0" err="1">
                <a:hlinkClick r:id="rId3"/>
              </a:rPr>
              <a:t>Feimineachas</a:t>
            </a:r>
            <a:endParaRPr lang="en-GB" dirty="0"/>
          </a:p>
          <a:p>
            <a:pPr lvl="0"/>
            <a:r>
              <a:rPr lang="en-GB" dirty="0" err="1"/>
              <a:t>Sàrachadh</a:t>
            </a:r>
            <a:r>
              <a:rPr lang="en-GB" dirty="0"/>
              <a:t> </a:t>
            </a:r>
            <a:r>
              <a:rPr lang="en-GB" dirty="0" err="1"/>
              <a:t>feiseil</a:t>
            </a:r>
            <a:endParaRPr lang="en-GB" dirty="0"/>
          </a:p>
          <a:p>
            <a:pPr marL="0" indent="0">
              <a:buNone/>
            </a:pPr>
            <a:r>
              <a:rPr lang="en-GB" dirty="0"/>
              <a:t> </a:t>
            </a:r>
          </a:p>
          <a:p>
            <a:pPr marL="0" indent="0">
              <a:buNone/>
            </a:pPr>
            <a:r>
              <a:rPr lang="en-GB" dirty="0"/>
              <a:t>Ann a </a:t>
            </a:r>
            <a:r>
              <a:rPr lang="en-GB" dirty="0" err="1"/>
              <a:t>bhith</a:t>
            </a:r>
            <a:r>
              <a:rPr lang="en-GB" dirty="0"/>
              <a:t> a’ `</a:t>
            </a:r>
            <a:r>
              <a:rPr lang="en-GB" dirty="0" err="1"/>
              <a:t>dèiligeadh</a:t>
            </a:r>
            <a:r>
              <a:rPr lang="en-GB" dirty="0"/>
              <a:t> </a:t>
            </a:r>
            <a:r>
              <a:rPr lang="en-GB" dirty="0" err="1"/>
              <a:t>ri</a:t>
            </a:r>
            <a:r>
              <a:rPr lang="en-GB" dirty="0"/>
              <a:t> </a:t>
            </a:r>
            <a:r>
              <a:rPr lang="en-GB" b="1" dirty="0" err="1" smtClean="0"/>
              <a:t>bhith</a:t>
            </a:r>
            <a:r>
              <a:rPr lang="en-GB" b="1" dirty="0" smtClean="0"/>
              <a:t> </a:t>
            </a:r>
            <a:r>
              <a:rPr lang="en-GB" b="1" dirty="0" err="1"/>
              <a:t>nad</a:t>
            </a:r>
            <a:r>
              <a:rPr lang="en-GB" b="1" dirty="0"/>
              <a:t> </a:t>
            </a:r>
            <a:r>
              <a:rPr lang="en-GB" b="1" dirty="0" err="1"/>
              <a:t>phàrant</a:t>
            </a:r>
            <a:r>
              <a:rPr lang="en-GB" b="1" dirty="0"/>
              <a:t> no </a:t>
            </a:r>
            <a:r>
              <a:rPr lang="en-GB" b="1" dirty="0" err="1"/>
              <a:t>nad</a:t>
            </a:r>
            <a:r>
              <a:rPr lang="en-GB" b="1" dirty="0"/>
              <a:t> </a:t>
            </a:r>
            <a:r>
              <a:rPr lang="en-GB" b="1" dirty="0" err="1"/>
              <a:t>neach-cùraim</a:t>
            </a:r>
            <a:r>
              <a:rPr lang="en-GB" b="1" dirty="0"/>
              <a:t>, </a:t>
            </a:r>
            <a:r>
              <a:rPr lang="en-GB" dirty="0" err="1"/>
              <a:t>bidh</a:t>
            </a:r>
            <a:r>
              <a:rPr lang="en-GB" dirty="0"/>
              <a:t> </a:t>
            </a:r>
            <a:r>
              <a:rPr lang="en-GB" dirty="0" err="1"/>
              <a:t>daoin</a:t>
            </a:r>
            <a:r>
              <a:rPr lang="en-GB" dirty="0"/>
              <a:t>’ </a:t>
            </a:r>
            <a:r>
              <a:rPr lang="en-GB" dirty="0" err="1"/>
              <a:t>òga</a:t>
            </a:r>
            <a:r>
              <a:rPr lang="en-GB" dirty="0"/>
              <a:t> ag </a:t>
            </a:r>
            <a:r>
              <a:rPr lang="en-GB" dirty="0" err="1"/>
              <a:t>ionnsachadh</a:t>
            </a:r>
            <a:r>
              <a:rPr lang="en-GB" dirty="0"/>
              <a:t> mu:</a:t>
            </a:r>
          </a:p>
          <a:p>
            <a:pPr lvl="0"/>
            <a:r>
              <a:rPr lang="en-GB" dirty="0" err="1"/>
              <a:t>Bhith</a:t>
            </a:r>
            <a:r>
              <a:rPr lang="en-GB" dirty="0"/>
              <a:t> </a:t>
            </a:r>
            <a:r>
              <a:rPr lang="en-GB" dirty="0" err="1"/>
              <a:t>nam</a:t>
            </a:r>
            <a:r>
              <a:rPr lang="en-GB" dirty="0"/>
              <a:t> </a:t>
            </a:r>
            <a:r>
              <a:rPr lang="en-GB" dirty="0" err="1"/>
              <a:t>pàrant</a:t>
            </a:r>
            <a:r>
              <a:rPr lang="en-GB" dirty="0"/>
              <a:t> </a:t>
            </a:r>
            <a:r>
              <a:rPr lang="en-GB" dirty="0" err="1"/>
              <a:t>agus</a:t>
            </a:r>
            <a:r>
              <a:rPr lang="en-GB" dirty="0"/>
              <a:t> an </a:t>
            </a:r>
            <a:r>
              <a:rPr lang="en-GB" dirty="0" err="1"/>
              <a:t>seòrsa</a:t>
            </a:r>
            <a:r>
              <a:rPr lang="en-GB" dirty="0"/>
              <a:t> </a:t>
            </a:r>
            <a:r>
              <a:rPr lang="en-GB" dirty="0" err="1"/>
              <a:t>pàrant</a:t>
            </a:r>
            <a:r>
              <a:rPr lang="en-GB" dirty="0"/>
              <a:t> a </a:t>
            </a:r>
            <a:r>
              <a:rPr lang="en-GB" dirty="0" err="1"/>
              <a:t>bhiodh</a:t>
            </a:r>
            <a:r>
              <a:rPr lang="en-GB" dirty="0"/>
              <a:t> </a:t>
            </a:r>
            <a:r>
              <a:rPr lang="en-GB" dirty="0" err="1"/>
              <a:t>annta</a:t>
            </a:r>
            <a:endParaRPr lang="en-GB" dirty="0"/>
          </a:p>
          <a:p>
            <a:pPr lvl="0"/>
            <a:r>
              <a:rPr lang="en-GB" dirty="0"/>
              <a:t>Mar a tha </a:t>
            </a:r>
            <a:r>
              <a:rPr lang="en-GB" dirty="0" err="1"/>
              <a:t>breith</a:t>
            </a:r>
            <a:r>
              <a:rPr lang="en-GB" dirty="0"/>
              <a:t> </a:t>
            </a:r>
            <a:r>
              <a:rPr lang="en-GB" dirty="0" err="1"/>
              <a:t>leanabh</a:t>
            </a:r>
            <a:r>
              <a:rPr lang="en-GB" dirty="0"/>
              <a:t> ag </a:t>
            </a:r>
            <a:r>
              <a:rPr lang="en-GB" dirty="0" err="1"/>
              <a:t>atharrachadh</a:t>
            </a:r>
            <a:r>
              <a:rPr lang="en-GB" dirty="0"/>
              <a:t> </a:t>
            </a:r>
            <a:r>
              <a:rPr lang="en-GB" dirty="0" err="1"/>
              <a:t>beatha</a:t>
            </a:r>
            <a:r>
              <a:rPr lang="en-GB" dirty="0"/>
              <a:t> a’ </a:t>
            </a:r>
            <a:r>
              <a:rPr lang="en-GB" dirty="0" err="1"/>
              <a:t>phàrant</a:t>
            </a:r>
            <a:endParaRPr lang="en-GB" dirty="0"/>
          </a:p>
          <a:p>
            <a:pPr lvl="0"/>
            <a:r>
              <a:rPr lang="en-GB" dirty="0" err="1"/>
              <a:t>Factaran</a:t>
            </a:r>
            <a:r>
              <a:rPr lang="en-GB" dirty="0"/>
              <a:t> </a:t>
            </a:r>
            <a:r>
              <a:rPr lang="en-GB" dirty="0" err="1"/>
              <a:t>cudromach</a:t>
            </a:r>
            <a:r>
              <a:rPr lang="en-GB" dirty="0"/>
              <a:t> mu </a:t>
            </a:r>
            <a:r>
              <a:rPr lang="en-GB" dirty="0" err="1"/>
              <a:t>adhartachadh</a:t>
            </a:r>
            <a:r>
              <a:rPr lang="en-GB" dirty="0"/>
              <a:t> </a:t>
            </a:r>
            <a:r>
              <a:rPr lang="en-GB" dirty="0" err="1"/>
              <a:t>chloinne</a:t>
            </a:r>
            <a:r>
              <a:rPr lang="en-GB" dirty="0"/>
              <a:t> a’ </a:t>
            </a:r>
            <a:r>
              <a:rPr lang="en-GB" dirty="0" err="1"/>
              <a:t>gabhail</a:t>
            </a:r>
            <a:r>
              <a:rPr lang="en-GB" dirty="0"/>
              <a:t> a-</a:t>
            </a:r>
            <a:r>
              <a:rPr lang="en-GB" dirty="0" err="1"/>
              <a:t>steach</a:t>
            </a:r>
            <a:r>
              <a:rPr lang="en-GB" dirty="0"/>
              <a:t> </a:t>
            </a:r>
            <a:r>
              <a:rPr lang="en-GB" dirty="0" err="1"/>
              <a:t>cho</a:t>
            </a:r>
            <a:r>
              <a:rPr lang="en-GB" dirty="0"/>
              <a:t> </a:t>
            </a:r>
            <a:r>
              <a:rPr lang="en-GB" dirty="0" err="1"/>
              <a:t>cudromach</a:t>
            </a:r>
            <a:r>
              <a:rPr lang="en-GB" dirty="0"/>
              <a:t> ’s a tha </a:t>
            </a:r>
            <a:r>
              <a:rPr lang="en-GB" dirty="0" err="1"/>
              <a:t>àrach</a:t>
            </a:r>
            <a:r>
              <a:rPr lang="en-GB" dirty="0"/>
              <a:t> </a:t>
            </a:r>
            <a:r>
              <a:rPr lang="en-GB" dirty="0" err="1"/>
              <a:t>agus</a:t>
            </a:r>
            <a:r>
              <a:rPr lang="en-GB" dirty="0"/>
              <a:t> </a:t>
            </a:r>
            <a:r>
              <a:rPr lang="en-GB" dirty="0" err="1"/>
              <a:t>cluich</a:t>
            </a:r>
            <a:r>
              <a:rPr lang="en-GB" dirty="0"/>
              <a:t> </a:t>
            </a:r>
            <a:r>
              <a:rPr lang="en-GB" dirty="0" err="1"/>
              <a:t>ann</a:t>
            </a:r>
            <a:r>
              <a:rPr lang="en-GB" dirty="0"/>
              <a:t> am </a:t>
            </a:r>
            <a:r>
              <a:rPr lang="en-GB" dirty="0" err="1"/>
              <a:t>beatha</a:t>
            </a:r>
            <a:r>
              <a:rPr lang="en-GB" dirty="0"/>
              <a:t> </a:t>
            </a:r>
            <a:r>
              <a:rPr lang="en-GB" dirty="0" err="1"/>
              <a:t>bhèibidhean</a:t>
            </a:r>
            <a:r>
              <a:rPr lang="en-GB" dirty="0"/>
              <a:t> </a:t>
            </a:r>
            <a:r>
              <a:rPr lang="en-GB" dirty="0" err="1"/>
              <a:t>agus</a:t>
            </a:r>
            <a:r>
              <a:rPr lang="en-GB" dirty="0"/>
              <a:t> </a:t>
            </a:r>
            <a:r>
              <a:rPr lang="en-GB" dirty="0" err="1"/>
              <a:t>phàistean</a:t>
            </a:r>
            <a:r>
              <a:rPr lang="en-GB" dirty="0"/>
              <a:t> </a:t>
            </a:r>
          </a:p>
          <a:p>
            <a:pPr marL="0" indent="0">
              <a:buNone/>
            </a:pPr>
            <a:endParaRPr lang="en-GB" dirty="0"/>
          </a:p>
        </p:txBody>
      </p:sp>
      <p:pic>
        <p:nvPicPr>
          <p:cNvPr id="4" name="Picture 3">
            <a:extLst>
              <a:ext uri="{FF2B5EF4-FFF2-40B4-BE49-F238E27FC236}">
                <a16:creationId xmlns=""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871972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4"/>
          </a:xfrm>
        </p:spPr>
        <p:txBody>
          <a:bodyPr>
            <a:normAutofit/>
          </a:bodyPr>
          <a:lstStyle/>
          <a:p>
            <a:pPr algn="l"/>
            <a:r>
              <a:rPr lang="en-GB" sz="2800" dirty="0" err="1">
                <a:latin typeface="Calibri Light" panose="020F0302020204030204" pitchFamily="34" charset="0"/>
                <a:cs typeface="Calibri Light" panose="020F0302020204030204" pitchFamily="34" charset="0"/>
              </a:rPr>
              <a:t>Dè</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bhios</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sinn</a:t>
            </a:r>
            <a:r>
              <a:rPr lang="en-GB" sz="2800" dirty="0">
                <a:latin typeface="Calibri Light" panose="020F0302020204030204" pitchFamily="34" charset="0"/>
                <a:cs typeface="Calibri Light" panose="020F0302020204030204" pitchFamily="34" charset="0"/>
              </a:rPr>
              <a:t> a’ </a:t>
            </a:r>
            <a:r>
              <a:rPr lang="en-GB" sz="2800" dirty="0" err="1">
                <a:latin typeface="Calibri Light" panose="020F0302020204030204" pitchFamily="34" charset="0"/>
                <a:cs typeface="Calibri Light" panose="020F0302020204030204" pitchFamily="34" charset="0"/>
              </a:rPr>
              <a:t>dèanamh</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aig</a:t>
            </a:r>
            <a:r>
              <a:rPr lang="en-GB" sz="2800" dirty="0">
                <a:latin typeface="Calibri Light" panose="020F0302020204030204" pitchFamily="34" charset="0"/>
                <a:cs typeface="Calibri Light" panose="020F0302020204030204" pitchFamily="34" charset="0"/>
              </a:rPr>
              <a:t> an </a:t>
            </a:r>
            <a:r>
              <a:rPr lang="en-GB" sz="2800" dirty="0" err="1">
                <a:latin typeface="Calibri Light" panose="020F0302020204030204" pitchFamily="34" charset="0"/>
                <a:cs typeface="Calibri Light" panose="020F0302020204030204" pitchFamily="34" charset="0"/>
              </a:rPr>
              <a:t>treas</a:t>
            </a:r>
            <a:r>
              <a:rPr lang="en-GB" sz="2800" dirty="0">
                <a:latin typeface="Calibri Light" panose="020F0302020204030204" pitchFamily="34" charset="0"/>
                <a:cs typeface="Calibri Light" panose="020F0302020204030204" pitchFamily="34" charset="0"/>
              </a:rPr>
              <a:t>/</a:t>
            </a:r>
            <a:r>
              <a:rPr lang="en-GB" sz="2800" dirty="0" err="1">
                <a:latin typeface="Calibri Light" panose="020F0302020204030204" pitchFamily="34" charset="0"/>
                <a:cs typeface="Calibri Light" panose="020F0302020204030204" pitchFamily="34" charset="0"/>
              </a:rPr>
              <a:t>ceathramh</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ìre</a:t>
            </a:r>
            <a:r>
              <a:rPr lang="en-GB" sz="2800" dirty="0">
                <a:latin typeface="Calibri Light" panose="020F0302020204030204" pitchFamily="34" charset="0"/>
                <a:cs typeface="Calibri Light" panose="020F0302020204030204" pitchFamily="34" charset="0"/>
              </a:rPr>
              <a:t>?</a:t>
            </a:r>
            <a:endParaRPr lang="en-GB" sz="28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467138" y="1556792"/>
            <a:ext cx="8281325" cy="4525963"/>
          </a:xfrm>
        </p:spPr>
        <p:txBody>
          <a:bodyPr>
            <a:normAutofit/>
          </a:bodyPr>
          <a:lstStyle/>
          <a:p>
            <a:pPr marL="0" indent="0">
              <a:buNone/>
            </a:pPr>
            <a:r>
              <a:rPr lang="en-GB" sz="1800" dirty="0" smtClean="0"/>
              <a:t>Ann a </a:t>
            </a:r>
            <a:r>
              <a:rPr lang="en-GB" sz="1800" dirty="0" err="1" smtClean="0"/>
              <a:t>bhith</a:t>
            </a:r>
            <a:r>
              <a:rPr lang="en-GB" sz="1800" dirty="0" smtClean="0"/>
              <a:t> a’ </a:t>
            </a:r>
            <a:r>
              <a:rPr lang="en-GB" sz="1800" dirty="0" err="1" smtClean="0"/>
              <a:t>dèiligeadh</a:t>
            </a:r>
            <a:r>
              <a:rPr lang="en-GB" sz="1800" dirty="0" smtClean="0"/>
              <a:t> </a:t>
            </a:r>
            <a:r>
              <a:rPr lang="en-GB" sz="1800" dirty="0" err="1" smtClean="0"/>
              <a:t>ri</a:t>
            </a:r>
            <a:r>
              <a:rPr lang="en-GB" sz="1800" dirty="0" smtClean="0"/>
              <a:t> </a:t>
            </a:r>
            <a:r>
              <a:rPr lang="en-GB" sz="1800" b="1" dirty="0" err="1" smtClean="0"/>
              <a:t>feise</a:t>
            </a:r>
            <a:r>
              <a:rPr lang="en-GB" sz="1800" b="1" dirty="0" smtClean="0"/>
              <a:t> </a:t>
            </a:r>
            <a:r>
              <a:rPr lang="en-GB" sz="1800" b="1" dirty="0" err="1"/>
              <a:t>agus</a:t>
            </a:r>
            <a:r>
              <a:rPr lang="en-GB" sz="1800" b="1" dirty="0"/>
              <a:t> </a:t>
            </a:r>
            <a:r>
              <a:rPr lang="en-GB" sz="1800" b="1" dirty="0" err="1"/>
              <a:t>feisealachd</a:t>
            </a:r>
            <a:r>
              <a:rPr lang="en-GB" sz="1800" b="1" dirty="0"/>
              <a:t>, </a:t>
            </a:r>
            <a:r>
              <a:rPr lang="en-GB" sz="1800" dirty="0" err="1"/>
              <a:t>bidh</a:t>
            </a:r>
            <a:r>
              <a:rPr lang="en-GB" sz="1800" dirty="0"/>
              <a:t> </a:t>
            </a:r>
            <a:r>
              <a:rPr lang="en-GB" sz="1800" dirty="0" err="1"/>
              <a:t>daoin</a:t>
            </a:r>
            <a:r>
              <a:rPr lang="en-GB" sz="1800" dirty="0"/>
              <a:t>’ </a:t>
            </a:r>
            <a:r>
              <a:rPr lang="en-GB" sz="1800" dirty="0" err="1"/>
              <a:t>òga</a:t>
            </a:r>
            <a:r>
              <a:rPr lang="en-GB" sz="1800" dirty="0"/>
              <a:t> ag </a:t>
            </a:r>
            <a:r>
              <a:rPr lang="en-GB" sz="1800" dirty="0" err="1"/>
              <a:t>ionnsachadh</a:t>
            </a:r>
            <a:r>
              <a:rPr lang="en-GB" sz="1800" dirty="0"/>
              <a:t> mu: </a:t>
            </a:r>
            <a:endParaRPr lang="en-GB" sz="1800" dirty="0"/>
          </a:p>
          <a:p>
            <a:pPr lvl="0"/>
            <a:r>
              <a:rPr lang="en-GB" sz="1800" dirty="0" err="1"/>
              <a:t>Aois</a:t>
            </a:r>
            <a:r>
              <a:rPr lang="en-GB" sz="1800" dirty="0"/>
              <a:t> </a:t>
            </a:r>
            <a:r>
              <a:rPr lang="en-GB" sz="1800" dirty="0" err="1"/>
              <a:t>aonta</a:t>
            </a:r>
            <a:r>
              <a:rPr lang="en-GB" sz="1800" dirty="0"/>
              <a:t> </a:t>
            </a:r>
          </a:p>
          <a:p>
            <a:pPr lvl="0"/>
            <a:r>
              <a:rPr lang="en-GB" sz="1800" dirty="0" err="1"/>
              <a:t>Uallaichean</a:t>
            </a:r>
            <a:r>
              <a:rPr lang="en-GB" sz="1800" dirty="0"/>
              <a:t> a </a:t>
            </a:r>
            <a:r>
              <a:rPr lang="en-GB" sz="1800" dirty="0" err="1"/>
              <a:t>bhios</a:t>
            </a:r>
            <a:r>
              <a:rPr lang="en-GB" sz="1800" dirty="0"/>
              <a:t> </a:t>
            </a:r>
            <a:r>
              <a:rPr lang="en-GB" sz="1800" dirty="0" err="1"/>
              <a:t>daoine</a:t>
            </a:r>
            <a:r>
              <a:rPr lang="en-GB" sz="1800" dirty="0"/>
              <a:t> a’ </a:t>
            </a:r>
            <a:r>
              <a:rPr lang="en-GB" sz="1800" dirty="0" err="1"/>
              <a:t>faireachadainn</a:t>
            </a:r>
            <a:r>
              <a:rPr lang="en-GB" sz="1800" dirty="0"/>
              <a:t> a </a:t>
            </a:r>
            <a:r>
              <a:rPr lang="en-GB" sz="1800" dirty="0" err="1"/>
              <a:t>thaobh</a:t>
            </a:r>
            <a:r>
              <a:rPr lang="en-GB" sz="1800" dirty="0"/>
              <a:t> a </a:t>
            </a:r>
            <a:r>
              <a:rPr lang="en-GB" sz="1800" dirty="0" err="1"/>
              <a:t>bhith</a:t>
            </a:r>
            <a:r>
              <a:rPr lang="en-GB" sz="1800" dirty="0"/>
              <a:t> </a:t>
            </a:r>
            <a:r>
              <a:rPr lang="en-GB" sz="1800" dirty="0" err="1"/>
              <a:t>ri</a:t>
            </a:r>
            <a:r>
              <a:rPr lang="en-GB" sz="1800" dirty="0"/>
              <a:t> </a:t>
            </a:r>
            <a:r>
              <a:rPr lang="en-GB" sz="1800" dirty="0" err="1"/>
              <a:t>feise</a:t>
            </a:r>
            <a:endParaRPr lang="en-GB" sz="1800" dirty="0"/>
          </a:p>
          <a:p>
            <a:pPr lvl="0"/>
            <a:r>
              <a:rPr lang="en-GB" sz="1800" dirty="0" err="1"/>
              <a:t>Gu</a:t>
            </a:r>
            <a:r>
              <a:rPr lang="en-GB" sz="1800" dirty="0"/>
              <a:t> </a:t>
            </a:r>
            <a:r>
              <a:rPr lang="en-GB" sz="1800" dirty="0" err="1"/>
              <a:t>bheil</a:t>
            </a:r>
            <a:r>
              <a:rPr lang="en-GB" sz="1800" dirty="0"/>
              <a:t> </a:t>
            </a:r>
            <a:r>
              <a:rPr lang="en-GB" sz="1800" dirty="0" err="1"/>
              <a:t>cuid</a:t>
            </a:r>
            <a:r>
              <a:rPr lang="en-GB" sz="1800" dirty="0"/>
              <a:t> de </a:t>
            </a:r>
            <a:r>
              <a:rPr lang="en-GB" sz="1800" dirty="0" err="1"/>
              <a:t>dhaoin</a:t>
            </a:r>
            <a:r>
              <a:rPr lang="en-GB" sz="1800" dirty="0"/>
              <a:t>’ </a:t>
            </a:r>
            <a:r>
              <a:rPr lang="en-GB" sz="1800" dirty="0" err="1"/>
              <a:t>òga</a:t>
            </a:r>
            <a:r>
              <a:rPr lang="en-GB" sz="1800" dirty="0"/>
              <a:t> </a:t>
            </a:r>
            <a:r>
              <a:rPr lang="en-GB" sz="1800" dirty="0" err="1"/>
              <a:t>leisbeach</a:t>
            </a:r>
            <a:r>
              <a:rPr lang="en-GB" sz="1800" dirty="0"/>
              <a:t>, </a:t>
            </a:r>
            <a:r>
              <a:rPr lang="en-GB" sz="1800" dirty="0" err="1"/>
              <a:t>gèidh</a:t>
            </a:r>
            <a:r>
              <a:rPr lang="en-GB" sz="1800" dirty="0"/>
              <a:t>, </a:t>
            </a:r>
            <a:r>
              <a:rPr lang="en-GB" sz="1800" dirty="0" err="1"/>
              <a:t>dà-sheòrsach</a:t>
            </a:r>
            <a:r>
              <a:rPr lang="en-GB" sz="1800" dirty="0"/>
              <a:t> no tar-</a:t>
            </a:r>
            <a:r>
              <a:rPr lang="en-GB" sz="1800" dirty="0" err="1"/>
              <a:t>ghnèitheach</a:t>
            </a:r>
            <a:endParaRPr lang="en-GB" sz="1800" dirty="0"/>
          </a:p>
          <a:p>
            <a:pPr lvl="0"/>
            <a:r>
              <a:rPr lang="en-GB" sz="1800" dirty="0"/>
              <a:t>Gum </a:t>
            </a:r>
            <a:r>
              <a:rPr lang="en-GB" sz="1800" dirty="0" err="1"/>
              <a:t>bu</a:t>
            </a:r>
            <a:r>
              <a:rPr lang="en-GB" sz="1800" dirty="0"/>
              <a:t> </a:t>
            </a:r>
            <a:r>
              <a:rPr lang="en-GB" sz="1800" dirty="0" err="1"/>
              <a:t>chòir</a:t>
            </a:r>
            <a:r>
              <a:rPr lang="en-GB" sz="1800" dirty="0"/>
              <a:t> </a:t>
            </a:r>
            <a:r>
              <a:rPr lang="en-GB" sz="1800" dirty="0" err="1"/>
              <a:t>feise</a:t>
            </a:r>
            <a:r>
              <a:rPr lang="en-GB" sz="1800" dirty="0"/>
              <a:t> a </a:t>
            </a:r>
            <a:r>
              <a:rPr lang="en-GB" sz="1800" dirty="0" err="1"/>
              <a:t>bhith</a:t>
            </a:r>
            <a:r>
              <a:rPr lang="en-GB" sz="1800" dirty="0"/>
              <a:t> na </a:t>
            </a:r>
            <a:r>
              <a:rPr lang="en-GB" sz="1800" dirty="0" err="1"/>
              <a:t>rud</a:t>
            </a:r>
            <a:r>
              <a:rPr lang="en-GB" sz="1800" dirty="0"/>
              <a:t> </a:t>
            </a:r>
            <a:r>
              <a:rPr lang="en-GB" sz="1800" dirty="0" err="1"/>
              <a:t>tlachdmhor</a:t>
            </a:r>
            <a:endParaRPr lang="en-GB" sz="1800" dirty="0"/>
          </a:p>
          <a:p>
            <a:pPr lvl="0"/>
            <a:r>
              <a:rPr lang="en-GB" sz="1800" dirty="0" err="1"/>
              <a:t>Leatromachd</a:t>
            </a:r>
            <a:r>
              <a:rPr lang="en-GB" sz="1800" dirty="0"/>
              <a:t>, </a:t>
            </a:r>
            <a:r>
              <a:rPr lang="en-GB" sz="1800" dirty="0" err="1"/>
              <a:t>casg</a:t>
            </a:r>
            <a:r>
              <a:rPr lang="en-GB" sz="1800" dirty="0"/>
              <a:t>-gin </a:t>
            </a:r>
            <a:r>
              <a:rPr lang="en-GB" sz="1800" dirty="0" err="1"/>
              <a:t>agus</a:t>
            </a:r>
            <a:r>
              <a:rPr lang="en-GB" sz="1800" dirty="0"/>
              <a:t> </a:t>
            </a:r>
            <a:r>
              <a:rPr lang="en-GB" sz="1800" dirty="0" err="1"/>
              <a:t>casgain</a:t>
            </a:r>
            <a:endParaRPr lang="en-GB" sz="1800" dirty="0"/>
          </a:p>
          <a:p>
            <a:pPr lvl="0"/>
            <a:r>
              <a:rPr lang="en-GB" sz="1800" dirty="0"/>
              <a:t>Na tha </a:t>
            </a:r>
            <a:r>
              <a:rPr lang="en-GB" sz="1800" dirty="0" err="1"/>
              <a:t>sinn</a:t>
            </a:r>
            <a:r>
              <a:rPr lang="en-GB" sz="1800" dirty="0"/>
              <a:t> a’ </a:t>
            </a:r>
            <a:r>
              <a:rPr lang="en-GB" sz="1800" dirty="0" err="1"/>
              <a:t>ciallachadh</a:t>
            </a:r>
            <a:r>
              <a:rPr lang="en-GB" sz="1800" dirty="0"/>
              <a:t> le </a:t>
            </a:r>
            <a:r>
              <a:rPr lang="en-GB" sz="1800" dirty="0" err="1"/>
              <a:t>feisealachd</a:t>
            </a:r>
            <a:r>
              <a:rPr lang="en-GB" sz="1800" dirty="0"/>
              <a:t> </a:t>
            </a:r>
            <a:r>
              <a:rPr lang="en-GB" sz="1800" dirty="0" err="1"/>
              <a:t>daonna</a:t>
            </a:r>
            <a:endParaRPr lang="en-GB" sz="1800" dirty="0"/>
          </a:p>
          <a:p>
            <a:pPr lvl="0"/>
            <a:r>
              <a:rPr lang="en-GB" sz="1800" dirty="0"/>
              <a:t>Bun-</a:t>
            </a:r>
            <a:r>
              <a:rPr lang="en-GB" sz="1800" dirty="0" err="1"/>
              <a:t>bheachd</a:t>
            </a:r>
            <a:r>
              <a:rPr lang="en-GB" sz="1800" dirty="0"/>
              <a:t> </a:t>
            </a:r>
            <a:r>
              <a:rPr lang="en-GB" sz="1800" dirty="0" err="1"/>
              <a:t>còraichean</a:t>
            </a:r>
            <a:r>
              <a:rPr lang="en-GB" sz="1800" dirty="0"/>
              <a:t> </a:t>
            </a:r>
            <a:r>
              <a:rPr lang="en-GB" sz="1800" dirty="0" err="1"/>
              <a:t>feise</a:t>
            </a:r>
            <a:endParaRPr lang="en-GB" sz="1800" dirty="0"/>
          </a:p>
          <a:p>
            <a:pPr marL="0" indent="0">
              <a:buNone/>
            </a:pPr>
            <a:endParaRPr lang="en-GB" sz="1800" dirty="0"/>
          </a:p>
          <a:p>
            <a:pPr marL="0" indent="0">
              <a:buNone/>
            </a:pPr>
            <a:r>
              <a:rPr lang="en-GB" sz="1800" dirty="0" err="1"/>
              <a:t>Fiosrachadh</a:t>
            </a:r>
            <a:r>
              <a:rPr lang="en-GB" sz="1800" dirty="0"/>
              <a:t> do </a:t>
            </a:r>
            <a:r>
              <a:rPr lang="en-GB" sz="1800" dirty="0" err="1"/>
              <a:t>phàrantan</a:t>
            </a:r>
            <a:r>
              <a:rPr lang="en-GB" sz="1800" dirty="0"/>
              <a:t> </a:t>
            </a:r>
            <a:r>
              <a:rPr lang="en-GB" sz="1800" dirty="0" err="1"/>
              <a:t>agus</a:t>
            </a:r>
            <a:r>
              <a:rPr lang="en-GB" sz="1800" dirty="0"/>
              <a:t> </a:t>
            </a:r>
            <a:r>
              <a:rPr lang="en-GB" sz="1800" dirty="0" err="1"/>
              <a:t>luchd-cùraim</a:t>
            </a:r>
            <a:r>
              <a:rPr lang="en-GB" sz="1800" dirty="0"/>
              <a:t> mu </a:t>
            </a:r>
            <a:r>
              <a:rPr lang="en-GB" sz="1800" dirty="0" err="1"/>
              <a:t>ionnsachadh</a:t>
            </a:r>
            <a:r>
              <a:rPr lang="en-GB" sz="1800" dirty="0"/>
              <a:t> RSHP </a:t>
            </a:r>
            <a:r>
              <a:rPr lang="en-GB" sz="1800" dirty="0" err="1"/>
              <a:t>aig</a:t>
            </a:r>
            <a:r>
              <a:rPr lang="en-GB" sz="1800" dirty="0"/>
              <a:t> an </a:t>
            </a:r>
            <a:r>
              <a:rPr lang="en-GB" sz="1800" dirty="0" err="1" smtClean="0"/>
              <a:t>treas</a:t>
            </a:r>
            <a:r>
              <a:rPr lang="en-GB" sz="1800" dirty="0" smtClean="0"/>
              <a:t>/</a:t>
            </a:r>
            <a:r>
              <a:rPr lang="en-GB" sz="1800" dirty="0" err="1" smtClean="0"/>
              <a:t>ceathramh</a:t>
            </a:r>
            <a:r>
              <a:rPr lang="en-GB" sz="1800" dirty="0" smtClean="0"/>
              <a:t> </a:t>
            </a:r>
            <a:r>
              <a:rPr lang="en-GB" sz="1800" dirty="0" err="1" smtClean="0"/>
              <a:t>ìre</a:t>
            </a:r>
            <a:r>
              <a:rPr lang="en-GB" sz="1800" dirty="0" smtClean="0"/>
              <a:t> </a:t>
            </a:r>
            <a:r>
              <a:rPr lang="en-GB" sz="1800" dirty="0"/>
              <a:t>san </a:t>
            </a:r>
            <a:r>
              <a:rPr lang="en-GB" sz="1800" dirty="0" err="1"/>
              <a:t>sgoil</a:t>
            </a:r>
            <a:r>
              <a:rPr lang="en-GB" sz="1800" dirty="0"/>
              <a:t> </a:t>
            </a:r>
            <a:r>
              <a:rPr lang="en-GB" sz="1800" dirty="0" err="1"/>
              <a:t>agus</a:t>
            </a:r>
            <a:r>
              <a:rPr lang="en-GB" sz="1800" dirty="0"/>
              <a:t> san </a:t>
            </a:r>
            <a:r>
              <a:rPr lang="en-GB" sz="1800" dirty="0" err="1"/>
              <a:t>dachaigh</a:t>
            </a:r>
            <a:r>
              <a:rPr lang="en-GB" sz="1800" dirty="0"/>
              <a:t>: : </a:t>
            </a:r>
            <a:r>
              <a:rPr lang="en-GB" sz="1800" dirty="0">
                <a:hlinkClick r:id="rId3"/>
              </a:rPr>
              <a:t>https://rshp.scot/third-fourth-level/</a:t>
            </a:r>
            <a:r>
              <a:rPr lang="en-GB" sz="1800" dirty="0"/>
              <a:t>  </a:t>
            </a:r>
          </a:p>
          <a:p>
            <a:endParaRPr lang="en-GB" sz="1800" dirty="0"/>
          </a:p>
        </p:txBody>
      </p:sp>
      <p:pic>
        <p:nvPicPr>
          <p:cNvPr id="4" name="Picture 3">
            <a:extLst>
              <a:ext uri="{FF2B5EF4-FFF2-40B4-BE49-F238E27FC236}">
                <a16:creationId xmlns=""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70700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8"/>
          </a:xfrm>
        </p:spPr>
        <p:txBody>
          <a:bodyPr>
            <a:normAutofit/>
          </a:bodyPr>
          <a:lstStyle/>
          <a:p>
            <a:pPr algn="l"/>
            <a:r>
              <a:rPr lang="en-GB" sz="2800" dirty="0" err="1" smtClean="0">
                <a:latin typeface="Calibri Light" panose="020F0302020204030204" pitchFamily="34" charset="0"/>
                <a:cs typeface="Calibri Light" panose="020F0302020204030204" pitchFamily="34" charset="0"/>
              </a:rPr>
              <a:t>Dè</a:t>
            </a:r>
            <a:r>
              <a:rPr lang="en-GB" sz="2800" dirty="0" smtClean="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bhios</a:t>
            </a:r>
            <a:r>
              <a:rPr lang="en-GB" sz="2800" dirty="0" smtClean="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sinn</a:t>
            </a:r>
            <a:r>
              <a:rPr lang="en-GB" sz="2800" dirty="0" smtClean="0">
                <a:latin typeface="Calibri Light" panose="020F0302020204030204" pitchFamily="34" charset="0"/>
                <a:cs typeface="Calibri Light" panose="020F0302020204030204" pitchFamily="34" charset="0"/>
              </a:rPr>
              <a:t> a’ </a:t>
            </a:r>
            <a:r>
              <a:rPr lang="en-GB" sz="2800" dirty="0" err="1" smtClean="0">
                <a:latin typeface="Calibri Light" panose="020F0302020204030204" pitchFamily="34" charset="0"/>
                <a:cs typeface="Calibri Light" panose="020F0302020204030204" pitchFamily="34" charset="0"/>
              </a:rPr>
              <a:t>dèanamh</a:t>
            </a:r>
            <a:r>
              <a:rPr lang="en-GB" sz="2800" dirty="0" smtClean="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aig</a:t>
            </a:r>
            <a:r>
              <a:rPr lang="en-GB" sz="2800" dirty="0" smtClean="0">
                <a:latin typeface="Calibri Light" panose="020F0302020204030204" pitchFamily="34" charset="0"/>
                <a:cs typeface="Calibri Light" panose="020F0302020204030204" pitchFamily="34" charset="0"/>
              </a:rPr>
              <a:t> an </a:t>
            </a:r>
            <a:r>
              <a:rPr lang="en-GB" sz="2800" dirty="0" err="1" smtClean="0">
                <a:latin typeface="Calibri Light" panose="020F0302020204030204" pitchFamily="34" charset="0"/>
                <a:cs typeface="Calibri Light" panose="020F0302020204030204" pitchFamily="34" charset="0"/>
              </a:rPr>
              <a:t>ìre</a:t>
            </a:r>
            <a:r>
              <a:rPr lang="en-GB" sz="2800" dirty="0" smtClean="0">
                <a:latin typeface="Calibri Light" panose="020F0302020204030204" pitchFamily="34" charset="0"/>
                <a:cs typeface="Calibri Light" panose="020F0302020204030204" pitchFamily="34" charset="0"/>
              </a:rPr>
              <a:t> as </a:t>
            </a:r>
            <a:r>
              <a:rPr lang="en-GB" sz="2800" dirty="0" err="1" smtClean="0">
                <a:latin typeface="Calibri Light" panose="020F0302020204030204" pitchFamily="34" charset="0"/>
                <a:cs typeface="Calibri Light" panose="020F0302020204030204" pitchFamily="34" charset="0"/>
              </a:rPr>
              <a:t>Àirde</a:t>
            </a:r>
            <a:r>
              <a:rPr lang="en-GB" sz="2800" dirty="0" smtClean="0">
                <a:latin typeface="Calibri Light" panose="020F0302020204030204" pitchFamily="34" charset="0"/>
                <a:cs typeface="Calibri Light" panose="020F0302020204030204" pitchFamily="34" charset="0"/>
              </a:rPr>
              <a:t>?</a:t>
            </a:r>
            <a:endParaRPr lang="en-GB" sz="28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457200" y="1556792"/>
            <a:ext cx="8229600" cy="4886003"/>
          </a:xfrm>
        </p:spPr>
        <p:txBody>
          <a:bodyPr>
            <a:normAutofit/>
          </a:bodyPr>
          <a:lstStyle/>
          <a:p>
            <a:pPr marL="0" indent="0">
              <a:buNone/>
            </a:pPr>
            <a:r>
              <a:rPr lang="en-GB" sz="1800" dirty="0" err="1" smtClean="0"/>
              <a:t>Aig</a:t>
            </a:r>
            <a:r>
              <a:rPr lang="en-GB" sz="1800" dirty="0" smtClean="0"/>
              <a:t> an </a:t>
            </a:r>
            <a:r>
              <a:rPr lang="en-GB" sz="1800" dirty="0" err="1" smtClean="0"/>
              <a:t>Ìre</a:t>
            </a:r>
            <a:r>
              <a:rPr lang="en-GB" sz="1800" dirty="0" smtClean="0"/>
              <a:t> as </a:t>
            </a:r>
            <a:r>
              <a:rPr lang="en-GB" sz="1800" dirty="0" err="1" smtClean="0"/>
              <a:t>Àirde</a:t>
            </a:r>
            <a:r>
              <a:rPr lang="en-GB" sz="1800" dirty="0" smtClean="0"/>
              <a:t>, </a:t>
            </a:r>
            <a:r>
              <a:rPr lang="en-GB" sz="1800" dirty="0" err="1" smtClean="0"/>
              <a:t>bhiodh</a:t>
            </a:r>
            <a:r>
              <a:rPr lang="en-GB" sz="1800" dirty="0" smtClean="0"/>
              <a:t> </a:t>
            </a:r>
            <a:r>
              <a:rPr lang="en-GB" sz="1800" dirty="0" err="1" smtClean="0"/>
              <a:t>seo</a:t>
            </a:r>
            <a:r>
              <a:rPr lang="en-GB" sz="1800" dirty="0" smtClean="0"/>
              <a:t> </a:t>
            </a:r>
            <a:r>
              <a:rPr lang="en-GB" sz="1800" dirty="0" err="1" smtClean="0"/>
              <a:t>ann</a:t>
            </a:r>
            <a:r>
              <a:rPr lang="en-GB" sz="1800" dirty="0" smtClean="0"/>
              <a:t> an ÀS4, ÀS5 </a:t>
            </a:r>
            <a:r>
              <a:rPr lang="en-GB" sz="1800" dirty="0" err="1" smtClean="0"/>
              <a:t>agus</a:t>
            </a:r>
            <a:r>
              <a:rPr lang="en-GB" sz="1800" dirty="0" smtClean="0"/>
              <a:t> ÀS6, </a:t>
            </a:r>
            <a:r>
              <a:rPr lang="en-GB" sz="1800" dirty="0" err="1" smtClean="0"/>
              <a:t>sa</a:t>
            </a:r>
            <a:r>
              <a:rPr lang="en-GB" sz="1800" dirty="0" smtClean="0"/>
              <a:t> </a:t>
            </a:r>
            <a:r>
              <a:rPr lang="en-GB" sz="1800" dirty="0" err="1" smtClean="0"/>
              <a:t>choimhearsnachd</a:t>
            </a:r>
            <a:r>
              <a:rPr lang="en-GB" sz="1800" dirty="0" smtClean="0"/>
              <a:t> no </a:t>
            </a:r>
            <a:r>
              <a:rPr lang="en-GB" sz="1800" dirty="0" err="1" smtClean="0"/>
              <a:t>ann</a:t>
            </a:r>
            <a:r>
              <a:rPr lang="en-GB" sz="1800" dirty="0" smtClean="0"/>
              <a:t> an </a:t>
            </a:r>
            <a:r>
              <a:rPr lang="en-GB" sz="1800" dirty="0" err="1" smtClean="0"/>
              <a:t>colaistean</a:t>
            </a:r>
            <a:r>
              <a:rPr lang="en-GB" sz="1800" dirty="0" smtClean="0"/>
              <a:t> </a:t>
            </a:r>
            <a:r>
              <a:rPr lang="en-GB" sz="1800" dirty="0" err="1" smtClean="0"/>
              <a:t>bidh</a:t>
            </a:r>
            <a:r>
              <a:rPr lang="en-GB" sz="1800" dirty="0" smtClean="0"/>
              <a:t> </a:t>
            </a:r>
            <a:r>
              <a:rPr lang="en-GB" sz="1800" dirty="0" smtClean="0"/>
              <a:t>na </a:t>
            </a:r>
            <a:r>
              <a:rPr lang="en-GB" sz="1800" dirty="0" err="1" smtClean="0"/>
              <a:t>cuspairean</a:t>
            </a:r>
            <a:r>
              <a:rPr lang="en-GB" sz="1800" dirty="0" smtClean="0"/>
              <a:t> </a:t>
            </a:r>
            <a:r>
              <a:rPr lang="en-GB" sz="1800" dirty="0" err="1" smtClean="0"/>
              <a:t>agus</a:t>
            </a:r>
            <a:r>
              <a:rPr lang="en-GB" sz="1800" dirty="0" smtClean="0"/>
              <a:t> na </a:t>
            </a:r>
            <a:r>
              <a:rPr lang="en-GB" sz="1800" dirty="0" err="1" smtClean="0"/>
              <a:t>topaigean</a:t>
            </a:r>
            <a:r>
              <a:rPr lang="en-GB" sz="1800" dirty="0" smtClean="0"/>
              <a:t> a </a:t>
            </a:r>
            <a:r>
              <a:rPr lang="en-GB" sz="1800" dirty="0" err="1" smtClean="0"/>
              <a:t>thoisichear</a:t>
            </a:r>
            <a:r>
              <a:rPr lang="en-GB" sz="1800" dirty="0" smtClean="0"/>
              <a:t> </a:t>
            </a:r>
            <a:r>
              <a:rPr lang="en-GB" sz="1800" dirty="0" err="1" smtClean="0"/>
              <a:t>tràth</a:t>
            </a:r>
            <a:r>
              <a:rPr lang="en-GB" sz="1800" dirty="0" smtClean="0"/>
              <a:t> san </a:t>
            </a:r>
            <a:r>
              <a:rPr lang="en-GB" sz="1800" dirty="0" err="1" smtClean="0"/>
              <a:t>àrd-sgoil</a:t>
            </a:r>
            <a:r>
              <a:rPr lang="en-GB" sz="1800" dirty="0" smtClean="0"/>
              <a:t> a’ </a:t>
            </a:r>
            <a:r>
              <a:rPr lang="en-GB" sz="1800" dirty="0" err="1" smtClean="0"/>
              <a:t>leantainn</a:t>
            </a:r>
            <a:r>
              <a:rPr lang="en-GB" sz="1800" dirty="0" smtClean="0"/>
              <a:t>. </a:t>
            </a:r>
            <a:r>
              <a:rPr lang="en-GB" sz="1800" dirty="0" smtClean="0"/>
              <a:t> </a:t>
            </a:r>
          </a:p>
          <a:p>
            <a:r>
              <a:rPr lang="en-GB" sz="1800" dirty="0" err="1" smtClean="0"/>
              <a:t>Leanaidh</a:t>
            </a:r>
            <a:r>
              <a:rPr lang="en-GB" sz="1800" dirty="0" smtClean="0"/>
              <a:t> </a:t>
            </a:r>
            <a:r>
              <a:rPr lang="en-GB" sz="1800" dirty="0" err="1" smtClean="0"/>
              <a:t>daoin</a:t>
            </a:r>
            <a:r>
              <a:rPr lang="en-GB" sz="1800" dirty="0" smtClean="0"/>
              <a:t>’ </a:t>
            </a:r>
            <a:r>
              <a:rPr lang="en-GB" sz="1800" dirty="0" err="1" smtClean="0"/>
              <a:t>òga</a:t>
            </a:r>
            <a:r>
              <a:rPr lang="en-GB" sz="1800" dirty="0" smtClean="0"/>
              <a:t> </a:t>
            </a:r>
            <a:r>
              <a:rPr lang="en-GB" sz="1800" dirty="0" err="1" smtClean="0"/>
              <a:t>orra</a:t>
            </a:r>
            <a:r>
              <a:rPr lang="en-GB" sz="1800" dirty="0" smtClean="0"/>
              <a:t> a’ </a:t>
            </a:r>
            <a:r>
              <a:rPr lang="en-GB" sz="1800" dirty="0" err="1" smtClean="0"/>
              <a:t>coimhead</a:t>
            </a:r>
            <a:r>
              <a:rPr lang="en-GB" sz="1800" dirty="0" smtClean="0"/>
              <a:t> </a:t>
            </a:r>
            <a:r>
              <a:rPr lang="en-GB" sz="1800" dirty="0" err="1" smtClean="0"/>
              <a:t>ri</a:t>
            </a:r>
            <a:r>
              <a:rPr lang="en-GB" sz="1800" dirty="0" smtClean="0"/>
              <a:t> </a:t>
            </a:r>
            <a:r>
              <a:rPr lang="en-GB" sz="1800" dirty="0" err="1" smtClean="0"/>
              <a:t>dàimhean</a:t>
            </a:r>
            <a:r>
              <a:rPr lang="en-GB" sz="1800" dirty="0" smtClean="0"/>
              <a:t> </a:t>
            </a:r>
            <a:r>
              <a:rPr lang="en-GB" sz="1800" dirty="0" err="1" smtClean="0"/>
              <a:t>chairdeil</a:t>
            </a:r>
            <a:r>
              <a:rPr lang="en-GB" sz="1800" dirty="0" smtClean="0"/>
              <a:t> </a:t>
            </a:r>
            <a:r>
              <a:rPr lang="en-GB" sz="1800" dirty="0" err="1" smtClean="0"/>
              <a:t>agus</a:t>
            </a:r>
            <a:r>
              <a:rPr lang="en-GB" sz="1800" dirty="0" smtClean="0"/>
              <a:t> </a:t>
            </a:r>
            <a:r>
              <a:rPr lang="en-GB" sz="1800" dirty="0" err="1" smtClean="0"/>
              <a:t>dàimhean</a:t>
            </a:r>
            <a:r>
              <a:rPr lang="en-GB" sz="1800" dirty="0" smtClean="0"/>
              <a:t> </a:t>
            </a:r>
            <a:r>
              <a:rPr lang="en-GB" sz="1800" dirty="0" err="1" smtClean="0"/>
              <a:t>gaoil</a:t>
            </a:r>
            <a:r>
              <a:rPr lang="en-GB" sz="1800" dirty="0" smtClean="0"/>
              <a:t> </a:t>
            </a:r>
            <a:r>
              <a:rPr lang="en-GB" sz="1800" dirty="0" err="1" smtClean="0"/>
              <a:t>agus</a:t>
            </a:r>
            <a:r>
              <a:rPr lang="en-GB" sz="1800" dirty="0" smtClean="0"/>
              <a:t> </a:t>
            </a:r>
            <a:r>
              <a:rPr lang="en-GB" sz="1800" dirty="0" err="1" smtClean="0"/>
              <a:t>romansach</a:t>
            </a:r>
            <a:r>
              <a:rPr lang="en-GB" sz="1800" dirty="0" smtClean="0"/>
              <a:t>. Young people continue to reflect on friendships and romantic and intimate relationships. Tha </a:t>
            </a:r>
            <a:r>
              <a:rPr lang="en-GB" sz="1800" dirty="0" err="1" smtClean="0"/>
              <a:t>tuilleadh</a:t>
            </a:r>
            <a:r>
              <a:rPr lang="en-GB" sz="1800" dirty="0" smtClean="0"/>
              <a:t> </a:t>
            </a:r>
            <a:r>
              <a:rPr lang="en-GB" sz="1800" dirty="0" err="1" smtClean="0"/>
              <a:t>ionnsachadh</a:t>
            </a:r>
            <a:r>
              <a:rPr lang="en-GB" sz="1800" dirty="0" smtClean="0"/>
              <a:t> </a:t>
            </a:r>
            <a:r>
              <a:rPr lang="en-GB" sz="1800" dirty="0" err="1" smtClean="0"/>
              <a:t>ann</a:t>
            </a:r>
            <a:r>
              <a:rPr lang="en-GB" sz="1800" dirty="0" smtClean="0"/>
              <a:t> air na </a:t>
            </a:r>
            <a:r>
              <a:rPr lang="en-GB" sz="1800" dirty="0" err="1" smtClean="0"/>
              <a:t>rudan</a:t>
            </a:r>
            <a:r>
              <a:rPr lang="en-GB" sz="1800" dirty="0" smtClean="0"/>
              <a:t> a </a:t>
            </a:r>
            <a:r>
              <a:rPr lang="en-GB" sz="1800" dirty="0" err="1" smtClean="0"/>
              <a:t>dh’fhaodas</a:t>
            </a:r>
            <a:r>
              <a:rPr lang="en-GB" sz="1800" dirty="0" smtClean="0"/>
              <a:t> </a:t>
            </a:r>
            <a:r>
              <a:rPr lang="en-GB" sz="1800" dirty="0" err="1" smtClean="0"/>
              <a:t>buaidh</a:t>
            </a:r>
            <a:r>
              <a:rPr lang="en-GB" sz="1800" dirty="0" smtClean="0"/>
              <a:t> a </a:t>
            </a:r>
            <a:r>
              <a:rPr lang="en-GB" sz="1800" dirty="0" err="1" smtClean="0"/>
              <a:t>thoirt</a:t>
            </a:r>
            <a:r>
              <a:rPr lang="en-GB" sz="1800" dirty="0" smtClean="0"/>
              <a:t> air </a:t>
            </a:r>
            <a:r>
              <a:rPr lang="en-GB" sz="1800" dirty="0" err="1" smtClean="0"/>
              <a:t>daoin</a:t>
            </a:r>
            <a:r>
              <a:rPr lang="en-GB" sz="1800" dirty="0" smtClean="0"/>
              <a:t>’ </a:t>
            </a:r>
            <a:r>
              <a:rPr lang="en-GB" sz="1800" dirty="0" err="1" smtClean="0"/>
              <a:t>òga</a:t>
            </a:r>
            <a:r>
              <a:rPr lang="en-GB" sz="1800" dirty="0" smtClean="0"/>
              <a:t>, a’ </a:t>
            </a:r>
            <a:r>
              <a:rPr lang="en-GB" sz="1800" dirty="0" err="1" smtClean="0"/>
              <a:t>gabhail</a:t>
            </a:r>
            <a:r>
              <a:rPr lang="en-GB" sz="1800" dirty="0" smtClean="0"/>
              <a:t> a-</a:t>
            </a:r>
            <a:r>
              <a:rPr lang="en-GB" sz="1800" dirty="0" err="1" smtClean="0"/>
              <a:t>steach</a:t>
            </a:r>
            <a:r>
              <a:rPr lang="en-GB" sz="1800" dirty="0" smtClean="0"/>
              <a:t> </a:t>
            </a:r>
            <a:r>
              <a:rPr lang="en-GB" sz="1800" dirty="0" err="1" smtClean="0"/>
              <a:t>pòrnografaidh</a:t>
            </a:r>
            <a:r>
              <a:rPr lang="en-GB" sz="1800" dirty="0" smtClean="0"/>
              <a:t>, </a:t>
            </a:r>
            <a:r>
              <a:rPr lang="en-GB" sz="1800" dirty="0" err="1" smtClean="0"/>
              <a:t>deoch</a:t>
            </a:r>
            <a:r>
              <a:rPr lang="en-GB" sz="1800" dirty="0" smtClean="0"/>
              <a:t> </a:t>
            </a:r>
            <a:r>
              <a:rPr lang="en-GB" sz="1800" dirty="0" err="1" smtClean="0"/>
              <a:t>làidir</a:t>
            </a:r>
            <a:r>
              <a:rPr lang="en-GB" sz="1800" dirty="0" smtClean="0"/>
              <a:t> no </a:t>
            </a:r>
            <a:r>
              <a:rPr lang="en-GB" sz="1800" dirty="0" err="1" smtClean="0"/>
              <a:t>drogaichean</a:t>
            </a:r>
            <a:r>
              <a:rPr lang="en-GB" sz="1800" dirty="0" smtClean="0"/>
              <a:t> </a:t>
            </a:r>
            <a:r>
              <a:rPr lang="en-GB" sz="1800" dirty="0" err="1" smtClean="0"/>
              <a:t>agus</a:t>
            </a:r>
            <a:r>
              <a:rPr lang="en-GB" sz="1800" dirty="0" smtClean="0"/>
              <a:t> mar a </a:t>
            </a:r>
            <a:r>
              <a:rPr lang="en-GB" sz="1800" dirty="0" err="1" smtClean="0"/>
              <a:t>bhios</a:t>
            </a:r>
            <a:r>
              <a:rPr lang="en-GB" sz="1800" dirty="0" smtClean="0"/>
              <a:t> iad a’ </a:t>
            </a:r>
            <a:r>
              <a:rPr lang="en-GB" sz="1800" dirty="0" err="1" smtClean="0"/>
              <a:t>bualadh</a:t>
            </a:r>
            <a:r>
              <a:rPr lang="en-GB" sz="1800" dirty="0" smtClean="0"/>
              <a:t> air </a:t>
            </a:r>
            <a:r>
              <a:rPr lang="en-GB" sz="1800" dirty="0" err="1" smtClean="0"/>
              <a:t>dàimhean</a:t>
            </a:r>
            <a:r>
              <a:rPr lang="en-GB" sz="1800" dirty="0" smtClean="0"/>
              <a:t>. </a:t>
            </a:r>
          </a:p>
          <a:p>
            <a:r>
              <a:rPr lang="en-GB" sz="1800" dirty="0" smtClean="0"/>
              <a:t>Tha </a:t>
            </a:r>
            <a:r>
              <a:rPr lang="en-GB" sz="1800" dirty="0" err="1" smtClean="0"/>
              <a:t>daoin</a:t>
            </a:r>
            <a:r>
              <a:rPr lang="en-GB" sz="1800" dirty="0" smtClean="0"/>
              <a:t>’ </a:t>
            </a:r>
            <a:r>
              <a:rPr lang="en-GB" sz="1800" dirty="0" err="1" smtClean="0"/>
              <a:t>òga</a:t>
            </a:r>
            <a:r>
              <a:rPr lang="en-GB" sz="1800" dirty="0" smtClean="0"/>
              <a:t> gam </a:t>
            </a:r>
            <a:r>
              <a:rPr lang="en-GB" sz="1800" dirty="0" err="1" smtClean="0"/>
              <a:t>brosnachadh</a:t>
            </a:r>
            <a:r>
              <a:rPr lang="en-GB" sz="1800" dirty="0" smtClean="0"/>
              <a:t> </a:t>
            </a:r>
            <a:r>
              <a:rPr lang="en-GB" sz="1800" dirty="0" err="1" smtClean="0"/>
              <a:t>gus</a:t>
            </a:r>
            <a:r>
              <a:rPr lang="en-GB" sz="1800" dirty="0" smtClean="0"/>
              <a:t> </a:t>
            </a:r>
            <a:r>
              <a:rPr lang="en-GB" sz="1800" dirty="0" err="1" smtClean="0"/>
              <a:t>fàs</a:t>
            </a:r>
            <a:r>
              <a:rPr lang="en-GB" sz="1800" dirty="0" smtClean="0"/>
              <a:t> </a:t>
            </a:r>
            <a:r>
              <a:rPr lang="en-GB" sz="1800" dirty="0" err="1" smtClean="0"/>
              <a:t>eòlach</a:t>
            </a:r>
            <a:r>
              <a:rPr lang="en-GB" sz="1800" dirty="0" smtClean="0"/>
              <a:t> air am </a:t>
            </a:r>
            <a:r>
              <a:rPr lang="en-GB" sz="1800" dirty="0" err="1" smtClean="0"/>
              <a:t>bodhaigean</a:t>
            </a:r>
            <a:r>
              <a:rPr lang="en-GB" sz="1800" dirty="0" smtClean="0"/>
              <a:t> </a:t>
            </a:r>
            <a:r>
              <a:rPr lang="en-GB" sz="1800" dirty="0" err="1" smtClean="0"/>
              <a:t>fhèin</a:t>
            </a:r>
            <a:r>
              <a:rPr lang="en-GB" sz="1800" dirty="0" smtClean="0"/>
              <a:t>, </a:t>
            </a:r>
            <a:r>
              <a:rPr lang="en-GB" sz="1800" dirty="0" err="1" smtClean="0"/>
              <a:t>agus</a:t>
            </a:r>
            <a:r>
              <a:rPr lang="en-GB" sz="1800" dirty="0" smtClean="0"/>
              <a:t> </a:t>
            </a:r>
            <a:r>
              <a:rPr lang="en-GB" sz="1800" dirty="0" err="1" smtClean="0"/>
              <a:t>gus</a:t>
            </a:r>
            <a:r>
              <a:rPr lang="en-GB" sz="1800" dirty="0" smtClean="0"/>
              <a:t> </a:t>
            </a:r>
            <a:r>
              <a:rPr lang="en-GB" sz="1800" dirty="0" err="1" smtClean="0"/>
              <a:t>cuideachadh</a:t>
            </a:r>
            <a:r>
              <a:rPr lang="en-GB" sz="1800" dirty="0" smtClean="0"/>
              <a:t> </a:t>
            </a:r>
            <a:r>
              <a:rPr lang="en-GB" sz="1800" dirty="0" err="1" smtClean="0"/>
              <a:t>iarraidh</a:t>
            </a:r>
            <a:r>
              <a:rPr lang="en-GB" sz="1800" dirty="0" smtClean="0"/>
              <a:t> ma tha </a:t>
            </a:r>
            <a:r>
              <a:rPr lang="en-GB" sz="1800" dirty="0" err="1" smtClean="0"/>
              <a:t>duilgheadas</a:t>
            </a:r>
            <a:r>
              <a:rPr lang="en-GB" sz="1800" dirty="0" smtClean="0"/>
              <a:t> </a:t>
            </a:r>
            <a:r>
              <a:rPr lang="en-GB" sz="1800" dirty="0" err="1" smtClean="0"/>
              <a:t>sam</a:t>
            </a:r>
            <a:r>
              <a:rPr lang="en-GB" sz="1800" dirty="0" smtClean="0"/>
              <a:t> </a:t>
            </a:r>
            <a:r>
              <a:rPr lang="en-GB" sz="1800" dirty="0" err="1" smtClean="0"/>
              <a:t>bith</a:t>
            </a:r>
            <a:r>
              <a:rPr lang="en-GB" sz="1800" dirty="0" smtClean="0"/>
              <a:t> aca no </a:t>
            </a:r>
            <a:r>
              <a:rPr lang="en-GB" sz="1800" dirty="0" err="1" smtClean="0"/>
              <a:t>dragh</a:t>
            </a:r>
            <a:r>
              <a:rPr lang="en-GB" sz="1800" dirty="0" smtClean="0"/>
              <a:t> </a:t>
            </a:r>
            <a:r>
              <a:rPr lang="en-GB" sz="1800" dirty="0" err="1" smtClean="0"/>
              <a:t>orra</a:t>
            </a:r>
            <a:r>
              <a:rPr lang="en-GB" sz="1800" dirty="0" smtClean="0"/>
              <a:t> mu </a:t>
            </a:r>
            <a:r>
              <a:rPr lang="en-GB" sz="1800" dirty="0" err="1" smtClean="0"/>
              <a:t>rud</a:t>
            </a:r>
            <a:r>
              <a:rPr lang="en-GB" sz="1800" dirty="0" smtClean="0"/>
              <a:t> </a:t>
            </a:r>
            <a:r>
              <a:rPr lang="en-GB" sz="1800" dirty="0" err="1" smtClean="0"/>
              <a:t>sam</a:t>
            </a:r>
            <a:r>
              <a:rPr lang="en-GB" sz="1800" dirty="0" smtClean="0"/>
              <a:t> </a:t>
            </a:r>
            <a:r>
              <a:rPr lang="en-GB" sz="1800" dirty="0" err="1" smtClean="0"/>
              <a:t>bith</a:t>
            </a:r>
            <a:r>
              <a:rPr lang="en-GB" sz="1800" dirty="0" smtClean="0"/>
              <a:t>. Tha </a:t>
            </a:r>
            <a:r>
              <a:rPr lang="en-GB" sz="1800" dirty="0" err="1" smtClean="0"/>
              <a:t>seo</a:t>
            </a:r>
            <a:r>
              <a:rPr lang="en-GB" sz="1800" dirty="0" smtClean="0"/>
              <a:t> a’ </a:t>
            </a:r>
            <a:r>
              <a:rPr lang="en-GB" sz="1800" dirty="0" err="1" smtClean="0"/>
              <a:t>gabhail</a:t>
            </a:r>
            <a:r>
              <a:rPr lang="en-GB" sz="1800" dirty="0" smtClean="0"/>
              <a:t> a-</a:t>
            </a:r>
            <a:r>
              <a:rPr lang="en-GB" sz="1800" dirty="0" err="1" smtClean="0"/>
              <a:t>steach</a:t>
            </a:r>
            <a:r>
              <a:rPr lang="en-GB" sz="1800" dirty="0" smtClean="0"/>
              <a:t> </a:t>
            </a:r>
            <a:r>
              <a:rPr lang="en-GB" sz="1800" dirty="0" err="1" smtClean="0"/>
              <a:t>fios</a:t>
            </a:r>
            <a:r>
              <a:rPr lang="en-GB" sz="1800" dirty="0" smtClean="0"/>
              <a:t> air </a:t>
            </a:r>
            <a:r>
              <a:rPr lang="en-GB" sz="1800" dirty="0" err="1" smtClean="0"/>
              <a:t>seibheisean</a:t>
            </a:r>
            <a:r>
              <a:rPr lang="en-GB" sz="1800" dirty="0" smtClean="0"/>
              <a:t> taic a </a:t>
            </a:r>
            <a:r>
              <a:rPr lang="en-GB" sz="1800" dirty="0" err="1" smtClean="0"/>
              <a:t>thaibh</a:t>
            </a:r>
            <a:r>
              <a:rPr lang="en-GB" sz="1800" dirty="0" smtClean="0"/>
              <a:t> </a:t>
            </a:r>
            <a:r>
              <a:rPr lang="en-GB" sz="1800" dirty="0" err="1" smtClean="0"/>
              <a:t>fallaineachd</a:t>
            </a:r>
            <a:r>
              <a:rPr lang="en-GB" sz="1800" dirty="0" smtClean="0"/>
              <a:t> </a:t>
            </a:r>
            <a:r>
              <a:rPr lang="en-GB" sz="1800" dirty="0" err="1" smtClean="0"/>
              <a:t>feise</a:t>
            </a:r>
            <a:r>
              <a:rPr lang="en-GB" sz="1800" dirty="0" smtClean="0"/>
              <a:t>. </a:t>
            </a:r>
            <a:endParaRPr lang="en-GB" sz="1800" dirty="0"/>
          </a:p>
          <a:p>
            <a:r>
              <a:rPr lang="en-GB" sz="1800" dirty="0" err="1" smtClean="0"/>
              <a:t>Bidh</a:t>
            </a:r>
            <a:r>
              <a:rPr lang="en-GB" sz="1800" dirty="0" smtClean="0"/>
              <a:t> </a:t>
            </a:r>
            <a:r>
              <a:rPr lang="en-GB" sz="1800" dirty="0" err="1" smtClean="0"/>
              <a:t>daoin</a:t>
            </a:r>
            <a:r>
              <a:rPr lang="en-GB" sz="1800" dirty="0" smtClean="0"/>
              <a:t>’ </a:t>
            </a:r>
            <a:r>
              <a:rPr lang="en-GB" sz="1800" dirty="0" err="1" smtClean="0"/>
              <a:t>òga</a:t>
            </a:r>
            <a:r>
              <a:rPr lang="en-GB" sz="1800" dirty="0" smtClean="0"/>
              <a:t> a’ </a:t>
            </a:r>
            <a:r>
              <a:rPr lang="en-GB" sz="1800" dirty="0" err="1" smtClean="0"/>
              <a:t>bruidhinn</a:t>
            </a:r>
            <a:r>
              <a:rPr lang="en-GB" sz="1800" dirty="0" smtClean="0"/>
              <a:t> air </a:t>
            </a:r>
            <a:r>
              <a:rPr lang="en-GB" sz="1800" dirty="0" err="1" smtClean="0"/>
              <a:t>feise</a:t>
            </a:r>
            <a:r>
              <a:rPr lang="en-GB" sz="1800" dirty="0" smtClean="0"/>
              <a:t> </a:t>
            </a:r>
            <a:r>
              <a:rPr lang="en-GB" sz="1800" dirty="0" err="1" smtClean="0"/>
              <a:t>ann</a:t>
            </a:r>
            <a:r>
              <a:rPr lang="en-GB" sz="1800" dirty="0" smtClean="0"/>
              <a:t> am </a:t>
            </a:r>
            <a:r>
              <a:rPr lang="en-GB" sz="1800" dirty="0" err="1" smtClean="0"/>
              <a:t>barrachd</a:t>
            </a:r>
            <a:r>
              <a:rPr lang="en-GB" sz="1800" dirty="0" smtClean="0"/>
              <a:t> </a:t>
            </a:r>
            <a:r>
              <a:rPr lang="en-GB" sz="1800" dirty="0" err="1" smtClean="0"/>
              <a:t>doimhneachd</a:t>
            </a:r>
            <a:r>
              <a:rPr lang="en-GB" sz="1800" dirty="0" smtClean="0"/>
              <a:t> </a:t>
            </a:r>
            <a:r>
              <a:rPr lang="en-GB" sz="1800" dirty="0" err="1" smtClean="0"/>
              <a:t>airson</a:t>
            </a:r>
            <a:r>
              <a:rPr lang="en-GB" sz="1800" dirty="0" smtClean="0"/>
              <a:t> ’s gun </a:t>
            </a:r>
            <a:r>
              <a:rPr lang="en-GB" sz="1800" dirty="0" err="1" smtClean="0"/>
              <a:t>tuig</a:t>
            </a:r>
            <a:r>
              <a:rPr lang="en-GB" sz="1800" dirty="0" smtClean="0"/>
              <a:t> iad na tha ceart a </a:t>
            </a:r>
            <a:r>
              <a:rPr lang="en-GB" sz="1800" dirty="0" err="1" smtClean="0"/>
              <a:t>rèir</a:t>
            </a:r>
            <a:r>
              <a:rPr lang="en-GB" sz="1800" dirty="0" smtClean="0"/>
              <a:t> an </a:t>
            </a:r>
            <a:r>
              <a:rPr lang="en-GB" sz="1800" dirty="0" err="1" smtClean="0"/>
              <a:t>lagh</a:t>
            </a:r>
            <a:r>
              <a:rPr lang="en-GB" sz="1800" dirty="0" smtClean="0"/>
              <a:t>, gun </a:t>
            </a:r>
            <a:r>
              <a:rPr lang="en-GB" sz="1800" dirty="0" err="1" smtClean="0"/>
              <a:t>samoinich</a:t>
            </a:r>
            <a:r>
              <a:rPr lang="en-GB" sz="1800" dirty="0" smtClean="0"/>
              <a:t> iad </a:t>
            </a:r>
            <a:r>
              <a:rPr lang="en-GB" sz="1800" dirty="0" err="1" smtClean="0"/>
              <a:t>gu</a:t>
            </a:r>
            <a:r>
              <a:rPr lang="en-GB" sz="1800" dirty="0" smtClean="0"/>
              <a:t> </a:t>
            </a:r>
            <a:r>
              <a:rPr lang="en-GB" sz="1800" dirty="0" err="1" smtClean="0"/>
              <a:t>mionaideach</a:t>
            </a:r>
            <a:r>
              <a:rPr lang="en-GB" sz="1800" dirty="0" smtClean="0"/>
              <a:t> air </a:t>
            </a:r>
            <a:r>
              <a:rPr lang="en-GB" sz="1800" dirty="0" err="1" smtClean="0"/>
              <a:t>cho</a:t>
            </a:r>
            <a:r>
              <a:rPr lang="en-GB" sz="1800" dirty="0" smtClean="0"/>
              <a:t> </a:t>
            </a:r>
            <a:r>
              <a:rPr lang="en-GB" sz="1800" dirty="0" err="1" smtClean="0"/>
              <a:t>cudromach</a:t>
            </a:r>
            <a:r>
              <a:rPr lang="en-GB" sz="1800" dirty="0" smtClean="0"/>
              <a:t> ’s a tha </a:t>
            </a:r>
            <a:r>
              <a:rPr lang="en-GB" sz="1800" dirty="0" err="1" smtClean="0"/>
              <a:t>aonta</a:t>
            </a:r>
            <a:r>
              <a:rPr lang="en-GB" sz="1800" dirty="0" smtClean="0"/>
              <a:t> </a:t>
            </a:r>
            <a:r>
              <a:rPr lang="en-GB" sz="1800" dirty="0" err="1" smtClean="0"/>
              <a:t>agus</a:t>
            </a:r>
            <a:r>
              <a:rPr lang="en-GB" sz="1800" dirty="0" smtClean="0"/>
              <a:t> gum </a:t>
            </a:r>
            <a:r>
              <a:rPr lang="en-GB" sz="1800" dirty="0" err="1" smtClean="0"/>
              <a:t>faigh</a:t>
            </a:r>
            <a:r>
              <a:rPr lang="en-GB" sz="1800" dirty="0" smtClean="0"/>
              <a:t> iad </a:t>
            </a:r>
            <a:r>
              <a:rPr lang="en-GB" sz="1800" dirty="0" err="1" smtClean="0"/>
              <a:t>fios</a:t>
            </a:r>
            <a:r>
              <a:rPr lang="en-GB" sz="1800" dirty="0" smtClean="0"/>
              <a:t>  </a:t>
            </a:r>
            <a:r>
              <a:rPr lang="en-GB" sz="1800" dirty="0" err="1" smtClean="0"/>
              <a:t>agus</a:t>
            </a:r>
            <a:r>
              <a:rPr lang="en-GB" sz="1800" dirty="0" smtClean="0"/>
              <a:t> </a:t>
            </a:r>
            <a:r>
              <a:rPr lang="en-GB" sz="1800" dirty="0" err="1" smtClean="0"/>
              <a:t>misneachd</a:t>
            </a:r>
            <a:r>
              <a:rPr lang="en-GB" sz="1800" dirty="0" smtClean="0"/>
              <a:t> </a:t>
            </a:r>
            <a:r>
              <a:rPr lang="en-GB" sz="1800" dirty="0" err="1" smtClean="0"/>
              <a:t>airson</a:t>
            </a:r>
            <a:r>
              <a:rPr lang="en-GB" sz="1800" dirty="0" smtClean="0"/>
              <a:t> na co-</a:t>
            </a:r>
            <a:r>
              <a:rPr lang="en-GB" sz="1800" dirty="0" err="1" smtClean="0"/>
              <a:t>dhùnaidhean</a:t>
            </a:r>
            <a:r>
              <a:rPr lang="en-GB" sz="1800" dirty="0" smtClean="0"/>
              <a:t> as </a:t>
            </a:r>
            <a:r>
              <a:rPr lang="en-GB" sz="1800" dirty="0" err="1" smtClean="0"/>
              <a:t>fheàrr</a:t>
            </a:r>
            <a:r>
              <a:rPr lang="en-GB" sz="1800" dirty="0" smtClean="0"/>
              <a:t> a </a:t>
            </a:r>
            <a:r>
              <a:rPr lang="en-GB" sz="1800" dirty="0" err="1" smtClean="0"/>
              <a:t>ruighinn</a:t>
            </a:r>
            <a:r>
              <a:rPr lang="en-GB" sz="1800" dirty="0" smtClean="0"/>
              <a:t> </a:t>
            </a:r>
            <a:r>
              <a:rPr lang="en-GB" sz="1800" dirty="0" err="1" smtClean="0"/>
              <a:t>dhaibh</a:t>
            </a:r>
            <a:r>
              <a:rPr lang="en-GB" sz="1800" dirty="0" smtClean="0"/>
              <a:t> </a:t>
            </a:r>
            <a:r>
              <a:rPr lang="en-GB" sz="1800" dirty="0" err="1" smtClean="0"/>
              <a:t>fhèin</a:t>
            </a:r>
            <a:r>
              <a:rPr lang="en-GB" sz="1800" dirty="0" smtClean="0"/>
              <a:t> </a:t>
            </a:r>
            <a:r>
              <a:rPr lang="en-GB" sz="1800" dirty="0" err="1" smtClean="0"/>
              <a:t>agus</a:t>
            </a:r>
            <a:r>
              <a:rPr lang="en-GB" sz="1800" dirty="0" smtClean="0"/>
              <a:t> </a:t>
            </a:r>
            <a:r>
              <a:rPr lang="en-GB" sz="1800" dirty="0" err="1" smtClean="0"/>
              <a:t>sna</a:t>
            </a:r>
            <a:r>
              <a:rPr lang="en-GB" sz="1800" dirty="0" smtClean="0"/>
              <a:t> </a:t>
            </a:r>
            <a:r>
              <a:rPr lang="en-GB" sz="1800" dirty="0" err="1" smtClean="0"/>
              <a:t>dàimhean</a:t>
            </a:r>
            <a:r>
              <a:rPr lang="en-GB" sz="1800" dirty="0" smtClean="0"/>
              <a:t> a </a:t>
            </a:r>
            <a:r>
              <a:rPr lang="en-GB" sz="1800" dirty="0" err="1" smtClean="0"/>
              <a:t>bhios</a:t>
            </a:r>
            <a:r>
              <a:rPr lang="en-GB" sz="1800" dirty="0" smtClean="0"/>
              <a:t> aca.  </a:t>
            </a:r>
            <a:endParaRPr lang="en-GB" sz="1800" dirty="0"/>
          </a:p>
        </p:txBody>
      </p:sp>
      <p:pic>
        <p:nvPicPr>
          <p:cNvPr id="4" name="Picture 3">
            <a:extLst>
              <a:ext uri="{FF2B5EF4-FFF2-40B4-BE49-F238E27FC236}">
                <a16:creationId xmlns=""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21455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2AD6D3-D952-42F9-B2EA-6C622B2D5AEA}"/>
              </a:ext>
            </a:extLst>
          </p:cNvPr>
          <p:cNvSpPr>
            <a:spLocks noGrp="1"/>
          </p:cNvSpPr>
          <p:nvPr>
            <p:ph type="title"/>
          </p:nvPr>
        </p:nvSpPr>
        <p:spPr>
          <a:xfrm>
            <a:off x="254620" y="404664"/>
            <a:ext cx="6621636" cy="588561"/>
          </a:xfrm>
        </p:spPr>
        <p:txBody>
          <a:bodyPr>
            <a:noAutofit/>
          </a:bodyPr>
          <a:lstStyle/>
          <a:p>
            <a:pPr algn="l"/>
            <a:r>
              <a:rPr lang="en-GB" sz="2800" dirty="0">
                <a:latin typeface="Calibri Light" panose="020F0302020204030204" pitchFamily="34" charset="0"/>
                <a:cs typeface="Calibri Light" panose="020F0302020204030204" pitchFamily="34" charset="0"/>
              </a:rPr>
              <a:t/>
            </a:r>
            <a:br>
              <a:rPr lang="en-GB" sz="2800" dirty="0">
                <a:latin typeface="Calibri Light" panose="020F0302020204030204" pitchFamily="34" charset="0"/>
                <a:cs typeface="Calibri Light" panose="020F0302020204030204" pitchFamily="34" charset="0"/>
              </a:rPr>
            </a:br>
            <a:r>
              <a:rPr lang="en-GB" sz="2800" dirty="0" err="1" smtClean="0">
                <a:latin typeface="Calibri Light" panose="020F0302020204030204" pitchFamily="34" charset="0"/>
                <a:cs typeface="Calibri Light" panose="020F0302020204030204" pitchFamily="34" charset="0"/>
              </a:rPr>
              <a:t>Dè</a:t>
            </a:r>
            <a:r>
              <a:rPr lang="en-GB" sz="2800" dirty="0" smtClean="0">
                <a:latin typeface="Calibri Light" panose="020F0302020204030204" pitchFamily="34" charset="0"/>
                <a:cs typeface="Calibri Light" panose="020F0302020204030204" pitchFamily="34" charset="0"/>
              </a:rPr>
              <a:t> tha clann </a:t>
            </a:r>
            <a:r>
              <a:rPr lang="en-GB" sz="2800" dirty="0" err="1" smtClean="0">
                <a:latin typeface="Calibri Light" panose="020F0302020204030204" pitchFamily="34" charset="0"/>
                <a:cs typeface="Calibri Light" panose="020F0302020204030204" pitchFamily="34" charset="0"/>
              </a:rPr>
              <a:t>agus</a:t>
            </a:r>
            <a:r>
              <a:rPr lang="en-GB" sz="2800" dirty="0" smtClean="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daoin</a:t>
            </a:r>
            <a:r>
              <a:rPr lang="en-GB" sz="2800" dirty="0" smtClean="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òga</a:t>
            </a:r>
            <a:r>
              <a:rPr lang="en-GB" sz="2800" dirty="0" smtClean="0">
                <a:latin typeface="Calibri Light" panose="020F0302020204030204" pitchFamily="34" charset="0"/>
                <a:cs typeface="Calibri Light" panose="020F0302020204030204" pitchFamily="34" charset="0"/>
              </a:rPr>
              <a:t> ag </a:t>
            </a:r>
            <a:r>
              <a:rPr lang="en-GB" sz="2800" dirty="0" err="1" smtClean="0">
                <a:latin typeface="Calibri Light" panose="020F0302020204030204" pitchFamily="34" charset="0"/>
                <a:cs typeface="Calibri Light" panose="020F0302020204030204" pitchFamily="34" charset="0"/>
              </a:rPr>
              <a:t>iarraidh</a:t>
            </a:r>
            <a:r>
              <a:rPr lang="en-GB" sz="2800" dirty="0" smtClean="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bho</a:t>
            </a:r>
            <a:r>
              <a:rPr lang="en-GB" sz="2800" dirty="0" smtClean="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fhoghlam</a:t>
            </a:r>
            <a:r>
              <a:rPr lang="en-GB" sz="2800" dirty="0" smtClean="0">
                <a:latin typeface="Calibri Light" panose="020F0302020204030204" pitchFamily="34" charset="0"/>
                <a:cs typeface="Calibri Light" panose="020F0302020204030204" pitchFamily="34" charset="0"/>
              </a:rPr>
              <a:t> RSHP?</a:t>
            </a:r>
            <a:endParaRPr lang="en-GB" sz="2800" dirty="0">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 xmlns:a16="http://schemas.microsoft.com/office/drawing/2014/main" id="{190ED439-12F7-49F0-B1FB-D53D59AC3F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288" y="404664"/>
            <a:ext cx="1725092" cy="588561"/>
          </a:xfrm>
          <a:prstGeom prst="rect">
            <a:avLst/>
          </a:prstGeom>
        </p:spPr>
      </p:pic>
      <p:sp>
        <p:nvSpPr>
          <p:cNvPr id="6" name="Content Placeholder 3">
            <a:extLst>
              <a:ext uri="{FF2B5EF4-FFF2-40B4-BE49-F238E27FC236}">
                <a16:creationId xmlns="" xmlns:a16="http://schemas.microsoft.com/office/drawing/2014/main" id="{4FA89DD5-5946-4707-A9CB-364EAF3A0D9E}"/>
              </a:ext>
            </a:extLst>
          </p:cNvPr>
          <p:cNvSpPr>
            <a:spLocks noGrp="1"/>
          </p:cNvSpPr>
          <p:nvPr>
            <p:ph idx="1"/>
          </p:nvPr>
        </p:nvSpPr>
        <p:spPr>
          <a:xfrm>
            <a:off x="467544" y="5877272"/>
            <a:ext cx="8229600" cy="608931"/>
          </a:xfrm>
        </p:spPr>
        <p:txBody>
          <a:bodyPr/>
          <a:lstStyle/>
          <a:p>
            <a:r>
              <a:rPr lang="en-GB" dirty="0">
                <a:hlinkClick r:id="rId4"/>
              </a:rPr>
              <a:t>https://</a:t>
            </a:r>
            <a:r>
              <a:rPr lang="en-GB" dirty="0" err="1">
                <a:hlinkClick r:id="rId4"/>
              </a:rPr>
              <a:t>vimeo.com</a:t>
            </a:r>
            <a:r>
              <a:rPr lang="en-GB" dirty="0">
                <a:hlinkClick r:id="rId4"/>
              </a:rPr>
              <a:t>/361997291</a:t>
            </a:r>
            <a:endParaRPr lang="en-GB" dirty="0"/>
          </a:p>
        </p:txBody>
      </p:sp>
      <p:pic>
        <p:nvPicPr>
          <p:cNvPr id="3" name="Picture 2">
            <a:extLst>
              <a:ext uri="{FF2B5EF4-FFF2-40B4-BE49-F238E27FC236}">
                <a16:creationId xmlns="" xmlns:a16="http://schemas.microsoft.com/office/drawing/2014/main" id="{AD9CD6E1-7445-5B41-A6A9-EBA1E34552A3}"/>
              </a:ext>
            </a:extLst>
          </p:cNvPr>
          <p:cNvPicPr>
            <a:picLocks noChangeAspect="1"/>
          </p:cNvPicPr>
          <p:nvPr/>
        </p:nvPicPr>
        <p:blipFill>
          <a:blip r:embed="rId5"/>
          <a:stretch>
            <a:fillRect/>
          </a:stretch>
        </p:blipFill>
        <p:spPr>
          <a:xfrm>
            <a:off x="481781" y="1412776"/>
            <a:ext cx="8077200" cy="4546600"/>
          </a:xfrm>
          <a:prstGeom prst="rect">
            <a:avLst/>
          </a:prstGeom>
        </p:spPr>
      </p:pic>
    </p:spTree>
    <p:extLst>
      <p:ext uri="{BB962C8B-B14F-4D97-AF65-F5344CB8AC3E}">
        <p14:creationId xmlns:p14="http://schemas.microsoft.com/office/powerpoint/2010/main" val="11643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C7241769-6C4F-416C-8650-5A80BCDE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2052266"/>
            <a:ext cx="2758012" cy="2753468"/>
          </a:xfrm>
          <a:prstGeom prst="rect">
            <a:avLst/>
          </a:prstGeom>
        </p:spPr>
      </p:pic>
      <p:sp>
        <p:nvSpPr>
          <p:cNvPr id="7" name="Title 1">
            <a:extLst>
              <a:ext uri="{FF2B5EF4-FFF2-40B4-BE49-F238E27FC236}">
                <a16:creationId xmlns="" xmlns:a16="http://schemas.microsoft.com/office/drawing/2014/main" id="{459066CF-0FA4-420E-8E36-BA269DC2FBD7}"/>
              </a:ext>
            </a:extLst>
          </p:cNvPr>
          <p:cNvSpPr>
            <a:spLocks noGrp="1"/>
          </p:cNvSpPr>
          <p:nvPr>
            <p:ph type="title"/>
          </p:nvPr>
        </p:nvSpPr>
        <p:spPr>
          <a:xfrm>
            <a:off x="457200" y="274638"/>
            <a:ext cx="8454730" cy="1048966"/>
          </a:xfrm>
        </p:spPr>
        <p:txBody>
          <a:bodyPr>
            <a:normAutofit/>
          </a:bodyPr>
          <a:lstStyle/>
          <a:p>
            <a:pPr algn="l"/>
            <a:r>
              <a:rPr lang="en-GB" sz="3200" dirty="0" err="1" smtClean="0">
                <a:latin typeface="Calibri Light" panose="020F0302020204030204" pitchFamily="34" charset="0"/>
                <a:cs typeface="Calibri Light" panose="020F0302020204030204" pitchFamily="34" charset="0"/>
              </a:rPr>
              <a:t>Bheir</a:t>
            </a:r>
            <a:r>
              <a:rPr lang="en-GB" sz="3200" dirty="0" smtClean="0">
                <a:latin typeface="Calibri Light" panose="020F0302020204030204" pitchFamily="34" charset="0"/>
                <a:cs typeface="Calibri Light" panose="020F0302020204030204" pitchFamily="34" charset="0"/>
              </a:rPr>
              <a:t> </a:t>
            </a:r>
            <a:r>
              <a:rPr lang="en-GB" sz="3200" dirty="0" err="1" smtClean="0">
                <a:latin typeface="Calibri Light" panose="020F0302020204030204" pitchFamily="34" charset="0"/>
                <a:cs typeface="Calibri Light" panose="020F0302020204030204" pitchFamily="34" charset="0"/>
              </a:rPr>
              <a:t>sinn</a:t>
            </a:r>
            <a:r>
              <a:rPr lang="en-GB" sz="3200" dirty="0" smtClean="0">
                <a:latin typeface="Calibri Light" panose="020F0302020204030204" pitchFamily="34" charset="0"/>
                <a:cs typeface="Calibri Light" panose="020F0302020204030204" pitchFamily="34" charset="0"/>
              </a:rPr>
              <a:t> </a:t>
            </a:r>
            <a:r>
              <a:rPr lang="en-GB" sz="3200" dirty="0" err="1" smtClean="0">
                <a:latin typeface="Calibri Light" panose="020F0302020204030204" pitchFamily="34" charset="0"/>
                <a:cs typeface="Calibri Light" panose="020F0302020204030204" pitchFamily="34" charset="0"/>
              </a:rPr>
              <a:t>sùil</a:t>
            </a:r>
            <a:r>
              <a:rPr lang="en-GB" sz="3200" dirty="0" smtClean="0">
                <a:latin typeface="Calibri Light" panose="020F0302020204030204" pitchFamily="34" charset="0"/>
                <a:cs typeface="Calibri Light" panose="020F0302020204030204" pitchFamily="34" charset="0"/>
              </a:rPr>
              <a:t> air a’ </a:t>
            </a:r>
            <a:r>
              <a:rPr lang="en-GB" sz="3200" dirty="0" err="1" smtClean="0">
                <a:latin typeface="Calibri Light" panose="020F0302020204030204" pitchFamily="34" charset="0"/>
                <a:cs typeface="Calibri Light" panose="020F0302020204030204" pitchFamily="34" charset="0"/>
              </a:rPr>
              <a:t>ghoireas</a:t>
            </a:r>
            <a:r>
              <a:rPr lang="en-GB" sz="3200" dirty="0" smtClean="0">
                <a:latin typeface="Calibri Light" panose="020F0302020204030204" pitchFamily="34" charset="0"/>
                <a:cs typeface="Calibri Light" panose="020F0302020204030204" pitchFamily="34" charset="0"/>
              </a:rPr>
              <a:t>….</a:t>
            </a:r>
            <a:endParaRPr lang="en-GB" sz="3200" dirty="0">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 xmlns:a16="http://schemas.microsoft.com/office/drawing/2014/main" id="{11570F34-F56F-45E9-9EA8-0838FFAD8934}"/>
              </a:ext>
            </a:extLst>
          </p:cNvPr>
          <p:cNvSpPr txBox="1"/>
          <p:nvPr/>
        </p:nvSpPr>
        <p:spPr>
          <a:xfrm>
            <a:off x="4139952" y="3068960"/>
            <a:ext cx="3139583" cy="553998"/>
          </a:xfrm>
          <a:prstGeom prst="rect">
            <a:avLst/>
          </a:prstGeom>
          <a:noFill/>
        </p:spPr>
        <p:txBody>
          <a:bodyPr wrap="square" rtlCol="0">
            <a:spAutoFit/>
          </a:bodyPr>
          <a:lstStyle/>
          <a:p>
            <a:r>
              <a:rPr lang="en-US" sz="3000" b="1" dirty="0">
                <a:latin typeface="Nunito" charset="0"/>
                <a:ea typeface="Nunito" charset="0"/>
                <a:cs typeface="Nunito" charset="0"/>
                <a:hlinkClick r:id="rId4"/>
              </a:rPr>
              <a:t>https://</a:t>
            </a:r>
            <a:r>
              <a:rPr lang="en-US" sz="3000" b="1" dirty="0" err="1">
                <a:latin typeface="Nunito" charset="0"/>
                <a:ea typeface="Nunito" charset="0"/>
                <a:cs typeface="Nunito" charset="0"/>
                <a:hlinkClick r:id="rId4"/>
              </a:rPr>
              <a:t>rshp.scot</a:t>
            </a:r>
            <a:endParaRPr lang="en-US" sz="3000" b="1" dirty="0">
              <a:latin typeface="Nunito" charset="0"/>
              <a:ea typeface="Nunito" charset="0"/>
              <a:cs typeface="Nunito" charset="0"/>
            </a:endParaRPr>
          </a:p>
        </p:txBody>
      </p:sp>
    </p:spTree>
    <p:extLst>
      <p:ext uri="{BB962C8B-B14F-4D97-AF65-F5344CB8AC3E}">
        <p14:creationId xmlns:p14="http://schemas.microsoft.com/office/powerpoint/2010/main" val="426686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lstStyle/>
          <a:p>
            <a:pPr algn="l"/>
            <a:r>
              <a:rPr lang="en-GB" dirty="0" smtClean="0">
                <a:latin typeface="Calibri Light" panose="020F0302020204030204" pitchFamily="34" charset="0"/>
                <a:cs typeface="Calibri Light" panose="020F0302020204030204" pitchFamily="34" charset="0"/>
              </a:rPr>
              <a:t>Welcome - </a:t>
            </a:r>
            <a:r>
              <a:rPr lang="en-GB" dirty="0" err="1" smtClean="0">
                <a:latin typeface="Calibri Light" panose="020F0302020204030204" pitchFamily="34" charset="0"/>
                <a:cs typeface="Calibri Light" panose="020F0302020204030204" pitchFamily="34" charset="0"/>
              </a:rPr>
              <a:t>Fàilte</a:t>
            </a:r>
            <a:endParaRPr lang="en-GB" dirty="0">
              <a:latin typeface="Calibri Light" panose="020F0302020204030204" pitchFamily="34" charset="0"/>
              <a:cs typeface="Calibri Light" panose="020F0302020204030204" pitchFamily="34" charset="0"/>
            </a:endParaRPr>
          </a:p>
        </p:txBody>
      </p:sp>
      <p:sp>
        <p:nvSpPr>
          <p:cNvPr id="5" name="Content Placeholder 4"/>
          <p:cNvSpPr>
            <a:spLocks noGrp="1"/>
          </p:cNvSpPr>
          <p:nvPr>
            <p:ph idx="1"/>
          </p:nvPr>
        </p:nvSpPr>
        <p:spPr>
          <a:xfrm>
            <a:off x="457200" y="1700808"/>
            <a:ext cx="8229600" cy="4708525"/>
          </a:xfrm>
        </p:spPr>
        <p:txBody>
          <a:bodyPr>
            <a:normAutofit/>
          </a:bodyPr>
          <a:lstStyle/>
          <a:p>
            <a:pPr marL="0" indent="0">
              <a:buNone/>
            </a:pPr>
            <a:r>
              <a:rPr lang="en-GB" sz="2400" dirty="0" smtClean="0"/>
              <a:t>Tha an </a:t>
            </a:r>
            <a:r>
              <a:rPr lang="en-GB" sz="2400" dirty="0" err="1" smtClean="0"/>
              <a:t>seisean</a:t>
            </a:r>
            <a:r>
              <a:rPr lang="en-GB" sz="2400" dirty="0" smtClean="0"/>
              <a:t> </a:t>
            </a:r>
            <a:r>
              <a:rPr lang="en-GB" sz="2400" dirty="0" err="1" smtClean="0"/>
              <a:t>fiosrachaidh</a:t>
            </a:r>
            <a:r>
              <a:rPr lang="en-GB" sz="2400" dirty="0" smtClean="0"/>
              <a:t> </a:t>
            </a:r>
            <a:r>
              <a:rPr lang="en-GB" sz="2400" dirty="0" err="1" smtClean="0"/>
              <a:t>seo</a:t>
            </a:r>
            <a:r>
              <a:rPr lang="en-GB" sz="2400" dirty="0" smtClean="0"/>
              <a:t> ag </a:t>
            </a:r>
            <a:r>
              <a:rPr lang="en-GB" sz="2400" dirty="0" err="1" smtClean="0"/>
              <a:t>innse</a:t>
            </a:r>
            <a:r>
              <a:rPr lang="en-GB" sz="2400" dirty="0" smtClean="0"/>
              <a:t> na </a:t>
            </a:r>
            <a:r>
              <a:rPr lang="en-GB" sz="2400" dirty="0" err="1" smtClean="0"/>
              <a:t>bhios</a:t>
            </a:r>
            <a:r>
              <a:rPr lang="en-GB" sz="2400" dirty="0" smtClean="0"/>
              <a:t> </a:t>
            </a:r>
            <a:r>
              <a:rPr lang="en-GB" sz="2400" dirty="0" err="1" smtClean="0"/>
              <a:t>sinn</a:t>
            </a:r>
            <a:r>
              <a:rPr lang="en-GB" sz="2400" dirty="0" smtClean="0"/>
              <a:t> a’ </a:t>
            </a:r>
            <a:r>
              <a:rPr lang="en-GB" sz="2400" dirty="0" err="1" smtClean="0"/>
              <a:t>dèanamh</a:t>
            </a:r>
            <a:r>
              <a:rPr lang="en-GB" sz="2400" dirty="0" smtClean="0"/>
              <a:t> </a:t>
            </a:r>
            <a:r>
              <a:rPr lang="en-GB" sz="2400" dirty="0" err="1" smtClean="0"/>
              <a:t>sa</a:t>
            </a:r>
            <a:r>
              <a:rPr lang="en-GB" sz="2400" dirty="0" smtClean="0"/>
              <a:t> </a:t>
            </a:r>
            <a:r>
              <a:rPr lang="en-GB" sz="2400" dirty="0" err="1" smtClean="0"/>
              <a:t>phàirt</a:t>
            </a:r>
            <a:r>
              <a:rPr lang="en-GB" sz="2400" dirty="0" smtClean="0"/>
              <a:t> den </a:t>
            </a:r>
            <a:r>
              <a:rPr lang="en-GB" sz="2400" dirty="0" err="1" smtClean="0"/>
              <a:t>churraicealam</a:t>
            </a:r>
            <a:r>
              <a:rPr lang="en-GB" sz="2400" dirty="0" smtClean="0"/>
              <a:t> </a:t>
            </a:r>
            <a:r>
              <a:rPr lang="en-GB" sz="2400" dirty="0" err="1" smtClean="0"/>
              <a:t>Slainte</a:t>
            </a:r>
            <a:r>
              <a:rPr lang="en-GB" sz="2400" dirty="0" smtClean="0"/>
              <a:t> is </a:t>
            </a:r>
            <a:r>
              <a:rPr lang="en-GB" sz="2400" dirty="0" err="1" smtClean="0"/>
              <a:t>Sunnd</a:t>
            </a:r>
            <a:r>
              <a:rPr lang="en-GB" sz="2400" dirty="0" smtClean="0"/>
              <a:t> air a </a:t>
            </a:r>
            <a:r>
              <a:rPr lang="en-GB" sz="2400" dirty="0" err="1" smtClean="0"/>
              <a:t>bheil</a:t>
            </a:r>
            <a:r>
              <a:rPr lang="en-GB" sz="2400" dirty="0" smtClean="0"/>
              <a:t> </a:t>
            </a:r>
            <a:r>
              <a:rPr lang="en-GB" sz="2400" i="1" dirty="0" err="1" smtClean="0"/>
              <a:t>Dàimhean</a:t>
            </a:r>
            <a:r>
              <a:rPr lang="en-GB" sz="2400" i="1" dirty="0" smtClean="0"/>
              <a:t>, </a:t>
            </a:r>
            <a:r>
              <a:rPr lang="en-GB" sz="2400" i="1" dirty="0" err="1" smtClean="0"/>
              <a:t>Fallaineachd</a:t>
            </a:r>
            <a:r>
              <a:rPr lang="en-GB" sz="2400" i="1" dirty="0" smtClean="0"/>
              <a:t> </a:t>
            </a:r>
            <a:r>
              <a:rPr lang="en-GB" sz="2400" i="1" dirty="0" err="1" smtClean="0"/>
              <a:t>Feise</a:t>
            </a:r>
            <a:r>
              <a:rPr lang="en-GB" sz="2400" i="1" dirty="0" smtClean="0"/>
              <a:t> </a:t>
            </a:r>
            <a:r>
              <a:rPr lang="en-GB" sz="2400" i="1" dirty="0" err="1" smtClean="0"/>
              <a:t>agus</a:t>
            </a:r>
            <a:r>
              <a:rPr lang="en-GB" sz="2400" i="1" dirty="0" smtClean="0"/>
              <a:t> </a:t>
            </a:r>
            <a:r>
              <a:rPr lang="en-GB" sz="2400" i="1" dirty="0" err="1" smtClean="0"/>
              <a:t>Pàrantachd</a:t>
            </a:r>
            <a:r>
              <a:rPr lang="en-GB" sz="2400" dirty="0" smtClean="0"/>
              <a:t> (RSHP). </a:t>
            </a:r>
            <a:endParaRPr lang="en-GB" sz="2400" dirty="0" smtClean="0"/>
          </a:p>
          <a:p>
            <a:pPr marL="0" indent="0">
              <a:buNone/>
            </a:pPr>
            <a:endParaRPr lang="en-GB" sz="2400" dirty="0">
              <a:cs typeface="Calibri Light" panose="020F0302020204030204" pitchFamily="34" charset="0"/>
            </a:endParaRPr>
          </a:p>
          <a:p>
            <a:pPr marL="0" indent="0">
              <a:buNone/>
            </a:pPr>
            <a:r>
              <a:rPr lang="en-GB" sz="2400" dirty="0" smtClean="0">
                <a:cs typeface="Calibri Light" panose="020F0302020204030204" pitchFamily="34" charset="0"/>
              </a:rPr>
              <a:t>Tha an </a:t>
            </a:r>
            <a:r>
              <a:rPr lang="en-GB" sz="2400" dirty="0" err="1" smtClean="0">
                <a:cs typeface="Calibri Light" panose="020F0302020204030204" pitchFamily="34" charset="0"/>
              </a:rPr>
              <a:t>sgoil</a:t>
            </a:r>
            <a:r>
              <a:rPr lang="en-GB" sz="2400" dirty="0" smtClean="0">
                <a:cs typeface="Calibri Light" panose="020F0302020204030204" pitchFamily="34" charset="0"/>
              </a:rPr>
              <a:t>/an t-</a:t>
            </a:r>
            <a:r>
              <a:rPr lang="en-GB" sz="2400" dirty="0" err="1" smtClean="0">
                <a:cs typeface="Calibri Light" panose="020F0302020204030204" pitchFamily="34" charset="0"/>
              </a:rPr>
              <a:t>ionad</a:t>
            </a:r>
            <a:r>
              <a:rPr lang="en-GB" sz="2400" dirty="0" smtClean="0">
                <a:cs typeface="Calibri Light" panose="020F0302020204030204" pitchFamily="34" charset="0"/>
              </a:rPr>
              <a:t> air cur </a:t>
            </a:r>
            <a:r>
              <a:rPr lang="en-GB" sz="2400" dirty="0" err="1" smtClean="0">
                <a:cs typeface="Calibri Light" panose="020F0302020204030204" pitchFamily="34" charset="0"/>
              </a:rPr>
              <a:t>romhpa</a:t>
            </a:r>
            <a:r>
              <a:rPr lang="en-GB" sz="2400" dirty="0" smtClean="0">
                <a:cs typeface="Calibri Light" panose="020F0302020204030204" pitchFamily="34" charset="0"/>
              </a:rPr>
              <a:t> </a:t>
            </a:r>
            <a:r>
              <a:rPr lang="en-GB" sz="2400" dirty="0" err="1" smtClean="0">
                <a:cs typeface="Calibri Light" panose="020F0302020204030204" pitchFamily="34" charset="0"/>
              </a:rPr>
              <a:t>goireas</a:t>
            </a:r>
            <a:r>
              <a:rPr lang="en-GB" sz="2400" dirty="0" smtClean="0">
                <a:cs typeface="Calibri Light" panose="020F0302020204030204" pitchFamily="34" charset="0"/>
              </a:rPr>
              <a:t> </a:t>
            </a:r>
            <a:r>
              <a:rPr lang="en-GB" sz="2400" dirty="0" err="1" smtClean="0">
                <a:cs typeface="Calibri Light" panose="020F0302020204030204" pitchFamily="34" charset="0"/>
              </a:rPr>
              <a:t>ùr</a:t>
            </a:r>
            <a:r>
              <a:rPr lang="en-GB" sz="2400" dirty="0" smtClean="0">
                <a:cs typeface="Calibri Light" panose="020F0302020204030204" pitchFamily="34" charset="0"/>
              </a:rPr>
              <a:t> </a:t>
            </a:r>
            <a:r>
              <a:rPr lang="en-GB" sz="2400" dirty="0" err="1" smtClean="0">
                <a:cs typeface="Calibri Light" panose="020F0302020204030204" pitchFamily="34" charset="0"/>
              </a:rPr>
              <a:t>nàiseanta</a:t>
            </a:r>
            <a:r>
              <a:rPr lang="en-GB" sz="2400" dirty="0" smtClean="0">
                <a:cs typeface="Calibri Light" panose="020F0302020204030204" pitchFamily="34" charset="0"/>
              </a:rPr>
              <a:t> a </a:t>
            </a:r>
            <a:r>
              <a:rPr lang="en-GB" sz="2400" dirty="0" err="1" smtClean="0">
                <a:cs typeface="Calibri Light" panose="020F0302020204030204" pitchFamily="34" charset="0"/>
              </a:rPr>
              <a:t>chleachdadh</a:t>
            </a:r>
            <a:r>
              <a:rPr lang="en-GB" sz="2400" dirty="0" smtClean="0">
                <a:cs typeface="Calibri Light" panose="020F0302020204030204" pitchFamily="34" charset="0"/>
              </a:rPr>
              <a:t>, </a:t>
            </a:r>
            <a:r>
              <a:rPr lang="en-GB" sz="2400" dirty="0" err="1" smtClean="0">
                <a:cs typeface="Calibri Light" panose="020F0302020204030204" pitchFamily="34" charset="0"/>
              </a:rPr>
              <a:t>chì</a:t>
            </a:r>
            <a:r>
              <a:rPr lang="en-GB" sz="2400" dirty="0" smtClean="0">
                <a:cs typeface="Calibri Light" panose="020F0302020204030204" pitchFamily="34" charset="0"/>
              </a:rPr>
              <a:t> </a:t>
            </a:r>
            <a:r>
              <a:rPr lang="en-GB" sz="2400" dirty="0" err="1" smtClean="0">
                <a:cs typeface="Calibri Light" panose="020F0302020204030204" pitchFamily="34" charset="0"/>
              </a:rPr>
              <a:t>sibh</a:t>
            </a:r>
            <a:r>
              <a:rPr lang="en-GB" sz="2400" dirty="0" smtClean="0">
                <a:cs typeface="Calibri Light" panose="020F0302020204030204" pitchFamily="34" charset="0"/>
              </a:rPr>
              <a:t> e </a:t>
            </a:r>
            <a:r>
              <a:rPr lang="en-GB" sz="2400" dirty="0" err="1" smtClean="0">
                <a:cs typeface="Calibri Light" panose="020F0302020204030204" pitchFamily="34" charset="0"/>
              </a:rPr>
              <a:t>aig</a:t>
            </a:r>
            <a:r>
              <a:rPr lang="en-GB" sz="2400" dirty="0" smtClean="0">
                <a:cs typeface="Calibri Light" panose="020F0302020204030204" pitchFamily="34" charset="0"/>
              </a:rPr>
              <a:t> </a:t>
            </a:r>
            <a:r>
              <a:rPr lang="en-GB" sz="2400" dirty="0">
                <a:cs typeface="Calibri Light" panose="020F0302020204030204" pitchFamily="34" charset="0"/>
                <a:hlinkClick r:id="rId3"/>
              </a:rPr>
              <a:t>https://rshp.scot/</a:t>
            </a:r>
            <a:r>
              <a:rPr lang="en-GB" sz="2400" dirty="0">
                <a:cs typeface="Calibri Light" panose="020F0302020204030204" pitchFamily="34" charset="0"/>
              </a:rPr>
              <a:t> </a:t>
            </a:r>
            <a:r>
              <a:rPr lang="en-GB" sz="2400" dirty="0" smtClean="0">
                <a:cs typeface="Calibri Light" panose="020F0302020204030204" pitchFamily="34" charset="0"/>
              </a:rPr>
              <a:t>. </a:t>
            </a:r>
            <a:endParaRPr lang="en-GB" sz="2400" dirty="0" smtClean="0">
              <a:cs typeface="Calibri Light" panose="020F0302020204030204" pitchFamily="34" charset="0"/>
            </a:endParaRPr>
          </a:p>
          <a:p>
            <a:pPr marL="0" indent="0">
              <a:buNone/>
            </a:pPr>
            <a:endParaRPr lang="en-GB" sz="2400" dirty="0">
              <a:cs typeface="Calibri Light" panose="020F0302020204030204" pitchFamily="34" charset="0"/>
            </a:endParaRPr>
          </a:p>
          <a:p>
            <a:pPr marL="0" indent="0">
              <a:buNone/>
            </a:pPr>
            <a:r>
              <a:rPr lang="en-GB" sz="2400" dirty="0" smtClean="0">
                <a:cs typeface="Calibri Light" panose="020F0302020204030204" pitchFamily="34" charset="0"/>
              </a:rPr>
              <a:t>Tha an </a:t>
            </a:r>
            <a:r>
              <a:rPr lang="en-GB" sz="2400" dirty="0" err="1" smtClean="0">
                <a:cs typeface="Calibri Light" panose="020F0302020204030204" pitchFamily="34" charset="0"/>
              </a:rPr>
              <a:t>curraicealam</a:t>
            </a:r>
            <a:r>
              <a:rPr lang="en-GB" sz="2400" dirty="0" smtClean="0">
                <a:cs typeface="Calibri Light" panose="020F0302020204030204" pitchFamily="34" charset="0"/>
              </a:rPr>
              <a:t> </a:t>
            </a:r>
            <a:r>
              <a:rPr lang="en-GB" sz="2400" dirty="0">
                <a:cs typeface="Calibri Light" panose="020F0302020204030204" pitchFamily="34" charset="0"/>
              </a:rPr>
              <a:t>RSHP air a </a:t>
            </a:r>
            <a:r>
              <a:rPr lang="en-GB" sz="2400" dirty="0" err="1">
                <a:cs typeface="Calibri Light" panose="020F0302020204030204" pitchFamily="34" charset="0"/>
              </a:rPr>
              <a:t>bhith</a:t>
            </a:r>
            <a:r>
              <a:rPr lang="en-GB" sz="2400" dirty="0">
                <a:cs typeface="Calibri Light" panose="020F0302020204030204" pitchFamily="34" charset="0"/>
              </a:rPr>
              <a:t> </a:t>
            </a:r>
            <a:r>
              <a:rPr lang="en-GB" sz="2400" dirty="0" err="1" smtClean="0">
                <a:cs typeface="Calibri Light" panose="020F0302020204030204" pitchFamily="34" charset="0"/>
              </a:rPr>
              <a:t>againn</a:t>
            </a:r>
            <a:r>
              <a:rPr lang="en-GB" sz="2400" dirty="0" smtClean="0">
                <a:cs typeface="Calibri Light" panose="020F0302020204030204" pitchFamily="34" charset="0"/>
              </a:rPr>
              <a:t> </a:t>
            </a:r>
            <a:r>
              <a:rPr lang="en-GB" sz="2400" dirty="0" err="1" smtClean="0">
                <a:cs typeface="Calibri Light" panose="020F0302020204030204" pitchFamily="34" charset="0"/>
              </a:rPr>
              <a:t>airson</a:t>
            </a:r>
            <a:r>
              <a:rPr lang="en-GB" sz="2400" dirty="0" smtClean="0">
                <a:cs typeface="Calibri Light" panose="020F0302020204030204" pitchFamily="34" charset="0"/>
              </a:rPr>
              <a:t> </a:t>
            </a:r>
            <a:r>
              <a:rPr lang="en-GB" sz="2400" dirty="0" err="1" smtClean="0">
                <a:cs typeface="Calibri Light" panose="020F0302020204030204" pitchFamily="34" charset="0"/>
              </a:rPr>
              <a:t>grunn</a:t>
            </a:r>
            <a:r>
              <a:rPr lang="en-GB" sz="2400" dirty="0" smtClean="0">
                <a:cs typeface="Calibri Light" panose="020F0302020204030204" pitchFamily="34" charset="0"/>
              </a:rPr>
              <a:t> </a:t>
            </a:r>
            <a:r>
              <a:rPr lang="en-GB" sz="2400" dirty="0" err="1" smtClean="0">
                <a:cs typeface="Calibri Light" panose="020F0302020204030204" pitchFamily="34" charset="0"/>
              </a:rPr>
              <a:t>bhliadhnaichean</a:t>
            </a:r>
            <a:r>
              <a:rPr lang="en-GB" sz="2400" dirty="0" smtClean="0">
                <a:cs typeface="Calibri Light" panose="020F0302020204030204" pitchFamily="34" charset="0"/>
              </a:rPr>
              <a:t>, mar </a:t>
            </a:r>
            <a:r>
              <a:rPr lang="en-GB" sz="2400" dirty="0" err="1" smtClean="0">
                <a:cs typeface="Calibri Light" panose="020F0302020204030204" pitchFamily="34" charset="0"/>
              </a:rPr>
              <a:t>phàirt</a:t>
            </a:r>
            <a:r>
              <a:rPr lang="en-GB" sz="2400" dirty="0" smtClean="0">
                <a:cs typeface="Calibri Light" panose="020F0302020204030204" pitchFamily="34" charset="0"/>
              </a:rPr>
              <a:t> den </a:t>
            </a:r>
            <a:r>
              <a:rPr lang="en-GB" sz="2400" dirty="0" err="1" smtClean="0">
                <a:cs typeface="Calibri Light" panose="020F0302020204030204" pitchFamily="34" charset="0"/>
              </a:rPr>
              <a:t>Churraicealam</a:t>
            </a:r>
            <a:r>
              <a:rPr lang="en-GB" sz="2400" dirty="0" smtClean="0">
                <a:cs typeface="Calibri Light" panose="020F0302020204030204" pitchFamily="34" charset="0"/>
              </a:rPr>
              <a:t> </a:t>
            </a:r>
            <a:r>
              <a:rPr lang="en-GB" sz="2400" dirty="0" err="1" smtClean="0">
                <a:cs typeface="Calibri Light" panose="020F0302020204030204" pitchFamily="34" charset="0"/>
              </a:rPr>
              <a:t>airson</a:t>
            </a:r>
            <a:r>
              <a:rPr lang="en-GB" sz="2400" dirty="0" smtClean="0">
                <a:cs typeface="Calibri Light" panose="020F0302020204030204" pitchFamily="34" charset="0"/>
              </a:rPr>
              <a:t> </a:t>
            </a:r>
            <a:r>
              <a:rPr lang="en-GB" sz="2400" dirty="0" err="1" smtClean="0">
                <a:cs typeface="Calibri Light" panose="020F0302020204030204" pitchFamily="34" charset="0"/>
              </a:rPr>
              <a:t>Sàr</a:t>
            </a:r>
            <a:r>
              <a:rPr lang="en-GB" sz="2400" dirty="0" smtClean="0">
                <a:cs typeface="Calibri Light" panose="020F0302020204030204" pitchFamily="34" charset="0"/>
              </a:rPr>
              <a:t> </a:t>
            </a:r>
            <a:r>
              <a:rPr lang="en-GB" sz="2400" dirty="0" err="1" smtClean="0">
                <a:cs typeface="Calibri Light" panose="020F0302020204030204" pitchFamily="34" charset="0"/>
              </a:rPr>
              <a:t>Mhathas</a:t>
            </a:r>
            <a:r>
              <a:rPr lang="en-GB" sz="2400" dirty="0" smtClean="0">
                <a:cs typeface="Calibri Light" panose="020F0302020204030204" pitchFamily="34" charset="0"/>
              </a:rPr>
              <a:t>. ’S e </a:t>
            </a:r>
            <a:r>
              <a:rPr lang="en-GB" sz="2400" dirty="0" err="1" smtClean="0">
                <a:cs typeface="Calibri Light" panose="020F0302020204030204" pitchFamily="34" charset="0"/>
              </a:rPr>
              <a:t>goireas</a:t>
            </a:r>
            <a:r>
              <a:rPr lang="en-GB" sz="2400" dirty="0" smtClean="0">
                <a:cs typeface="Calibri Light" panose="020F0302020204030204" pitchFamily="34" charset="0"/>
              </a:rPr>
              <a:t> </a:t>
            </a:r>
            <a:r>
              <a:rPr lang="en-GB" sz="2400" dirty="0" err="1" smtClean="0">
                <a:cs typeface="Calibri Light" panose="020F0302020204030204" pitchFamily="34" charset="0"/>
              </a:rPr>
              <a:t>ùr</a:t>
            </a:r>
            <a:r>
              <a:rPr lang="en-GB" sz="2400" dirty="0" smtClean="0">
                <a:cs typeface="Calibri Light" panose="020F0302020204030204" pitchFamily="34" charset="0"/>
              </a:rPr>
              <a:t> a tha </a:t>
            </a:r>
            <a:r>
              <a:rPr lang="en-GB" sz="2400" dirty="0" err="1" smtClean="0">
                <a:cs typeface="Calibri Light" panose="020F0302020204030204" pitchFamily="34" charset="0"/>
              </a:rPr>
              <a:t>seo</a:t>
            </a:r>
            <a:r>
              <a:rPr lang="en-GB" sz="2400" dirty="0" smtClean="0">
                <a:cs typeface="Calibri Light" panose="020F0302020204030204" pitchFamily="34" charset="0"/>
              </a:rPr>
              <a:t> a </a:t>
            </a:r>
            <a:r>
              <a:rPr lang="en-GB" sz="2400" dirty="0" err="1" smtClean="0">
                <a:cs typeface="Calibri Light" panose="020F0302020204030204" pitchFamily="34" charset="0"/>
              </a:rPr>
              <a:t>chuidicheas</a:t>
            </a:r>
            <a:r>
              <a:rPr lang="en-GB" sz="2400" dirty="0" smtClean="0">
                <a:cs typeface="Calibri Light" panose="020F0302020204030204" pitchFamily="34" charset="0"/>
              </a:rPr>
              <a:t> le </a:t>
            </a:r>
            <a:r>
              <a:rPr lang="en-GB" sz="2400" dirty="0" err="1" smtClean="0">
                <a:cs typeface="Calibri Light" panose="020F0302020204030204" pitchFamily="34" charset="0"/>
              </a:rPr>
              <a:t>lìbhrigeadh</a:t>
            </a:r>
            <a:r>
              <a:rPr lang="en-GB" sz="2400" dirty="0" smtClean="0">
                <a:cs typeface="Calibri Light" panose="020F0302020204030204" pitchFamily="34" charset="0"/>
              </a:rPr>
              <a:t> a’ </a:t>
            </a:r>
            <a:r>
              <a:rPr lang="en-GB" sz="2400" dirty="0" err="1" smtClean="0">
                <a:cs typeface="Calibri Light" panose="020F0302020204030204" pitchFamily="34" charset="0"/>
              </a:rPr>
              <a:t>churraicealam</a:t>
            </a:r>
            <a:r>
              <a:rPr lang="en-GB" sz="2400" dirty="0" smtClean="0">
                <a:cs typeface="Calibri Light" panose="020F0302020204030204" pitchFamily="34" charset="0"/>
              </a:rPr>
              <a:t> a </a:t>
            </a:r>
            <a:r>
              <a:rPr lang="en-GB" sz="2400" dirty="0" err="1" smtClean="0">
                <a:cs typeface="Calibri Light" panose="020F0302020204030204" pitchFamily="34" charset="0"/>
              </a:rPr>
              <a:t>th</a:t>
            </a:r>
            <a:r>
              <a:rPr lang="en-GB" sz="2400" dirty="0" smtClean="0">
                <a:cs typeface="Calibri Light" panose="020F0302020204030204" pitchFamily="34" charset="0"/>
              </a:rPr>
              <a:t>’ </a:t>
            </a:r>
            <a:r>
              <a:rPr lang="en-GB" sz="2400" dirty="0" err="1" smtClean="0">
                <a:cs typeface="Calibri Light" panose="020F0302020204030204" pitchFamily="34" charset="0"/>
              </a:rPr>
              <a:t>againn</a:t>
            </a:r>
            <a:r>
              <a:rPr lang="en-GB" sz="2400" dirty="0" smtClean="0">
                <a:cs typeface="Calibri Light" panose="020F0302020204030204" pitchFamily="34" charset="0"/>
              </a:rPr>
              <a:t> mar </a:t>
            </a:r>
            <a:r>
              <a:rPr lang="en-GB" sz="2400" dirty="0" err="1" smtClean="0">
                <a:cs typeface="Calibri Light" panose="020F0302020204030204" pitchFamily="34" charset="0"/>
              </a:rPr>
              <a:t>thà</a:t>
            </a:r>
            <a:r>
              <a:rPr lang="en-GB" sz="2400" dirty="0" smtClean="0">
                <a:cs typeface="Calibri Light" panose="020F0302020204030204" pitchFamily="34" charset="0"/>
              </a:rPr>
              <a:t>.  </a:t>
            </a:r>
            <a:endParaRPr lang="en-GB" sz="1300" dirty="0"/>
          </a:p>
        </p:txBody>
      </p:sp>
      <p:pic>
        <p:nvPicPr>
          <p:cNvPr id="6" name="Picture 5">
            <a:extLst>
              <a:ext uri="{FF2B5EF4-FFF2-40B4-BE49-F238E27FC236}">
                <a16:creationId xmlns="" xmlns:a16="http://schemas.microsoft.com/office/drawing/2014/main" id="{C24713DA-BA4F-B541-8EDF-277A5D5691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16" y="164696"/>
            <a:ext cx="8229600" cy="1143000"/>
          </a:xfrm>
        </p:spPr>
        <p:txBody>
          <a:bodyPr/>
          <a:lstStyle/>
          <a:p>
            <a:pPr algn="l"/>
            <a:r>
              <a:rPr lang="en-GB" dirty="0" err="1" smtClean="0">
                <a:latin typeface="Calibri Light" panose="020F0302020204030204" pitchFamily="34" charset="0"/>
                <a:cs typeface="Calibri Light" panose="020F0302020204030204" pitchFamily="34" charset="0"/>
              </a:rPr>
              <a:t>Pàrantan</a:t>
            </a:r>
            <a:r>
              <a:rPr lang="en-GB" dirty="0" smtClean="0">
                <a:latin typeface="Calibri Light" panose="020F0302020204030204" pitchFamily="34" charset="0"/>
                <a:cs typeface="Calibri Light" panose="020F0302020204030204" pitchFamily="34" charset="0"/>
              </a:rPr>
              <a:t> </a:t>
            </a:r>
            <a:r>
              <a:rPr lang="en-GB" dirty="0" err="1" smtClean="0">
                <a:latin typeface="Calibri Light" panose="020F0302020204030204" pitchFamily="34" charset="0"/>
                <a:cs typeface="Calibri Light" panose="020F0302020204030204" pitchFamily="34" charset="0"/>
              </a:rPr>
              <a:t>agus</a:t>
            </a:r>
            <a:r>
              <a:rPr lang="en-GB" dirty="0" smtClean="0">
                <a:latin typeface="Calibri Light" panose="020F0302020204030204" pitchFamily="34" charset="0"/>
                <a:cs typeface="Calibri Light" panose="020F0302020204030204" pitchFamily="34" charset="0"/>
              </a:rPr>
              <a:t> </a:t>
            </a:r>
            <a:r>
              <a:rPr lang="en-GB" dirty="0" err="1" smtClean="0">
                <a:latin typeface="Calibri Light" panose="020F0302020204030204" pitchFamily="34" charset="0"/>
                <a:cs typeface="Calibri Light" panose="020F0302020204030204" pitchFamily="34" charset="0"/>
              </a:rPr>
              <a:t>luchd-cùraim</a:t>
            </a:r>
            <a:endParaRPr lang="en-GB"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r>
              <a:rPr lang="en-GB" sz="2400" dirty="0" smtClean="0"/>
              <a:t>Tron </a:t>
            </a:r>
            <a:r>
              <a:rPr lang="en-GB" sz="2400" dirty="0" err="1" smtClean="0"/>
              <a:t>ghoireas</a:t>
            </a:r>
            <a:r>
              <a:rPr lang="en-GB" sz="2400" dirty="0" smtClean="0"/>
              <a:t> </a:t>
            </a:r>
            <a:r>
              <a:rPr lang="en-GB" sz="2400" dirty="0" err="1" smtClean="0"/>
              <a:t>seo</a:t>
            </a:r>
            <a:r>
              <a:rPr lang="en-GB" sz="2400" dirty="0" smtClean="0"/>
              <a:t>, </a:t>
            </a:r>
            <a:r>
              <a:rPr lang="en-GB" sz="2400" dirty="0" err="1" smtClean="0"/>
              <a:t>agus</a:t>
            </a:r>
            <a:r>
              <a:rPr lang="en-GB" sz="2400" dirty="0" smtClean="0"/>
              <a:t> san </a:t>
            </a:r>
            <a:r>
              <a:rPr lang="en-GB" sz="2400" dirty="0" err="1" smtClean="0"/>
              <a:t>dòigh-obrach</a:t>
            </a:r>
            <a:r>
              <a:rPr lang="en-GB" sz="2400" dirty="0" smtClean="0"/>
              <a:t> san </a:t>
            </a:r>
            <a:r>
              <a:rPr lang="en-GB" sz="2400" dirty="0" err="1" smtClean="0"/>
              <a:t>sgoil</a:t>
            </a:r>
            <a:r>
              <a:rPr lang="en-GB" sz="2400" dirty="0" smtClean="0"/>
              <a:t>/</a:t>
            </a:r>
            <a:r>
              <a:rPr lang="en-GB" sz="2400" dirty="0" err="1" smtClean="0"/>
              <a:t>ionad</a:t>
            </a:r>
            <a:r>
              <a:rPr lang="en-GB" sz="2400" dirty="0" smtClean="0"/>
              <a:t> </a:t>
            </a:r>
            <a:r>
              <a:rPr lang="en-GB" sz="2400" dirty="0" err="1" smtClean="0"/>
              <a:t>againn</a:t>
            </a:r>
            <a:r>
              <a:rPr lang="en-GB" sz="2400" dirty="0" smtClean="0"/>
              <a:t> a </a:t>
            </a:r>
            <a:r>
              <a:rPr lang="en-GB" sz="2400" dirty="0" err="1" smtClean="0"/>
              <a:t>thaobh</a:t>
            </a:r>
            <a:r>
              <a:rPr lang="en-GB" sz="2400" dirty="0" smtClean="0"/>
              <a:t> </a:t>
            </a:r>
            <a:r>
              <a:rPr lang="en-GB" sz="2400" dirty="0" err="1" smtClean="0"/>
              <a:t>foghlam</a:t>
            </a:r>
            <a:r>
              <a:rPr lang="en-GB" sz="2400" dirty="0" smtClean="0"/>
              <a:t> RSHP</a:t>
            </a:r>
            <a:r>
              <a:rPr lang="en-GB" sz="2400" dirty="0" smtClean="0"/>
              <a:t>A, tha </a:t>
            </a:r>
            <a:r>
              <a:rPr lang="en-GB" sz="2400" dirty="0" err="1" smtClean="0"/>
              <a:t>aithneachadh</a:t>
            </a:r>
            <a:r>
              <a:rPr lang="en-GB" sz="2400" dirty="0" smtClean="0"/>
              <a:t> </a:t>
            </a:r>
            <a:r>
              <a:rPr lang="en-GB" sz="2400" dirty="0" err="1" smtClean="0"/>
              <a:t>ann</a:t>
            </a:r>
            <a:r>
              <a:rPr lang="en-GB" sz="2400" dirty="0" smtClean="0"/>
              <a:t> </a:t>
            </a:r>
            <a:r>
              <a:rPr lang="en-GB" sz="2400" dirty="0" err="1" smtClean="0"/>
              <a:t>gur</a:t>
            </a:r>
            <a:r>
              <a:rPr lang="en-GB" sz="2400" dirty="0" smtClean="0"/>
              <a:t> e </a:t>
            </a:r>
            <a:r>
              <a:rPr lang="en-GB" sz="2400" dirty="0" err="1" smtClean="0"/>
              <a:t>pàrantan</a:t>
            </a:r>
            <a:r>
              <a:rPr lang="en-GB" sz="2400" dirty="0" smtClean="0"/>
              <a:t> </a:t>
            </a:r>
            <a:r>
              <a:rPr lang="en-GB" sz="2400" dirty="0" err="1" smtClean="0"/>
              <a:t>agus</a:t>
            </a:r>
            <a:r>
              <a:rPr lang="en-GB" sz="2400" dirty="0" smtClean="0"/>
              <a:t> </a:t>
            </a:r>
            <a:r>
              <a:rPr lang="en-GB" sz="2400" dirty="0" err="1" smtClean="0"/>
              <a:t>luchd-cùraim</a:t>
            </a:r>
            <a:r>
              <a:rPr lang="en-GB" sz="2400" dirty="0" smtClean="0"/>
              <a:t> a’ </a:t>
            </a:r>
            <a:r>
              <a:rPr lang="en-GB" sz="2400" dirty="0" err="1" smtClean="0"/>
              <a:t>phrìomh</a:t>
            </a:r>
            <a:r>
              <a:rPr lang="en-GB" sz="2400" dirty="0" smtClean="0"/>
              <a:t> </a:t>
            </a:r>
            <a:r>
              <a:rPr lang="en-GB" sz="2400" dirty="0" err="1" smtClean="0"/>
              <a:t>luchd-oideachaidh</a:t>
            </a:r>
            <a:r>
              <a:rPr lang="en-GB" sz="2400" dirty="0" smtClean="0"/>
              <a:t> a </a:t>
            </a:r>
            <a:r>
              <a:rPr lang="en-GB" sz="2400" dirty="0" err="1" smtClean="0"/>
              <a:t>th</a:t>
            </a:r>
            <a:r>
              <a:rPr lang="en-GB" sz="2400" dirty="0" smtClean="0"/>
              <a:t>’ </a:t>
            </a:r>
            <a:r>
              <a:rPr lang="en-GB" sz="2400" dirty="0" err="1" smtClean="0"/>
              <a:t>aig</a:t>
            </a:r>
            <a:r>
              <a:rPr lang="en-GB" sz="2400" dirty="0" smtClean="0"/>
              <a:t> clann. </a:t>
            </a:r>
          </a:p>
          <a:p>
            <a:r>
              <a:rPr lang="en-GB" sz="2400" dirty="0" smtClean="0"/>
              <a:t>Ann a </a:t>
            </a:r>
            <a:r>
              <a:rPr lang="en-GB" sz="2400" dirty="0" err="1" smtClean="0"/>
              <a:t>bhith</a:t>
            </a:r>
            <a:r>
              <a:rPr lang="en-GB" sz="2400" dirty="0" smtClean="0"/>
              <a:t> a’ </a:t>
            </a:r>
            <a:r>
              <a:rPr lang="en-GB" sz="2400" dirty="0" err="1" smtClean="0"/>
              <a:t>libhrigeadh</a:t>
            </a:r>
            <a:r>
              <a:rPr lang="en-GB" sz="2400" dirty="0" smtClean="0"/>
              <a:t> </a:t>
            </a:r>
            <a:r>
              <a:rPr lang="en-GB" sz="2400" dirty="0" err="1" smtClean="0"/>
              <a:t>foghlam</a:t>
            </a:r>
            <a:r>
              <a:rPr lang="en-GB" sz="2400" dirty="0" smtClean="0"/>
              <a:t> RSHP </a:t>
            </a:r>
            <a:r>
              <a:rPr lang="en-GB" sz="2400" dirty="0" err="1" smtClean="0"/>
              <a:t>bidh</a:t>
            </a:r>
            <a:r>
              <a:rPr lang="en-GB" sz="2400" dirty="0" smtClean="0"/>
              <a:t> </a:t>
            </a:r>
            <a:r>
              <a:rPr lang="en-GB" sz="2400" dirty="0" err="1" smtClean="0"/>
              <a:t>fiosrachadh</a:t>
            </a:r>
            <a:r>
              <a:rPr lang="en-GB" sz="2400" dirty="0" smtClean="0"/>
              <a:t> air a </a:t>
            </a:r>
            <a:r>
              <a:rPr lang="en-GB" sz="2400" dirty="0" err="1" smtClean="0"/>
              <a:t>thoirt</a:t>
            </a:r>
            <a:r>
              <a:rPr lang="en-GB" sz="2400" dirty="0" smtClean="0"/>
              <a:t> do </a:t>
            </a:r>
            <a:r>
              <a:rPr lang="en-GB" sz="2400" dirty="0" err="1" smtClean="0"/>
              <a:t>phàrantan</a:t>
            </a:r>
            <a:r>
              <a:rPr lang="en-GB" sz="2400" dirty="0" smtClean="0"/>
              <a:t>/</a:t>
            </a:r>
            <a:r>
              <a:rPr lang="en-GB" sz="2400" dirty="0" err="1" smtClean="0"/>
              <a:t>luchd-cùraim</a:t>
            </a:r>
            <a:r>
              <a:rPr lang="en-GB" sz="2400" dirty="0" smtClean="0"/>
              <a:t> mu </a:t>
            </a:r>
            <a:r>
              <a:rPr lang="en-GB" sz="2400" dirty="0" err="1" smtClean="0"/>
              <a:t>thopaigean</a:t>
            </a:r>
            <a:r>
              <a:rPr lang="en-GB" sz="2400" dirty="0" smtClean="0"/>
              <a:t> </a:t>
            </a:r>
            <a:r>
              <a:rPr lang="en-GB" sz="2400" dirty="0" err="1" smtClean="0"/>
              <a:t>agus</a:t>
            </a:r>
            <a:r>
              <a:rPr lang="en-GB" sz="2400" dirty="0" smtClean="0"/>
              <a:t> </a:t>
            </a:r>
            <a:r>
              <a:rPr lang="en-GB" sz="2400" dirty="0" err="1" smtClean="0"/>
              <a:t>cuspairean</a:t>
            </a:r>
            <a:r>
              <a:rPr lang="en-GB" sz="2400" dirty="0" smtClean="0"/>
              <a:t> </a:t>
            </a:r>
            <a:r>
              <a:rPr lang="en-GB" sz="2400" dirty="0" err="1" smtClean="0"/>
              <a:t>ro-làimh</a:t>
            </a:r>
            <a:r>
              <a:rPr lang="en-GB" sz="2400" dirty="0" smtClean="0"/>
              <a:t>.</a:t>
            </a:r>
          </a:p>
          <a:p>
            <a:r>
              <a:rPr lang="en-GB" sz="2400" dirty="0" smtClean="0"/>
              <a:t>Le </a:t>
            </a:r>
            <a:r>
              <a:rPr lang="en-GB" sz="2400" dirty="0" err="1" smtClean="0"/>
              <a:t>bhith</a:t>
            </a:r>
            <a:r>
              <a:rPr lang="en-GB" sz="2400" dirty="0" smtClean="0"/>
              <a:t> ag </a:t>
            </a:r>
            <a:r>
              <a:rPr lang="en-GB" sz="2400" dirty="0" err="1" smtClean="0"/>
              <a:t>ionnsachadh</a:t>
            </a:r>
            <a:r>
              <a:rPr lang="en-GB" sz="2400" dirty="0" smtClean="0"/>
              <a:t> </a:t>
            </a:r>
            <a:r>
              <a:rPr lang="en-GB" sz="2400" dirty="0" err="1" smtClean="0"/>
              <a:t>còmhla</a:t>
            </a:r>
            <a:r>
              <a:rPr lang="en-GB" sz="2400" dirty="0" smtClean="0"/>
              <a:t> san </a:t>
            </a:r>
            <a:r>
              <a:rPr lang="en-GB" sz="2400" dirty="0" err="1" smtClean="0"/>
              <a:t>dachaigh</a:t>
            </a:r>
            <a:r>
              <a:rPr lang="en-GB" sz="2400" dirty="0" smtClean="0"/>
              <a:t> </a:t>
            </a:r>
            <a:r>
              <a:rPr lang="en-GB" sz="2400" dirty="0" err="1" smtClean="0"/>
              <a:t>agus</a:t>
            </a:r>
            <a:r>
              <a:rPr lang="en-GB" sz="2400" dirty="0" smtClean="0"/>
              <a:t> san </a:t>
            </a:r>
            <a:r>
              <a:rPr lang="en-GB" sz="2400" dirty="0" err="1" smtClean="0"/>
              <a:t>sgoil</a:t>
            </a:r>
            <a:r>
              <a:rPr lang="en-GB" sz="2400" dirty="0" smtClean="0"/>
              <a:t> ’s </a:t>
            </a:r>
            <a:r>
              <a:rPr lang="en-GB" sz="2400" dirty="0" err="1" smtClean="0"/>
              <a:t>urrainn</a:t>
            </a:r>
            <a:r>
              <a:rPr lang="en-GB" sz="2400" dirty="0" smtClean="0"/>
              <a:t> </a:t>
            </a:r>
            <a:r>
              <a:rPr lang="en-GB" sz="2400" dirty="0" err="1" smtClean="0"/>
              <a:t>dhuinn</a:t>
            </a:r>
            <a:r>
              <a:rPr lang="en-GB" sz="2400" dirty="0"/>
              <a:t> </a:t>
            </a:r>
            <a:r>
              <a:rPr lang="en-GB" sz="2400" dirty="0" err="1" smtClean="0"/>
              <a:t>ionnsachadh</a:t>
            </a:r>
            <a:r>
              <a:rPr lang="en-GB" sz="2400" dirty="0" smtClean="0"/>
              <a:t> a </a:t>
            </a:r>
            <a:r>
              <a:rPr lang="en-GB" sz="2400" dirty="0" err="1" smtClean="0"/>
              <a:t>dhaingneachadh</a:t>
            </a:r>
            <a:r>
              <a:rPr lang="en-GB" sz="2400" dirty="0" smtClean="0"/>
              <a:t> – ’s e com-</a:t>
            </a:r>
            <a:r>
              <a:rPr lang="en-GB" sz="2400" dirty="0" err="1" smtClean="0"/>
              <a:t>pàirteachas</a:t>
            </a:r>
            <a:r>
              <a:rPr lang="en-GB" sz="2400" dirty="0" smtClean="0"/>
              <a:t> a </a:t>
            </a:r>
            <a:r>
              <a:rPr lang="en-GB" sz="2400" dirty="0" err="1" smtClean="0"/>
              <a:t>th</a:t>
            </a:r>
            <a:r>
              <a:rPr lang="en-GB" sz="2400" dirty="0" smtClean="0"/>
              <a:t>’ ann. </a:t>
            </a:r>
            <a:endParaRPr lang="en-GB" sz="2400" dirty="0"/>
          </a:p>
        </p:txBody>
      </p:sp>
      <p:pic>
        <p:nvPicPr>
          <p:cNvPr id="4" name="Picture 3">
            <a:extLst>
              <a:ext uri="{FF2B5EF4-FFF2-40B4-BE49-F238E27FC236}">
                <a16:creationId xmlns="" xmlns:a16="http://schemas.microsoft.com/office/drawing/2014/main" id="{8AB04F95-89E2-EE4B-8D62-8A6C56609E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6" name="Straight Connector 5">
            <a:extLst>
              <a:ext uri="{FF2B5EF4-FFF2-40B4-BE49-F238E27FC236}">
                <a16:creationId xmlns="" xmlns:a16="http://schemas.microsoft.com/office/drawing/2014/main" id="{1EDC49CD-9EE0-7946-B400-945FEABBF729}"/>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81C85F-60EE-45F3-A818-F8652A95D562}"/>
              </a:ext>
            </a:extLst>
          </p:cNvPr>
          <p:cNvSpPr>
            <a:spLocks noGrp="1"/>
          </p:cNvSpPr>
          <p:nvPr>
            <p:ph type="title"/>
          </p:nvPr>
        </p:nvSpPr>
        <p:spPr>
          <a:xfrm>
            <a:off x="457200" y="274638"/>
            <a:ext cx="6923112" cy="900112"/>
          </a:xfrm>
        </p:spPr>
        <p:txBody>
          <a:bodyPr>
            <a:normAutofit fontScale="90000"/>
          </a:bodyPr>
          <a:lstStyle/>
          <a:p>
            <a:pPr algn="l"/>
            <a:r>
              <a:rPr lang="en-GB" sz="2800" dirty="0" err="1" smtClean="0">
                <a:latin typeface="Calibri Light" panose="020F0302020204030204" pitchFamily="34" charset="0"/>
                <a:cs typeface="Calibri Light" panose="020F0302020204030204" pitchFamily="34" charset="0"/>
              </a:rPr>
              <a:t>Dè</a:t>
            </a:r>
            <a:r>
              <a:rPr lang="en-GB" sz="2800" dirty="0" smtClean="0">
                <a:latin typeface="Calibri Light" panose="020F0302020204030204" pitchFamily="34" charset="0"/>
                <a:cs typeface="Calibri Light" panose="020F0302020204030204" pitchFamily="34" charset="0"/>
              </a:rPr>
              <a:t> am </a:t>
            </a:r>
            <a:r>
              <a:rPr lang="en-GB" sz="2800" dirty="0" err="1" smtClean="0">
                <a:latin typeface="Calibri Light" panose="020F0302020204030204" pitchFamily="34" charset="0"/>
                <a:cs typeface="Calibri Light" panose="020F0302020204030204" pitchFamily="34" charset="0"/>
              </a:rPr>
              <a:t>pàirt</a:t>
            </a:r>
            <a:r>
              <a:rPr lang="en-GB" sz="2800" dirty="0" smtClean="0">
                <a:latin typeface="Calibri Light" panose="020F0302020204030204" pitchFamily="34" charset="0"/>
                <a:cs typeface="Calibri Light" panose="020F0302020204030204" pitchFamily="34" charset="0"/>
              </a:rPr>
              <a:t> a </a:t>
            </a:r>
            <a:r>
              <a:rPr lang="en-GB" sz="2800" dirty="0" err="1" smtClean="0">
                <a:latin typeface="Calibri Light" panose="020F0302020204030204" pitchFamily="34" charset="0"/>
                <a:cs typeface="Calibri Light" panose="020F0302020204030204" pitchFamily="34" charset="0"/>
              </a:rPr>
              <a:t>th</a:t>
            </a:r>
            <a:r>
              <a:rPr lang="en-GB" sz="2800" dirty="0" smtClean="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aig</a:t>
            </a:r>
            <a:r>
              <a:rPr lang="en-GB" sz="2800" dirty="0" smtClean="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pàrantan</a:t>
            </a:r>
            <a:r>
              <a:rPr lang="en-GB" sz="2800" dirty="0" smtClean="0">
                <a:latin typeface="Calibri Light" panose="020F0302020204030204" pitchFamily="34" charset="0"/>
                <a:cs typeface="Calibri Light" panose="020F0302020204030204" pitchFamily="34" charset="0"/>
              </a:rPr>
              <a:t>/</a:t>
            </a:r>
            <a:r>
              <a:rPr lang="en-GB" sz="2800" dirty="0" err="1" smtClean="0">
                <a:latin typeface="Calibri Light" panose="020F0302020204030204" pitchFamily="34" charset="0"/>
                <a:cs typeface="Calibri Light" panose="020F0302020204030204" pitchFamily="34" charset="0"/>
              </a:rPr>
              <a:t>luchd-curaim</a:t>
            </a:r>
            <a:r>
              <a:rPr lang="en-GB" sz="2800" dirty="0" smtClean="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ann</a:t>
            </a:r>
            <a:r>
              <a:rPr lang="en-GB" sz="2800" dirty="0" smtClean="0">
                <a:latin typeface="Calibri Light" panose="020F0302020204030204" pitchFamily="34" charset="0"/>
                <a:cs typeface="Calibri Light" panose="020F0302020204030204" pitchFamily="34" charset="0"/>
              </a:rPr>
              <a:t> am </a:t>
            </a:r>
            <a:r>
              <a:rPr lang="en-GB" sz="2800" dirty="0" err="1" smtClean="0">
                <a:latin typeface="Calibri Light" panose="020F0302020204030204" pitchFamily="34" charset="0"/>
                <a:cs typeface="Calibri Light" panose="020F0302020204030204" pitchFamily="34" charset="0"/>
              </a:rPr>
              <a:t>foghlam</a:t>
            </a:r>
            <a:r>
              <a:rPr lang="en-GB" sz="2800" dirty="0" smtClean="0">
                <a:latin typeface="Calibri Light" panose="020F0302020204030204" pitchFamily="34" charset="0"/>
                <a:cs typeface="Calibri Light" panose="020F0302020204030204" pitchFamily="34" charset="0"/>
              </a:rPr>
              <a:t> RSHP?</a:t>
            </a:r>
            <a:endParaRPr lang="en-GB" sz="2800" dirty="0">
              <a:latin typeface="Calibri Light" panose="020F0302020204030204" pitchFamily="34" charset="0"/>
              <a:cs typeface="Calibri Light" panose="020F0302020204030204" pitchFamily="34" charset="0"/>
            </a:endParaRPr>
          </a:p>
        </p:txBody>
      </p:sp>
      <p:sp>
        <p:nvSpPr>
          <p:cNvPr id="6" name="Content Placeholder 3">
            <a:extLst>
              <a:ext uri="{FF2B5EF4-FFF2-40B4-BE49-F238E27FC236}">
                <a16:creationId xmlns="" xmlns:a16="http://schemas.microsoft.com/office/drawing/2014/main" id="{679C0F3C-55B8-4684-B108-5D8F387B6D83}"/>
              </a:ext>
            </a:extLst>
          </p:cNvPr>
          <p:cNvSpPr txBox="1">
            <a:spLocks/>
          </p:cNvSpPr>
          <p:nvPr/>
        </p:nvSpPr>
        <p:spPr>
          <a:xfrm>
            <a:off x="609600" y="5733256"/>
            <a:ext cx="8229600" cy="54530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hlinkClick r:id="rId3"/>
              </a:rPr>
              <a:t>https://</a:t>
            </a:r>
            <a:r>
              <a:rPr lang="en-GB" dirty="0" err="1">
                <a:hlinkClick r:id="rId3"/>
              </a:rPr>
              <a:t>vimeo.com</a:t>
            </a:r>
            <a:r>
              <a:rPr lang="en-GB" dirty="0">
                <a:hlinkClick r:id="rId3"/>
              </a:rPr>
              <a:t>/361996285</a:t>
            </a:r>
            <a:endParaRPr lang="en-GB" dirty="0"/>
          </a:p>
        </p:txBody>
      </p:sp>
      <p:pic>
        <p:nvPicPr>
          <p:cNvPr id="3" name="Picture 2">
            <a:extLst>
              <a:ext uri="{FF2B5EF4-FFF2-40B4-BE49-F238E27FC236}">
                <a16:creationId xmlns="" xmlns:a16="http://schemas.microsoft.com/office/drawing/2014/main" id="{5A556BDE-8A87-6845-8158-BC8E8B838435}"/>
              </a:ext>
            </a:extLst>
          </p:cNvPr>
          <p:cNvPicPr>
            <a:picLocks noChangeAspect="1"/>
          </p:cNvPicPr>
          <p:nvPr/>
        </p:nvPicPr>
        <p:blipFill>
          <a:blip r:embed="rId4"/>
          <a:stretch>
            <a:fillRect/>
          </a:stretch>
        </p:blipFill>
        <p:spPr>
          <a:xfrm>
            <a:off x="546100" y="1174750"/>
            <a:ext cx="8051800" cy="4508500"/>
          </a:xfrm>
          <a:prstGeom prst="rect">
            <a:avLst/>
          </a:prstGeom>
        </p:spPr>
      </p:pic>
    </p:spTree>
    <p:extLst>
      <p:ext uri="{BB962C8B-B14F-4D97-AF65-F5344CB8AC3E}">
        <p14:creationId xmlns:p14="http://schemas.microsoft.com/office/powerpoint/2010/main" val="2612480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79332" y="5268487"/>
            <a:ext cx="3139583" cy="553998"/>
          </a:xfrm>
          <a:prstGeom prst="rect">
            <a:avLst/>
          </a:prstGeom>
          <a:noFill/>
        </p:spPr>
        <p:txBody>
          <a:bodyPr wrap="square" rtlCol="0">
            <a:spAutoFit/>
          </a:bodyPr>
          <a:lstStyle/>
          <a:p>
            <a:r>
              <a:rPr lang="en-US" sz="3000" b="1" dirty="0">
                <a:solidFill>
                  <a:schemeClr val="bg1"/>
                </a:solidFill>
                <a:latin typeface="Nunito" charset="0"/>
                <a:ea typeface="Nunito" charset="0"/>
                <a:cs typeface="Nunito" charset="0"/>
              </a:rPr>
              <a:t>https://rshp.scot/</a:t>
            </a:r>
          </a:p>
        </p:txBody>
      </p:sp>
      <p:pic>
        <p:nvPicPr>
          <p:cNvPr id="6" name="Picture 5">
            <a:extLst>
              <a:ext uri="{FF2B5EF4-FFF2-40B4-BE49-F238E27FC236}">
                <a16:creationId xmlns="" xmlns:a16="http://schemas.microsoft.com/office/drawing/2014/main" id="{C7241769-6C4F-416C-8650-5A80BCDE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88" y="1844824"/>
            <a:ext cx="2514782" cy="2510639"/>
          </a:xfrm>
          <a:prstGeom prst="rect">
            <a:avLst/>
          </a:prstGeom>
        </p:spPr>
      </p:pic>
      <p:sp>
        <p:nvSpPr>
          <p:cNvPr id="7" name="Subtitle 2">
            <a:extLst>
              <a:ext uri="{FF2B5EF4-FFF2-40B4-BE49-F238E27FC236}">
                <a16:creationId xmlns="" xmlns:a16="http://schemas.microsoft.com/office/drawing/2014/main" id="{688BE77A-CC7B-4DAD-A99E-166EA936B216}"/>
              </a:ext>
            </a:extLst>
          </p:cNvPr>
          <p:cNvSpPr txBox="1">
            <a:spLocks/>
          </p:cNvSpPr>
          <p:nvPr/>
        </p:nvSpPr>
        <p:spPr>
          <a:xfrm>
            <a:off x="3419872" y="2370946"/>
            <a:ext cx="4932040" cy="553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smtClean="0">
                <a:cs typeface="Calibri Light" panose="020F0302020204030204" pitchFamily="34" charset="0"/>
              </a:rPr>
              <a:t>Ma tha </a:t>
            </a:r>
            <a:r>
              <a:rPr lang="en-GB" sz="2400" dirty="0" err="1" smtClean="0">
                <a:cs typeface="Calibri Light" panose="020F0302020204030204" pitchFamily="34" charset="0"/>
              </a:rPr>
              <a:t>tuilleadh</a:t>
            </a:r>
            <a:r>
              <a:rPr lang="en-GB" sz="2400" dirty="0" smtClean="0">
                <a:cs typeface="Calibri Light" panose="020F0302020204030204" pitchFamily="34" charset="0"/>
              </a:rPr>
              <a:t> </a:t>
            </a:r>
            <a:r>
              <a:rPr lang="en-GB" sz="2400" dirty="0" err="1" smtClean="0">
                <a:cs typeface="Calibri Light" panose="020F0302020204030204" pitchFamily="34" charset="0"/>
              </a:rPr>
              <a:t>cheistean</a:t>
            </a:r>
            <a:r>
              <a:rPr lang="en-GB" sz="2400" dirty="0" smtClean="0">
                <a:cs typeface="Calibri Light" panose="020F0302020204030204" pitchFamily="34" charset="0"/>
              </a:rPr>
              <a:t> </a:t>
            </a:r>
            <a:r>
              <a:rPr lang="en-GB" sz="2400" dirty="0" err="1" smtClean="0">
                <a:cs typeface="Calibri Light" panose="020F0302020204030204" pitchFamily="34" charset="0"/>
              </a:rPr>
              <a:t>agaibh</a:t>
            </a:r>
            <a:r>
              <a:rPr lang="en-GB" sz="2400" dirty="0" smtClean="0">
                <a:cs typeface="Calibri Light" panose="020F0302020204030204" pitchFamily="34" charset="0"/>
              </a:rPr>
              <a:t> </a:t>
            </a:r>
            <a:r>
              <a:rPr lang="en-GB" sz="2400" dirty="0" err="1" smtClean="0">
                <a:cs typeface="Calibri Light" panose="020F0302020204030204" pitchFamily="34" charset="0"/>
              </a:rPr>
              <a:t>mun</a:t>
            </a:r>
            <a:r>
              <a:rPr lang="en-GB" sz="2400" dirty="0" smtClean="0">
                <a:cs typeface="Calibri Light" panose="020F0302020204030204" pitchFamily="34" charset="0"/>
              </a:rPr>
              <a:t> </a:t>
            </a:r>
            <a:r>
              <a:rPr lang="en-GB" sz="2400" dirty="0" err="1" smtClean="0">
                <a:cs typeface="Calibri Light" panose="020F0302020204030204" pitchFamily="34" charset="0"/>
              </a:rPr>
              <a:t>ghoireas</a:t>
            </a:r>
            <a:r>
              <a:rPr lang="en-GB" sz="2400" dirty="0" smtClean="0">
                <a:cs typeface="Calibri Light" panose="020F0302020204030204" pitchFamily="34" charset="0"/>
              </a:rPr>
              <a:t> RSHP ’s </a:t>
            </a:r>
            <a:r>
              <a:rPr lang="en-GB" sz="2400" dirty="0" err="1" smtClean="0">
                <a:cs typeface="Calibri Light" panose="020F0302020204030204" pitchFamily="34" charset="0"/>
              </a:rPr>
              <a:t>dòcha</a:t>
            </a:r>
            <a:r>
              <a:rPr lang="en-GB" sz="2400" dirty="0" smtClean="0">
                <a:cs typeface="Calibri Light" panose="020F0302020204030204" pitchFamily="34" charset="0"/>
              </a:rPr>
              <a:t> gum bi </a:t>
            </a:r>
            <a:r>
              <a:rPr lang="en-GB" sz="2400" dirty="0" err="1" smtClean="0">
                <a:cs typeface="Calibri Light" panose="020F0302020204030204" pitchFamily="34" charset="0"/>
              </a:rPr>
              <a:t>roinn</a:t>
            </a:r>
            <a:r>
              <a:rPr lang="en-GB" sz="2400" dirty="0" smtClean="0">
                <a:cs typeface="Calibri Light" panose="020F0302020204030204" pitchFamily="34" charset="0"/>
              </a:rPr>
              <a:t> FAQs an </a:t>
            </a:r>
            <a:r>
              <a:rPr lang="en-GB" sz="2400" dirty="0" err="1" smtClean="0">
                <a:cs typeface="Calibri Light" panose="020F0302020204030204" pitchFamily="34" charset="0"/>
              </a:rPr>
              <a:t>làraich</a:t>
            </a:r>
            <a:r>
              <a:rPr lang="en-GB" sz="2400" dirty="0" smtClean="0">
                <a:cs typeface="Calibri Light" panose="020F0302020204030204" pitchFamily="34" charset="0"/>
              </a:rPr>
              <a:t> </a:t>
            </a:r>
            <a:r>
              <a:rPr lang="en-GB" sz="2400" dirty="0" err="1" smtClean="0">
                <a:cs typeface="Calibri Light" panose="020F0302020204030204" pitchFamily="34" charset="0"/>
              </a:rPr>
              <a:t>feumail</a:t>
            </a:r>
            <a:r>
              <a:rPr lang="en-GB" sz="2400" dirty="0" smtClean="0">
                <a:cs typeface="Calibri Light" panose="020F0302020204030204" pitchFamily="34" charset="0"/>
              </a:rPr>
              <a:t>: </a:t>
            </a:r>
          </a:p>
          <a:p>
            <a:pPr marL="0" indent="0">
              <a:buNone/>
            </a:pPr>
            <a:r>
              <a:rPr lang="en-GB" sz="2400" dirty="0" smtClean="0">
                <a:cs typeface="Calibri Light" panose="020F0302020204030204" pitchFamily="34" charset="0"/>
                <a:hlinkClick r:id="rId4"/>
              </a:rPr>
              <a:t>https</a:t>
            </a:r>
            <a:r>
              <a:rPr lang="en-GB" sz="2400" dirty="0">
                <a:cs typeface="Calibri Light" panose="020F0302020204030204" pitchFamily="34" charset="0"/>
                <a:hlinkClick r:id="rId4"/>
              </a:rPr>
              <a:t>://rshp.scot/faq/</a:t>
            </a:r>
            <a:r>
              <a:rPr lang="en-GB" sz="2400" dirty="0">
                <a:cs typeface="Calibri Light" panose="020F0302020204030204" pitchFamily="34" charset="0"/>
              </a:rPr>
              <a:t> </a:t>
            </a:r>
          </a:p>
        </p:txBody>
      </p:sp>
    </p:spTree>
    <p:extLst>
      <p:ext uri="{BB962C8B-B14F-4D97-AF65-F5344CB8AC3E}">
        <p14:creationId xmlns:p14="http://schemas.microsoft.com/office/powerpoint/2010/main" val="3600807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3C213F-BF6C-4B28-B738-3E6C3DEF8180}"/>
              </a:ext>
            </a:extLst>
          </p:cNvPr>
          <p:cNvSpPr>
            <a:spLocks noGrp="1"/>
          </p:cNvSpPr>
          <p:nvPr>
            <p:ph type="title"/>
          </p:nvPr>
        </p:nvSpPr>
        <p:spPr/>
        <p:txBody>
          <a:bodyPr/>
          <a:lstStyle/>
          <a:p>
            <a:r>
              <a:rPr lang="en-GB" dirty="0" err="1" smtClean="0"/>
              <a:t>Filmichean</a:t>
            </a:r>
            <a:r>
              <a:rPr lang="en-GB" dirty="0" smtClean="0"/>
              <a:t> </a:t>
            </a:r>
            <a:r>
              <a:rPr lang="en-GB" dirty="0" err="1" smtClean="0"/>
              <a:t>goireis</a:t>
            </a:r>
            <a:r>
              <a:rPr lang="en-GB" dirty="0" smtClean="0"/>
              <a:t> RSHP</a:t>
            </a:r>
            <a:endParaRPr lang="en-GB" dirty="0"/>
          </a:p>
        </p:txBody>
      </p:sp>
      <p:sp>
        <p:nvSpPr>
          <p:cNvPr id="3" name="Content Placeholder 2">
            <a:extLst>
              <a:ext uri="{FF2B5EF4-FFF2-40B4-BE49-F238E27FC236}">
                <a16:creationId xmlns="" xmlns:a16="http://schemas.microsoft.com/office/drawing/2014/main" id="{1E7BC84F-ACC9-4C1E-AC72-6DF39F2AEA00}"/>
              </a:ext>
            </a:extLst>
          </p:cNvPr>
          <p:cNvSpPr>
            <a:spLocks noGrp="1"/>
          </p:cNvSpPr>
          <p:nvPr>
            <p:ph idx="1"/>
          </p:nvPr>
        </p:nvSpPr>
        <p:spPr>
          <a:xfrm>
            <a:off x="457200" y="1417638"/>
            <a:ext cx="8229600" cy="4525963"/>
          </a:xfrm>
        </p:spPr>
        <p:txBody>
          <a:bodyPr>
            <a:normAutofit fontScale="62500" lnSpcReduction="20000"/>
          </a:bodyPr>
          <a:lstStyle/>
          <a:p>
            <a:pPr marL="0" indent="0">
              <a:buNone/>
            </a:pPr>
            <a:r>
              <a:rPr lang="en-GB" dirty="0">
                <a:hlinkClick r:id="rId3"/>
              </a:rPr>
              <a:t>https://vimeo.com/showcase/6310425</a:t>
            </a:r>
            <a:r>
              <a:rPr lang="en-GB" dirty="0"/>
              <a:t> </a:t>
            </a:r>
          </a:p>
          <a:p>
            <a:pPr marL="0" indent="0">
              <a:buNone/>
            </a:pPr>
            <a:r>
              <a:rPr lang="en-GB" dirty="0" err="1" smtClean="0"/>
              <a:t>Gheibhear</a:t>
            </a:r>
            <a:r>
              <a:rPr lang="en-GB" dirty="0" smtClean="0"/>
              <a:t> an t-</a:t>
            </a:r>
            <a:r>
              <a:rPr lang="en-GB" dirty="0" err="1" smtClean="0"/>
              <a:t>sreath</a:t>
            </a:r>
            <a:r>
              <a:rPr lang="en-GB" dirty="0" smtClean="0"/>
              <a:t> de </a:t>
            </a:r>
            <a:r>
              <a:rPr lang="en-GB" dirty="0" err="1" smtClean="0"/>
              <a:t>fhilmichean</a:t>
            </a:r>
            <a:r>
              <a:rPr lang="en-GB" dirty="0" smtClean="0"/>
              <a:t> </a:t>
            </a:r>
            <a:r>
              <a:rPr lang="en-GB" dirty="0" err="1" smtClean="0"/>
              <a:t>goirid</a:t>
            </a:r>
            <a:r>
              <a:rPr lang="en-GB" dirty="0" smtClean="0"/>
              <a:t> – </a:t>
            </a:r>
            <a:r>
              <a:rPr lang="en-GB" dirty="0" err="1" smtClean="0"/>
              <a:t>feadhainn</a:t>
            </a:r>
            <a:r>
              <a:rPr lang="en-GB" dirty="0" smtClean="0"/>
              <a:t> </a:t>
            </a:r>
            <a:r>
              <a:rPr lang="en-GB" dirty="0" err="1" smtClean="0"/>
              <a:t>dhiubh</a:t>
            </a:r>
            <a:r>
              <a:rPr lang="en-GB" dirty="0" smtClean="0"/>
              <a:t> a tha </a:t>
            </a:r>
            <a:r>
              <a:rPr lang="en-GB" dirty="0" err="1" smtClean="0"/>
              <a:t>nam</a:t>
            </a:r>
            <a:r>
              <a:rPr lang="en-GB" dirty="0" smtClean="0"/>
              <a:t> </a:t>
            </a:r>
            <a:r>
              <a:rPr lang="en-GB" dirty="0" err="1" smtClean="0"/>
              <a:t>pàirt</a:t>
            </a:r>
            <a:r>
              <a:rPr lang="en-GB" dirty="0" smtClean="0"/>
              <a:t> den </a:t>
            </a:r>
            <a:r>
              <a:rPr lang="en-GB" dirty="0" err="1" smtClean="0"/>
              <a:t>taisbeanadh</a:t>
            </a:r>
            <a:r>
              <a:rPr lang="en-GB" dirty="0" smtClean="0"/>
              <a:t> PowerPoint, an </a:t>
            </a:r>
            <a:r>
              <a:rPr lang="en-GB" dirty="0" err="1" smtClean="0"/>
              <a:t>seo</a:t>
            </a:r>
            <a:r>
              <a:rPr lang="en-GB" dirty="0" smtClean="0"/>
              <a:t>.</a:t>
            </a:r>
            <a:r>
              <a:rPr lang="en-GB" dirty="0" smtClean="0"/>
              <a:t> </a:t>
            </a:r>
            <a:endParaRPr lang="en-GB" dirty="0"/>
          </a:p>
          <a:p>
            <a:pPr lvl="0"/>
            <a:endParaRPr lang="en-GB" dirty="0" smtClean="0"/>
          </a:p>
          <a:p>
            <a:pPr lvl="0"/>
            <a:r>
              <a:rPr lang="en-GB" dirty="0" err="1"/>
              <a:t>Cò</a:t>
            </a:r>
            <a:r>
              <a:rPr lang="en-GB" dirty="0"/>
              <a:t> </a:t>
            </a:r>
            <a:r>
              <a:rPr lang="en-GB" dirty="0" err="1"/>
              <a:t>dha</a:t>
            </a:r>
            <a:r>
              <a:rPr lang="en-GB" dirty="0"/>
              <a:t> a tha </a:t>
            </a:r>
            <a:r>
              <a:rPr lang="en-GB" dirty="0" err="1"/>
              <a:t>foghlam</a:t>
            </a:r>
            <a:r>
              <a:rPr lang="en-GB" dirty="0"/>
              <a:t> RSHP? </a:t>
            </a:r>
            <a:endParaRPr lang="en-GB" dirty="0" smtClean="0"/>
          </a:p>
          <a:p>
            <a:pPr lvl="0"/>
            <a:r>
              <a:rPr lang="en-GB" dirty="0" err="1"/>
              <a:t>Ciamar</a:t>
            </a:r>
            <a:r>
              <a:rPr lang="en-GB" dirty="0"/>
              <a:t> a tha RSHP a’ </a:t>
            </a:r>
            <a:r>
              <a:rPr lang="en-GB" dirty="0" err="1"/>
              <a:t>cuideachadh</a:t>
            </a:r>
            <a:r>
              <a:rPr lang="en-GB" dirty="0"/>
              <a:t> </a:t>
            </a:r>
            <a:r>
              <a:rPr lang="en-GB" dirty="0" smtClean="0"/>
              <a:t>clann </a:t>
            </a:r>
            <a:r>
              <a:rPr lang="en-GB" dirty="0" err="1" smtClean="0"/>
              <a:t>agus</a:t>
            </a:r>
            <a:r>
              <a:rPr lang="en-GB" dirty="0" smtClean="0"/>
              <a:t> </a:t>
            </a:r>
            <a:r>
              <a:rPr lang="en-GB" dirty="0" err="1" smtClean="0"/>
              <a:t>daoin</a:t>
            </a:r>
            <a:r>
              <a:rPr lang="en-GB" dirty="0"/>
              <a:t>’ </a:t>
            </a:r>
            <a:r>
              <a:rPr lang="en-GB" dirty="0" err="1"/>
              <a:t>òga</a:t>
            </a:r>
            <a:r>
              <a:rPr lang="en-GB" dirty="0"/>
              <a:t>? </a:t>
            </a:r>
            <a:endParaRPr lang="en-GB" dirty="0" smtClean="0"/>
          </a:p>
          <a:p>
            <a:pPr lvl="0"/>
            <a:r>
              <a:rPr lang="en-GB" dirty="0" smtClean="0"/>
              <a:t>De an </a:t>
            </a:r>
            <a:r>
              <a:rPr lang="en-GB" dirty="0" err="1" smtClean="0"/>
              <a:t>dleastanas</a:t>
            </a:r>
            <a:r>
              <a:rPr lang="en-GB" dirty="0" smtClean="0"/>
              <a:t> a </a:t>
            </a:r>
            <a:r>
              <a:rPr lang="en-GB" dirty="0" err="1" smtClean="0"/>
              <a:t>th</a:t>
            </a:r>
            <a:r>
              <a:rPr lang="en-GB" dirty="0" smtClean="0"/>
              <a:t>’ </a:t>
            </a:r>
            <a:r>
              <a:rPr lang="en-GB" dirty="0" err="1" smtClean="0"/>
              <a:t>agamsa</a:t>
            </a:r>
            <a:r>
              <a:rPr lang="en-GB" dirty="0" smtClean="0"/>
              <a:t> </a:t>
            </a:r>
            <a:r>
              <a:rPr lang="en-GB" dirty="0" err="1" smtClean="0"/>
              <a:t>agus</a:t>
            </a:r>
            <a:r>
              <a:rPr lang="en-GB" dirty="0" smtClean="0"/>
              <a:t> </a:t>
            </a:r>
            <a:r>
              <a:rPr lang="en-GB" dirty="0" err="1" smtClean="0"/>
              <a:t>dè</a:t>
            </a:r>
            <a:r>
              <a:rPr lang="en-GB" dirty="0" smtClean="0"/>
              <a:t> an taic a tha </a:t>
            </a:r>
            <a:r>
              <a:rPr lang="en-GB" dirty="0" err="1" smtClean="0"/>
              <a:t>ri</a:t>
            </a:r>
            <a:r>
              <a:rPr lang="en-GB" dirty="0" smtClean="0"/>
              <a:t> </a:t>
            </a:r>
            <a:r>
              <a:rPr lang="en-GB" dirty="0" err="1" smtClean="0"/>
              <a:t>fhaighinn</a:t>
            </a:r>
            <a:r>
              <a:rPr lang="en-GB" dirty="0" smtClean="0"/>
              <a:t> </a:t>
            </a:r>
            <a:r>
              <a:rPr lang="en-GB" dirty="0" smtClean="0"/>
              <a:t>san </a:t>
            </a:r>
            <a:r>
              <a:rPr lang="en-GB" dirty="0" err="1" smtClean="0"/>
              <a:t>sgìre</a:t>
            </a:r>
            <a:r>
              <a:rPr lang="en-GB" dirty="0" smtClean="0"/>
              <a:t> </a:t>
            </a:r>
            <a:r>
              <a:rPr lang="en-GB" dirty="0" err="1" smtClean="0"/>
              <a:t>agam</a:t>
            </a:r>
            <a:r>
              <a:rPr lang="en-GB" dirty="0" smtClean="0"/>
              <a:t>? </a:t>
            </a:r>
            <a:endParaRPr lang="en-GB" dirty="0"/>
          </a:p>
          <a:p>
            <a:pPr lvl="0"/>
            <a:r>
              <a:rPr lang="en-GB" dirty="0" err="1"/>
              <a:t>Ciamar</a:t>
            </a:r>
            <a:r>
              <a:rPr lang="en-GB" dirty="0"/>
              <a:t> a </a:t>
            </a:r>
            <a:r>
              <a:rPr lang="en-GB" dirty="0" err="1"/>
              <a:t>bhios</a:t>
            </a:r>
            <a:r>
              <a:rPr lang="en-GB" dirty="0"/>
              <a:t> </a:t>
            </a:r>
            <a:r>
              <a:rPr lang="en-GB" dirty="0" err="1"/>
              <a:t>sinn</a:t>
            </a:r>
            <a:r>
              <a:rPr lang="en-GB" dirty="0"/>
              <a:t> </a:t>
            </a:r>
            <a:r>
              <a:rPr lang="en-GB" dirty="0" smtClean="0"/>
              <a:t>a</a:t>
            </a:r>
            <a:r>
              <a:rPr lang="en-GB" dirty="0"/>
              <a:t>’ </a:t>
            </a:r>
            <a:r>
              <a:rPr lang="en-GB" dirty="0" err="1"/>
              <a:t>gabhail</a:t>
            </a:r>
            <a:r>
              <a:rPr lang="en-GB" dirty="0"/>
              <a:t> </a:t>
            </a:r>
            <a:r>
              <a:rPr lang="en-GB" dirty="0" err="1"/>
              <a:t>beachd</a:t>
            </a:r>
            <a:r>
              <a:rPr lang="en-GB" dirty="0"/>
              <a:t> air </a:t>
            </a:r>
            <a:r>
              <a:rPr lang="en-GB" dirty="0" err="1"/>
              <a:t>draghan</a:t>
            </a:r>
            <a:r>
              <a:rPr lang="en-GB" dirty="0"/>
              <a:t> </a:t>
            </a:r>
            <a:r>
              <a:rPr lang="en-GB" dirty="0" err="1"/>
              <a:t>sam</a:t>
            </a:r>
            <a:r>
              <a:rPr lang="en-GB" dirty="0"/>
              <a:t> </a:t>
            </a:r>
            <a:r>
              <a:rPr lang="en-GB" dirty="0" err="1" smtClean="0"/>
              <a:t>bithmu</a:t>
            </a:r>
            <a:r>
              <a:rPr lang="en-GB" dirty="0" smtClean="0"/>
              <a:t> RSHP? </a:t>
            </a:r>
            <a:endParaRPr lang="en-GB" dirty="0"/>
          </a:p>
          <a:p>
            <a:r>
              <a:rPr lang="en-GB" dirty="0"/>
              <a:t>A </a:t>
            </a:r>
            <a:r>
              <a:rPr lang="en-GB" dirty="0" err="1"/>
              <a:t>bheil</a:t>
            </a:r>
            <a:r>
              <a:rPr lang="en-GB" dirty="0"/>
              <a:t> RSHP </a:t>
            </a:r>
            <a:r>
              <a:rPr lang="en-GB" dirty="0" err="1"/>
              <a:t>freagarrach</a:t>
            </a:r>
            <a:r>
              <a:rPr lang="en-GB" dirty="0"/>
              <a:t> a </a:t>
            </a:r>
            <a:r>
              <a:rPr lang="en-GB" dirty="0" err="1"/>
              <a:t>rèir</a:t>
            </a:r>
            <a:r>
              <a:rPr lang="en-GB" dirty="0"/>
              <a:t> </a:t>
            </a:r>
            <a:r>
              <a:rPr lang="en-GB" dirty="0" err="1" smtClean="0"/>
              <a:t>aois</a:t>
            </a:r>
            <a:r>
              <a:rPr lang="en-GB" dirty="0" smtClean="0"/>
              <a:t> </a:t>
            </a:r>
            <a:r>
              <a:rPr lang="en-GB" dirty="0" err="1"/>
              <a:t>agus</a:t>
            </a:r>
            <a:r>
              <a:rPr lang="en-GB" dirty="0"/>
              <a:t> </a:t>
            </a:r>
            <a:r>
              <a:rPr lang="en-GB" dirty="0" err="1" smtClean="0"/>
              <a:t>ìre</a:t>
            </a:r>
            <a:r>
              <a:rPr lang="en-GB" dirty="0" smtClean="0"/>
              <a:t>?</a:t>
            </a:r>
            <a:endParaRPr lang="en-GB" dirty="0"/>
          </a:p>
          <a:p>
            <a:pPr lvl="0"/>
            <a:r>
              <a:rPr lang="en-GB" dirty="0" err="1"/>
              <a:t>Dè</a:t>
            </a:r>
            <a:r>
              <a:rPr lang="en-GB" dirty="0"/>
              <a:t> am </a:t>
            </a:r>
            <a:r>
              <a:rPr lang="en-GB" dirty="0" err="1"/>
              <a:t>pàirt</a:t>
            </a:r>
            <a:r>
              <a:rPr lang="en-GB" dirty="0"/>
              <a:t> a </a:t>
            </a:r>
            <a:r>
              <a:rPr lang="en-GB" dirty="0" err="1"/>
              <a:t>th</a:t>
            </a:r>
            <a:r>
              <a:rPr lang="en-GB" dirty="0"/>
              <a:t>’ </a:t>
            </a:r>
            <a:r>
              <a:rPr lang="en-GB" dirty="0" err="1"/>
              <a:t>aig</a:t>
            </a:r>
            <a:r>
              <a:rPr lang="en-GB" dirty="0"/>
              <a:t> </a:t>
            </a:r>
            <a:r>
              <a:rPr lang="en-GB" dirty="0" err="1"/>
              <a:t>pàrantan</a:t>
            </a:r>
            <a:r>
              <a:rPr lang="en-GB" dirty="0"/>
              <a:t> a </a:t>
            </a:r>
            <a:r>
              <a:rPr lang="en-GB" dirty="0" err="1"/>
              <a:t>thaobh</a:t>
            </a:r>
            <a:r>
              <a:rPr lang="en-GB" dirty="0"/>
              <a:t> </a:t>
            </a:r>
            <a:r>
              <a:rPr lang="en-GB" dirty="0" smtClean="0"/>
              <a:t>RSHP</a:t>
            </a:r>
            <a:r>
              <a:rPr lang="en-GB" dirty="0" smtClean="0"/>
              <a:t>?</a:t>
            </a:r>
            <a:endParaRPr lang="en-GB" dirty="0"/>
          </a:p>
          <a:p>
            <a:pPr lvl="0"/>
            <a:r>
              <a:rPr lang="en-GB" dirty="0" err="1"/>
              <a:t>Dè</a:t>
            </a:r>
            <a:r>
              <a:rPr lang="en-GB" dirty="0"/>
              <a:t> tha clann </a:t>
            </a:r>
            <a:r>
              <a:rPr lang="en-GB" dirty="0" err="1"/>
              <a:t>agus</a:t>
            </a:r>
            <a:r>
              <a:rPr lang="en-GB" dirty="0"/>
              <a:t> </a:t>
            </a:r>
            <a:r>
              <a:rPr lang="en-GB" dirty="0" err="1"/>
              <a:t>daoin</a:t>
            </a:r>
            <a:r>
              <a:rPr lang="en-GB" dirty="0"/>
              <a:t>’ </a:t>
            </a:r>
            <a:r>
              <a:rPr lang="en-GB" dirty="0" err="1"/>
              <a:t>òga</a:t>
            </a:r>
            <a:r>
              <a:rPr lang="en-GB" dirty="0"/>
              <a:t> ag </a:t>
            </a:r>
            <a:r>
              <a:rPr lang="en-GB" dirty="0" err="1"/>
              <a:t>iarraidh</a:t>
            </a:r>
            <a:r>
              <a:rPr lang="en-GB" dirty="0"/>
              <a:t> </a:t>
            </a:r>
            <a:r>
              <a:rPr lang="en-GB" dirty="0" err="1" smtClean="0"/>
              <a:t>bhon</a:t>
            </a:r>
            <a:r>
              <a:rPr lang="en-GB" dirty="0" smtClean="0"/>
              <a:t> RSHP aca? </a:t>
            </a:r>
          </a:p>
          <a:p>
            <a:r>
              <a:rPr lang="en-GB" dirty="0" err="1"/>
              <a:t>Dè</a:t>
            </a:r>
            <a:r>
              <a:rPr lang="en-GB" dirty="0"/>
              <a:t> an t-</a:t>
            </a:r>
            <a:r>
              <a:rPr lang="en-GB" dirty="0" err="1"/>
              <a:t>ionnsachadh</a:t>
            </a:r>
            <a:r>
              <a:rPr lang="en-GB" dirty="0"/>
              <a:t> </a:t>
            </a:r>
            <a:r>
              <a:rPr lang="en-GB" dirty="0" err="1"/>
              <a:t>practaigeach</a:t>
            </a:r>
            <a:r>
              <a:rPr lang="en-GB" dirty="0"/>
              <a:t> a tha clann </a:t>
            </a:r>
            <a:r>
              <a:rPr lang="en-GB" dirty="0" err="1" smtClean="0"/>
              <a:t>agus</a:t>
            </a:r>
            <a:r>
              <a:rPr lang="en-GB" dirty="0" smtClean="0"/>
              <a:t> </a:t>
            </a:r>
            <a:r>
              <a:rPr lang="en-GB" dirty="0" err="1"/>
              <a:t>daoin</a:t>
            </a:r>
            <a:r>
              <a:rPr lang="en-GB" dirty="0"/>
              <a:t>’ </a:t>
            </a:r>
            <a:r>
              <a:rPr lang="en-GB" dirty="0" err="1"/>
              <a:t>òga</a:t>
            </a:r>
            <a:r>
              <a:rPr lang="en-GB" dirty="0"/>
              <a:t> a’ </a:t>
            </a:r>
            <a:r>
              <a:rPr lang="en-GB" dirty="0" err="1"/>
              <a:t>faighinn</a:t>
            </a:r>
            <a:r>
              <a:rPr lang="en-GB" dirty="0"/>
              <a:t> </a:t>
            </a:r>
            <a:r>
              <a:rPr lang="en-GB" dirty="0" err="1"/>
              <a:t>às</a:t>
            </a:r>
            <a:r>
              <a:rPr lang="en-GB" dirty="0"/>
              <a:t> RSHP?</a:t>
            </a:r>
          </a:p>
          <a:p>
            <a:pPr marL="0" indent="0">
              <a:buNone/>
            </a:pPr>
            <a:endParaRPr lang="en-GB" dirty="0"/>
          </a:p>
        </p:txBody>
      </p:sp>
    </p:spTree>
    <p:extLst>
      <p:ext uri="{BB962C8B-B14F-4D97-AF65-F5344CB8AC3E}">
        <p14:creationId xmlns:p14="http://schemas.microsoft.com/office/powerpoint/2010/main" val="4861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GB" dirty="0" err="1" smtClean="0">
                <a:latin typeface="Calibri Light" panose="020F0302020204030204" pitchFamily="34" charset="0"/>
                <a:cs typeface="Calibri Light" panose="020F0302020204030204" pitchFamily="34" charset="0"/>
              </a:rPr>
              <a:t>Dè</a:t>
            </a:r>
            <a:r>
              <a:rPr lang="en-GB" dirty="0" smtClean="0">
                <a:latin typeface="Calibri Light" panose="020F0302020204030204" pitchFamily="34" charset="0"/>
                <a:cs typeface="Calibri Light" panose="020F0302020204030204" pitchFamily="34" charset="0"/>
              </a:rPr>
              <a:t> </a:t>
            </a:r>
            <a:r>
              <a:rPr lang="en-GB" dirty="0" err="1" smtClean="0">
                <a:latin typeface="Calibri Light" panose="020F0302020204030204" pitchFamily="34" charset="0"/>
                <a:cs typeface="Calibri Light" panose="020F0302020204030204" pitchFamily="34" charset="0"/>
              </a:rPr>
              <a:t>th</a:t>
            </a:r>
            <a:r>
              <a:rPr lang="en-GB" dirty="0" smtClean="0">
                <a:latin typeface="Calibri Light" panose="020F0302020204030204" pitchFamily="34" charset="0"/>
                <a:cs typeface="Calibri Light" panose="020F0302020204030204" pitchFamily="34" charset="0"/>
              </a:rPr>
              <a:t>’ </a:t>
            </a:r>
            <a:r>
              <a:rPr lang="en-GB" dirty="0" err="1" smtClean="0">
                <a:latin typeface="Calibri Light" panose="020F0302020204030204" pitchFamily="34" charset="0"/>
                <a:cs typeface="Calibri Light" panose="020F0302020204030204" pitchFamily="34" charset="0"/>
              </a:rPr>
              <a:t>anns</a:t>
            </a:r>
            <a:r>
              <a:rPr lang="en-GB" dirty="0" smtClean="0">
                <a:latin typeface="Calibri Light" panose="020F0302020204030204" pitchFamily="34" charset="0"/>
                <a:cs typeface="Calibri Light" panose="020F0302020204030204" pitchFamily="34" charset="0"/>
              </a:rPr>
              <a:t> a’ </a:t>
            </a:r>
            <a:r>
              <a:rPr lang="en-GB" dirty="0" err="1" smtClean="0">
                <a:latin typeface="Calibri Light" panose="020F0302020204030204" pitchFamily="34" charset="0"/>
                <a:cs typeface="Calibri Light" panose="020F0302020204030204" pitchFamily="34" charset="0"/>
              </a:rPr>
              <a:t>ghoireas</a:t>
            </a:r>
            <a:r>
              <a:rPr lang="en-GB" dirty="0" smtClean="0">
                <a:latin typeface="Calibri Light" panose="020F0302020204030204" pitchFamily="34" charset="0"/>
                <a:cs typeface="Calibri Light" panose="020F0302020204030204" pitchFamily="34" charset="0"/>
              </a:rPr>
              <a:t>?</a:t>
            </a:r>
            <a:br>
              <a:rPr lang="en-GB" dirty="0" smtClean="0">
                <a:latin typeface="Calibri Light" panose="020F0302020204030204" pitchFamily="34" charset="0"/>
                <a:cs typeface="Calibri Light" panose="020F0302020204030204" pitchFamily="34" charset="0"/>
              </a:rPr>
            </a:br>
            <a:endParaRPr lang="en-GB" dirty="0">
              <a:latin typeface="Calibri Light" panose="020F0302020204030204" pitchFamily="34" charset="0"/>
              <a:cs typeface="Calibri Light" panose="020F0302020204030204" pitchFamily="34" charset="0"/>
            </a:endParaRPr>
          </a:p>
        </p:txBody>
      </p:sp>
      <p:sp>
        <p:nvSpPr>
          <p:cNvPr id="5" name="Content Placeholder 4"/>
          <p:cNvSpPr>
            <a:spLocks noGrp="1"/>
          </p:cNvSpPr>
          <p:nvPr>
            <p:ph idx="1"/>
          </p:nvPr>
        </p:nvSpPr>
        <p:spPr>
          <a:xfrm>
            <a:off x="457200" y="1578415"/>
            <a:ext cx="8229600" cy="4708525"/>
          </a:xfrm>
        </p:spPr>
        <p:txBody>
          <a:bodyPr>
            <a:noAutofit/>
          </a:bodyPr>
          <a:lstStyle/>
          <a:p>
            <a:r>
              <a:rPr lang="en-GB" sz="2400" dirty="0" smtClean="0"/>
              <a:t>’S </a:t>
            </a:r>
            <a:r>
              <a:rPr lang="en-GB" sz="2400" dirty="0" err="1" smtClean="0"/>
              <a:t>urrainn</a:t>
            </a:r>
            <a:r>
              <a:rPr lang="en-GB" sz="2400" dirty="0" smtClean="0"/>
              <a:t> do </a:t>
            </a:r>
            <a:r>
              <a:rPr lang="en-GB" sz="2400" dirty="0" err="1" smtClean="0"/>
              <a:t>thidsear</a:t>
            </a:r>
            <a:r>
              <a:rPr lang="en-GB" sz="2400" dirty="0" smtClean="0"/>
              <a:t> no </a:t>
            </a:r>
            <a:r>
              <a:rPr lang="en-GB" sz="2400" dirty="0" err="1" smtClean="0"/>
              <a:t>neach-teagaisg</a:t>
            </a:r>
            <a:r>
              <a:rPr lang="en-GB" sz="2400" dirty="0" smtClean="0"/>
              <a:t> </a:t>
            </a:r>
            <a:r>
              <a:rPr lang="en-GB" sz="2400" dirty="0" err="1" smtClean="0"/>
              <a:t>tràth-bhliadhnaichean</a:t>
            </a:r>
            <a:r>
              <a:rPr lang="en-GB" sz="2400" dirty="0" smtClean="0"/>
              <a:t> an </a:t>
            </a:r>
            <a:r>
              <a:rPr lang="en-GB" sz="2400" dirty="0" err="1" smtClean="0"/>
              <a:t>goireas</a:t>
            </a:r>
            <a:r>
              <a:rPr lang="en-GB" sz="2400" dirty="0" smtClean="0"/>
              <a:t> a </a:t>
            </a:r>
            <a:r>
              <a:rPr lang="en-GB" sz="2400" dirty="0" err="1" smtClean="0"/>
              <a:t>chleachdadh</a:t>
            </a:r>
            <a:r>
              <a:rPr lang="en-GB" sz="2400" dirty="0" smtClean="0"/>
              <a:t> </a:t>
            </a:r>
            <a:r>
              <a:rPr lang="en-GB" sz="2400" dirty="0" err="1" smtClean="0"/>
              <a:t>gus</a:t>
            </a:r>
            <a:r>
              <a:rPr lang="en-GB" sz="2400" dirty="0" smtClean="0"/>
              <a:t> taic a </a:t>
            </a:r>
            <a:r>
              <a:rPr lang="en-GB" sz="2400" dirty="0" err="1" smtClean="0"/>
              <a:t>chur</a:t>
            </a:r>
            <a:r>
              <a:rPr lang="en-GB" sz="2400" dirty="0" smtClean="0"/>
              <a:t> </a:t>
            </a:r>
            <a:r>
              <a:rPr lang="en-GB" sz="2400" dirty="0" err="1" smtClean="0"/>
              <a:t>ri</a:t>
            </a:r>
            <a:r>
              <a:rPr lang="en-GB" sz="2400" dirty="0" smtClean="0"/>
              <a:t> </a:t>
            </a:r>
            <a:r>
              <a:rPr lang="en-GB" sz="2400" dirty="0" err="1" smtClean="0"/>
              <a:t>ionnsachadh</a:t>
            </a:r>
            <a:r>
              <a:rPr lang="en-GB" sz="2400" dirty="0" smtClean="0"/>
              <a:t> </a:t>
            </a:r>
            <a:r>
              <a:rPr lang="en-GB" sz="2400" dirty="0" err="1" smtClean="0"/>
              <a:t>agus</a:t>
            </a:r>
            <a:r>
              <a:rPr lang="en-GB" sz="2400" dirty="0" smtClean="0"/>
              <a:t> </a:t>
            </a:r>
            <a:r>
              <a:rPr lang="en-GB" sz="2400" dirty="0" err="1" smtClean="0"/>
              <a:t>teagasg</a:t>
            </a:r>
            <a:r>
              <a:rPr lang="en-GB" sz="2400" dirty="0" smtClean="0"/>
              <a:t>.</a:t>
            </a:r>
          </a:p>
          <a:p>
            <a:r>
              <a:rPr lang="en-GB" sz="2400" dirty="0" smtClean="0"/>
              <a:t>Tha na </a:t>
            </a:r>
            <a:r>
              <a:rPr lang="en-GB" sz="2400" dirty="0" err="1" smtClean="0"/>
              <a:t>stuthan-teagaisg</a:t>
            </a:r>
            <a:r>
              <a:rPr lang="en-GB" sz="2400" dirty="0" smtClean="0"/>
              <a:t> air fad </a:t>
            </a:r>
            <a:r>
              <a:rPr lang="en-GB" sz="2400" dirty="0" err="1" smtClean="0"/>
              <a:t>freagarrach</a:t>
            </a:r>
            <a:r>
              <a:rPr lang="en-GB" sz="2400" dirty="0" smtClean="0"/>
              <a:t> a </a:t>
            </a:r>
            <a:r>
              <a:rPr lang="en-GB" sz="2400" dirty="0" err="1" smtClean="0"/>
              <a:t>thaobh</a:t>
            </a:r>
            <a:r>
              <a:rPr lang="en-GB" sz="2400" dirty="0" smtClean="0"/>
              <a:t> </a:t>
            </a:r>
            <a:r>
              <a:rPr lang="en-GB" sz="2400" dirty="0" err="1" smtClean="0"/>
              <a:t>aois</a:t>
            </a:r>
            <a:r>
              <a:rPr lang="en-GB" sz="2400" dirty="0" smtClean="0"/>
              <a:t> </a:t>
            </a:r>
            <a:r>
              <a:rPr lang="en-GB" sz="2400" dirty="0" err="1" smtClean="0"/>
              <a:t>agus</a:t>
            </a:r>
            <a:r>
              <a:rPr lang="en-GB" sz="2400" dirty="0" smtClean="0"/>
              <a:t> </a:t>
            </a:r>
            <a:r>
              <a:rPr lang="en-GB" sz="2400" dirty="0" err="1" smtClean="0"/>
              <a:t>ìre</a:t>
            </a:r>
            <a:r>
              <a:rPr lang="en-GB" sz="2400" dirty="0" smtClean="0"/>
              <a:t> do </a:t>
            </a:r>
            <a:r>
              <a:rPr lang="en-GB" sz="2400" dirty="0" err="1" smtClean="0"/>
              <a:t>luchd-ionnsachaidh</a:t>
            </a:r>
            <a:r>
              <a:rPr lang="en-GB" sz="2400" dirty="0" smtClean="0"/>
              <a:t> </a:t>
            </a:r>
            <a:r>
              <a:rPr lang="en-GB" sz="2400" dirty="0" err="1" smtClean="0"/>
              <a:t>eadar</a:t>
            </a:r>
            <a:r>
              <a:rPr lang="en-GB" sz="2400" dirty="0" smtClean="0"/>
              <a:t> 3 </a:t>
            </a:r>
            <a:r>
              <a:rPr lang="en-GB" sz="2400" dirty="0" err="1" smtClean="0"/>
              <a:t>agus</a:t>
            </a:r>
            <a:r>
              <a:rPr lang="en-GB" sz="2400" dirty="0" smtClean="0"/>
              <a:t> 18, air an </a:t>
            </a:r>
            <a:r>
              <a:rPr lang="en-GB" sz="2400" dirty="0" err="1" smtClean="0"/>
              <a:t>cuir</a:t>
            </a:r>
            <a:r>
              <a:rPr lang="en-GB" sz="2400" dirty="0" smtClean="0"/>
              <a:t> air </a:t>
            </a:r>
            <a:r>
              <a:rPr lang="en-GB" sz="2400" dirty="0" err="1" smtClean="0"/>
              <a:t>dòigh</a:t>
            </a:r>
            <a:r>
              <a:rPr lang="en-GB" sz="2400" dirty="0" smtClean="0"/>
              <a:t> a-</a:t>
            </a:r>
            <a:r>
              <a:rPr lang="en-GB" sz="2400" dirty="0" err="1" smtClean="0"/>
              <a:t>rèir</a:t>
            </a:r>
            <a:r>
              <a:rPr lang="en-GB" sz="2400" dirty="0" smtClean="0"/>
              <a:t> </a:t>
            </a:r>
            <a:r>
              <a:rPr lang="en-GB" sz="2400" dirty="0" err="1" smtClean="0"/>
              <a:t>ìrean</a:t>
            </a:r>
            <a:r>
              <a:rPr lang="en-GB" sz="2400" dirty="0" smtClean="0"/>
              <a:t> a’ </a:t>
            </a:r>
            <a:r>
              <a:rPr lang="en-GB" sz="2400" dirty="0" err="1" smtClean="0"/>
              <a:t>Churraicealam</a:t>
            </a:r>
            <a:r>
              <a:rPr lang="en-GB" sz="2400" dirty="0" smtClean="0"/>
              <a:t> </a:t>
            </a:r>
            <a:r>
              <a:rPr lang="en-GB" sz="2400" dirty="0" err="1" smtClean="0"/>
              <a:t>airson</a:t>
            </a:r>
            <a:r>
              <a:rPr lang="en-GB" sz="2400" dirty="0" smtClean="0"/>
              <a:t> </a:t>
            </a:r>
            <a:r>
              <a:rPr lang="en-GB" sz="2400" dirty="0" err="1" smtClean="0"/>
              <a:t>Sàr-mhàthas</a:t>
            </a:r>
            <a:r>
              <a:rPr lang="en-GB" sz="2400" dirty="0" smtClean="0"/>
              <a:t>, </a:t>
            </a:r>
            <a:r>
              <a:rPr lang="en-GB" sz="2400" dirty="0" err="1" smtClean="0"/>
              <a:t>bho</a:t>
            </a:r>
            <a:r>
              <a:rPr lang="en-GB" sz="2400" dirty="0" smtClean="0"/>
              <a:t> na </a:t>
            </a:r>
            <a:r>
              <a:rPr lang="en-GB" sz="2400" dirty="0" err="1" smtClean="0"/>
              <a:t>tràth-ìrean</a:t>
            </a:r>
            <a:r>
              <a:rPr lang="en-GB" sz="2400" dirty="0" smtClean="0"/>
              <a:t> </a:t>
            </a:r>
            <a:r>
              <a:rPr lang="en-GB" sz="2400" dirty="0" err="1" smtClean="0"/>
              <a:t>chun</a:t>
            </a:r>
            <a:r>
              <a:rPr lang="en-GB" sz="2400" dirty="0" smtClean="0"/>
              <a:t> na h-</a:t>
            </a:r>
            <a:r>
              <a:rPr lang="en-GB" sz="2400" dirty="0" err="1" smtClean="0"/>
              <a:t>ìre</a:t>
            </a:r>
            <a:r>
              <a:rPr lang="en-GB" sz="2400" dirty="0" smtClean="0"/>
              <a:t> as </a:t>
            </a:r>
            <a:r>
              <a:rPr lang="en-GB" sz="2400" dirty="0" err="1" smtClean="0"/>
              <a:t>àirde</a:t>
            </a:r>
            <a:r>
              <a:rPr lang="en-GB" sz="2400" dirty="0" smtClean="0"/>
              <a:t>.</a:t>
            </a:r>
            <a:endParaRPr lang="en-GB" sz="2400" dirty="0"/>
          </a:p>
          <a:p>
            <a:r>
              <a:rPr lang="en-GB" sz="2400" dirty="0" err="1" smtClean="0"/>
              <a:t>Gabhaidh</a:t>
            </a:r>
            <a:r>
              <a:rPr lang="en-GB" sz="2400" dirty="0" smtClean="0"/>
              <a:t> a </a:t>
            </a:r>
            <a:r>
              <a:rPr lang="en-GB" sz="2400" dirty="0" err="1" smtClean="0"/>
              <a:t>chleachdadh</a:t>
            </a:r>
            <a:r>
              <a:rPr lang="en-GB" sz="2400" dirty="0" smtClean="0"/>
              <a:t> </a:t>
            </a:r>
            <a:r>
              <a:rPr lang="en-GB" sz="2400" dirty="0" err="1" smtClean="0"/>
              <a:t>ann</a:t>
            </a:r>
            <a:r>
              <a:rPr lang="en-GB" sz="2400" dirty="0" smtClean="0"/>
              <a:t> an </a:t>
            </a:r>
            <a:r>
              <a:rPr lang="en-GB" sz="2400" dirty="0" err="1" smtClean="0"/>
              <a:t>suidheachaidhean</a:t>
            </a:r>
            <a:r>
              <a:rPr lang="en-GB" sz="2400" dirty="0" smtClean="0"/>
              <a:t> </a:t>
            </a:r>
            <a:r>
              <a:rPr lang="en-GB" sz="2400" dirty="0" err="1" smtClean="0"/>
              <a:t>ionnsachaidh</a:t>
            </a:r>
            <a:r>
              <a:rPr lang="en-GB" sz="2400" dirty="0" smtClean="0"/>
              <a:t> </a:t>
            </a:r>
            <a:r>
              <a:rPr lang="en-GB" sz="2400" dirty="0" err="1" smtClean="0"/>
              <a:t>foirmeil</a:t>
            </a:r>
            <a:r>
              <a:rPr lang="en-GB" sz="2400" dirty="0" smtClean="0"/>
              <a:t> </a:t>
            </a:r>
            <a:r>
              <a:rPr lang="en-GB" sz="2400" dirty="0" err="1" smtClean="0"/>
              <a:t>agus</a:t>
            </a:r>
            <a:r>
              <a:rPr lang="en-GB" sz="2400" dirty="0" smtClean="0"/>
              <a:t> neo-</a:t>
            </a:r>
            <a:r>
              <a:rPr lang="en-GB" sz="2400" dirty="0" err="1" smtClean="0"/>
              <a:t>fhoirmeil</a:t>
            </a:r>
            <a:r>
              <a:rPr lang="en-GB" sz="2400" dirty="0" smtClean="0"/>
              <a:t>. </a:t>
            </a:r>
          </a:p>
          <a:p>
            <a:r>
              <a:rPr lang="en-GB" sz="2400" dirty="0" smtClean="0"/>
              <a:t>Tha na </a:t>
            </a:r>
            <a:r>
              <a:rPr lang="en-GB" sz="2400" dirty="0" err="1" smtClean="0"/>
              <a:t>stuthan</a:t>
            </a:r>
            <a:r>
              <a:rPr lang="en-GB" sz="2400" dirty="0" smtClean="0"/>
              <a:t> </a:t>
            </a:r>
            <a:r>
              <a:rPr lang="en-GB" sz="2400" dirty="0" err="1" smtClean="0"/>
              <a:t>ùr-nòsach</a:t>
            </a:r>
            <a:r>
              <a:rPr lang="en-GB" sz="2400" dirty="0" smtClean="0"/>
              <a:t> </a:t>
            </a:r>
            <a:r>
              <a:rPr lang="en-GB" sz="2400" dirty="0" err="1" smtClean="0"/>
              <a:t>agus</a:t>
            </a:r>
            <a:r>
              <a:rPr lang="en-GB" sz="2400" dirty="0" smtClean="0"/>
              <a:t> </a:t>
            </a:r>
            <a:r>
              <a:rPr lang="en-GB" sz="2400" dirty="0" err="1" smtClean="0"/>
              <a:t>tarraingeach</a:t>
            </a:r>
            <a:r>
              <a:rPr lang="en-GB" sz="2400" dirty="0" smtClean="0"/>
              <a:t> </a:t>
            </a:r>
            <a:r>
              <a:rPr lang="en-GB" sz="2400" dirty="0" err="1" smtClean="0"/>
              <a:t>agus</a:t>
            </a:r>
            <a:r>
              <a:rPr lang="en-GB" sz="2400" dirty="0" smtClean="0"/>
              <a:t> tha e a’ </a:t>
            </a:r>
            <a:r>
              <a:rPr lang="en-GB" sz="2400" dirty="0" err="1" smtClean="0"/>
              <a:t>freagairt</a:t>
            </a:r>
            <a:r>
              <a:rPr lang="en-GB" sz="2400" dirty="0" smtClean="0"/>
              <a:t> air </a:t>
            </a:r>
            <a:r>
              <a:rPr lang="en-GB" sz="2400" dirty="0" err="1" smtClean="0"/>
              <a:t>feumalachdan</a:t>
            </a:r>
            <a:r>
              <a:rPr lang="en-GB" sz="2400" dirty="0" smtClean="0"/>
              <a:t> </a:t>
            </a:r>
            <a:r>
              <a:rPr lang="en-GB" sz="2400" dirty="0" err="1" smtClean="0"/>
              <a:t>luchd-ionnsachaidh</a:t>
            </a:r>
            <a:r>
              <a:rPr lang="en-GB" sz="2400" dirty="0" smtClean="0"/>
              <a:t> </a:t>
            </a:r>
            <a:r>
              <a:rPr lang="en-GB" sz="2400" dirty="0" err="1" smtClean="0"/>
              <a:t>aig</a:t>
            </a:r>
            <a:r>
              <a:rPr lang="en-GB" sz="2400" dirty="0" smtClean="0"/>
              <a:t> a </a:t>
            </a:r>
            <a:r>
              <a:rPr lang="en-GB" sz="2400" dirty="0" err="1" smtClean="0"/>
              <a:t>bheil</a:t>
            </a:r>
            <a:r>
              <a:rPr lang="en-GB" sz="2400" dirty="0" smtClean="0"/>
              <a:t> </a:t>
            </a:r>
            <a:r>
              <a:rPr lang="en-GB" sz="2400" dirty="0" err="1" smtClean="0"/>
              <a:t>feumalachdan</a:t>
            </a:r>
            <a:r>
              <a:rPr lang="en-GB" sz="2400" dirty="0" smtClean="0"/>
              <a:t> a </a:t>
            </a:r>
            <a:r>
              <a:rPr lang="en-GB" sz="2400" dirty="0" err="1" smtClean="0"/>
              <a:t>bharrachd</a:t>
            </a:r>
            <a:r>
              <a:rPr lang="en-GB" sz="2400" dirty="0" smtClean="0"/>
              <a:t>, a’ </a:t>
            </a:r>
            <a:r>
              <a:rPr lang="en-GB" sz="2400" dirty="0" err="1" smtClean="0"/>
              <a:t>gabhail</a:t>
            </a:r>
            <a:r>
              <a:rPr lang="en-GB" sz="2400" dirty="0" smtClean="0"/>
              <a:t> a-</a:t>
            </a:r>
            <a:r>
              <a:rPr lang="en-GB" sz="2400" dirty="0" err="1" smtClean="0"/>
              <a:t>steach</a:t>
            </a:r>
            <a:r>
              <a:rPr lang="en-GB" sz="2400" dirty="0" smtClean="0"/>
              <a:t> </a:t>
            </a:r>
            <a:r>
              <a:rPr lang="en-GB" sz="2400" dirty="0" err="1" smtClean="0"/>
              <a:t>feadhainn</a:t>
            </a:r>
            <a:r>
              <a:rPr lang="en-GB" sz="2400" dirty="0" smtClean="0"/>
              <a:t> </a:t>
            </a:r>
            <a:r>
              <a:rPr lang="en-GB" sz="2400" dirty="0" err="1" smtClean="0"/>
              <a:t>aig</a:t>
            </a:r>
            <a:r>
              <a:rPr lang="en-GB" sz="2400" dirty="0" smtClean="0"/>
              <a:t> a </a:t>
            </a:r>
            <a:r>
              <a:rPr lang="en-GB" sz="2400" dirty="0" err="1" smtClean="0"/>
              <a:t>bheil</a:t>
            </a:r>
            <a:r>
              <a:rPr lang="en-GB" sz="2400" dirty="0" smtClean="0"/>
              <a:t> </a:t>
            </a:r>
            <a:r>
              <a:rPr lang="en-GB" sz="2400" dirty="0" err="1" smtClean="0"/>
              <a:t>ciorram</a:t>
            </a:r>
            <a:r>
              <a:rPr lang="en-GB" sz="2400" dirty="0" smtClean="0"/>
              <a:t> </a:t>
            </a:r>
            <a:r>
              <a:rPr lang="en-GB" sz="2400" dirty="0" err="1" smtClean="0"/>
              <a:t>ionnsachaidh</a:t>
            </a:r>
            <a:r>
              <a:rPr lang="en-GB" sz="2400" dirty="0" smtClean="0"/>
              <a:t> </a:t>
            </a:r>
            <a:r>
              <a:rPr lang="en-GB" sz="2400" dirty="0" err="1" smtClean="0"/>
              <a:t>beag</a:t>
            </a:r>
            <a:r>
              <a:rPr lang="en-GB" sz="2400" dirty="0" smtClean="0"/>
              <a:t>. </a:t>
            </a:r>
            <a:r>
              <a:rPr lang="en-GB" sz="2400" dirty="0" smtClean="0">
                <a:solidFill>
                  <a:srgbClr val="FF0000"/>
                </a:solidFill>
              </a:rPr>
              <a:t>mild.</a:t>
            </a:r>
            <a:endParaRPr lang="en-GB" sz="2400" dirty="0">
              <a:solidFill>
                <a:srgbClr val="FF0000"/>
              </a:solidFill>
            </a:endParaRPr>
          </a:p>
        </p:txBody>
      </p:sp>
      <p:pic>
        <p:nvPicPr>
          <p:cNvPr id="6" name="Picture 5">
            <a:extLst>
              <a:ext uri="{FF2B5EF4-FFF2-40B4-BE49-F238E27FC236}">
                <a16:creationId xmlns="" xmlns:a16="http://schemas.microsoft.com/office/drawing/2014/main" id="{C24713DA-BA4F-B541-8EDF-277A5D569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8" name="Straight Connector 7">
            <a:extLst>
              <a:ext uri="{FF2B5EF4-FFF2-40B4-BE49-F238E27FC236}">
                <a16:creationId xmlns="" xmlns:a16="http://schemas.microsoft.com/office/drawing/2014/main" id="{ECD21E55-A70C-E046-94E5-45365AC0D159}"/>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209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 xmlns:a16="http://schemas.microsoft.com/office/drawing/2014/main" id="{E9D7313C-F5C4-4B08-8E84-6FB94D01BB37}"/>
              </a:ext>
            </a:extLst>
          </p:cNvPr>
          <p:cNvSpPr>
            <a:spLocks noGrp="1"/>
          </p:cNvSpPr>
          <p:nvPr>
            <p:ph type="title"/>
          </p:nvPr>
        </p:nvSpPr>
        <p:spPr>
          <a:xfrm>
            <a:off x="467544" y="274638"/>
            <a:ext cx="8219256" cy="790595"/>
          </a:xfrm>
        </p:spPr>
        <p:txBody>
          <a:bodyPr>
            <a:normAutofit/>
          </a:bodyPr>
          <a:lstStyle/>
          <a:p>
            <a:pPr algn="l"/>
            <a:r>
              <a:rPr lang="en-GB" sz="2800" dirty="0" smtClean="0">
                <a:latin typeface="Calibri Light" panose="020F0302020204030204" pitchFamily="34" charset="0"/>
                <a:cs typeface="Calibri Light" panose="020F0302020204030204" pitchFamily="34" charset="0"/>
              </a:rPr>
              <a:t>Carson a tha RSHP </a:t>
            </a:r>
            <a:r>
              <a:rPr lang="en-GB" sz="2800" dirty="0" err="1" smtClean="0">
                <a:latin typeface="Calibri Light" panose="020F0302020204030204" pitchFamily="34" charset="0"/>
                <a:cs typeface="Calibri Light" panose="020F0302020204030204" pitchFamily="34" charset="0"/>
              </a:rPr>
              <a:t>cudromach</a:t>
            </a:r>
            <a:r>
              <a:rPr lang="en-GB" sz="2800" dirty="0" smtClean="0">
                <a:latin typeface="Calibri Light" panose="020F0302020204030204" pitchFamily="34" charset="0"/>
                <a:cs typeface="Calibri Light" panose="020F0302020204030204" pitchFamily="34" charset="0"/>
              </a:rPr>
              <a:t>?</a:t>
            </a:r>
            <a:endParaRPr lang="en-GB" sz="2800" dirty="0">
              <a:latin typeface="Calibri Light" panose="020F0302020204030204" pitchFamily="34" charset="0"/>
              <a:cs typeface="Calibri Light" panose="020F0302020204030204" pitchFamily="34" charset="0"/>
            </a:endParaRPr>
          </a:p>
        </p:txBody>
      </p:sp>
      <p:pic>
        <p:nvPicPr>
          <p:cNvPr id="10" name="Picture 9">
            <a:extLst>
              <a:ext uri="{FF2B5EF4-FFF2-40B4-BE49-F238E27FC236}">
                <a16:creationId xmlns="" xmlns:a16="http://schemas.microsoft.com/office/drawing/2014/main" id="{537D30FA-29D6-4E77-896F-CC3FEB6110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9558" y="405250"/>
            <a:ext cx="1725092" cy="588561"/>
          </a:xfrm>
          <a:prstGeom prst="rect">
            <a:avLst/>
          </a:prstGeom>
        </p:spPr>
      </p:pic>
      <p:sp>
        <p:nvSpPr>
          <p:cNvPr id="4" name="Content Placeholder 3">
            <a:extLst>
              <a:ext uri="{FF2B5EF4-FFF2-40B4-BE49-F238E27FC236}">
                <a16:creationId xmlns="" xmlns:a16="http://schemas.microsoft.com/office/drawing/2014/main" id="{F038C2DE-AE3D-FA45-B0DD-F242790FBC10}"/>
              </a:ext>
            </a:extLst>
          </p:cNvPr>
          <p:cNvSpPr>
            <a:spLocks noGrp="1"/>
          </p:cNvSpPr>
          <p:nvPr>
            <p:ph idx="1"/>
          </p:nvPr>
        </p:nvSpPr>
        <p:spPr>
          <a:xfrm>
            <a:off x="447193" y="5805264"/>
            <a:ext cx="8229600" cy="532656"/>
          </a:xfrm>
        </p:spPr>
        <p:txBody>
          <a:bodyPr>
            <a:normAutofit lnSpcReduction="10000"/>
          </a:bodyPr>
          <a:lstStyle/>
          <a:p>
            <a:r>
              <a:rPr lang="en-US" dirty="0">
                <a:hlinkClick r:id="rId4"/>
              </a:rPr>
              <a:t>https://</a:t>
            </a:r>
            <a:r>
              <a:rPr lang="en-US" dirty="0" err="1">
                <a:hlinkClick r:id="rId4"/>
              </a:rPr>
              <a:t>vimeo.com</a:t>
            </a:r>
            <a:r>
              <a:rPr lang="en-US" dirty="0">
                <a:hlinkClick r:id="rId4"/>
              </a:rPr>
              <a:t>/361263347</a:t>
            </a:r>
            <a:endParaRPr lang="en-US" dirty="0"/>
          </a:p>
        </p:txBody>
      </p:sp>
      <p:pic>
        <p:nvPicPr>
          <p:cNvPr id="5" name="Picture 4">
            <a:extLst>
              <a:ext uri="{FF2B5EF4-FFF2-40B4-BE49-F238E27FC236}">
                <a16:creationId xmlns="" xmlns:a16="http://schemas.microsoft.com/office/drawing/2014/main" id="{D0E1CD4D-A616-C541-B7AF-41BF38499F96}"/>
              </a:ext>
            </a:extLst>
          </p:cNvPr>
          <p:cNvPicPr>
            <a:picLocks noChangeAspect="1"/>
          </p:cNvPicPr>
          <p:nvPr/>
        </p:nvPicPr>
        <p:blipFill>
          <a:blip r:embed="rId5"/>
          <a:stretch>
            <a:fillRect/>
          </a:stretch>
        </p:blipFill>
        <p:spPr>
          <a:xfrm>
            <a:off x="552450" y="1174750"/>
            <a:ext cx="8039100" cy="4508500"/>
          </a:xfrm>
          <a:prstGeom prst="rect">
            <a:avLst/>
          </a:prstGeom>
        </p:spPr>
      </p:pic>
    </p:spTree>
    <p:extLst>
      <p:ext uri="{BB962C8B-B14F-4D97-AF65-F5344CB8AC3E}">
        <p14:creationId xmlns:p14="http://schemas.microsoft.com/office/powerpoint/2010/main" val="160391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err="1" smtClean="0">
                <a:latin typeface="Calibri Light" panose="020F0302020204030204" pitchFamily="34" charset="0"/>
                <a:cs typeface="Calibri Light" panose="020F0302020204030204" pitchFamily="34" charset="0"/>
              </a:rPr>
              <a:t>Dè</a:t>
            </a:r>
            <a:r>
              <a:rPr lang="en-GB" dirty="0" smtClean="0">
                <a:latin typeface="Calibri Light" panose="020F0302020204030204" pitchFamily="34" charset="0"/>
                <a:cs typeface="Calibri Light" panose="020F0302020204030204" pitchFamily="34" charset="0"/>
              </a:rPr>
              <a:t> </a:t>
            </a:r>
            <a:r>
              <a:rPr lang="en-GB" dirty="0" err="1" smtClean="0">
                <a:latin typeface="Calibri Light" panose="020F0302020204030204" pitchFamily="34" charset="0"/>
                <a:cs typeface="Calibri Light" panose="020F0302020204030204" pitchFamily="34" charset="0"/>
              </a:rPr>
              <a:t>th</a:t>
            </a:r>
            <a:r>
              <a:rPr lang="en-GB" dirty="0" smtClean="0">
                <a:latin typeface="Calibri Light" panose="020F0302020204030204" pitchFamily="34" charset="0"/>
                <a:cs typeface="Calibri Light" panose="020F0302020204030204" pitchFamily="34" charset="0"/>
              </a:rPr>
              <a:t>’ </a:t>
            </a:r>
            <a:r>
              <a:rPr lang="en-GB" dirty="0" err="1" smtClean="0">
                <a:latin typeface="Calibri Light" panose="020F0302020204030204" pitchFamily="34" charset="0"/>
                <a:cs typeface="Calibri Light" panose="020F0302020204030204" pitchFamily="34" charset="0"/>
              </a:rPr>
              <a:t>anns</a:t>
            </a:r>
            <a:r>
              <a:rPr lang="en-GB" dirty="0" smtClean="0">
                <a:latin typeface="Calibri Light" panose="020F0302020204030204" pitchFamily="34" charset="0"/>
                <a:cs typeface="Calibri Light" panose="020F0302020204030204" pitchFamily="34" charset="0"/>
              </a:rPr>
              <a:t> a’ </a:t>
            </a:r>
            <a:r>
              <a:rPr lang="en-GB" dirty="0" err="1" smtClean="0">
                <a:latin typeface="Calibri Light" panose="020F0302020204030204" pitchFamily="34" charset="0"/>
                <a:cs typeface="Calibri Light" panose="020F0302020204030204" pitchFamily="34" charset="0"/>
              </a:rPr>
              <a:t>ghoireas</a:t>
            </a:r>
            <a:r>
              <a:rPr lang="en-GB" dirty="0" smtClean="0">
                <a:latin typeface="Calibri Light" panose="020F0302020204030204" pitchFamily="34" charset="0"/>
                <a:cs typeface="Calibri Light" panose="020F0302020204030204" pitchFamily="34" charset="0"/>
              </a:rPr>
              <a:t>? </a:t>
            </a:r>
            <a:endParaRPr lang="en-GB"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457200" y="1556792"/>
            <a:ext cx="8229600" cy="4525963"/>
          </a:xfrm>
        </p:spPr>
        <p:txBody>
          <a:bodyPr>
            <a:normAutofit/>
          </a:bodyPr>
          <a:lstStyle/>
          <a:p>
            <a:r>
              <a:rPr lang="en-GB" sz="2000" dirty="0" smtClean="0"/>
              <a:t>Sa </a:t>
            </a:r>
            <a:r>
              <a:rPr lang="en-GB" sz="2000" dirty="0" err="1" smtClean="0"/>
              <a:t>ghoireas</a:t>
            </a:r>
            <a:r>
              <a:rPr lang="en-GB" sz="2000" dirty="0" smtClean="0"/>
              <a:t> tha </a:t>
            </a:r>
            <a:r>
              <a:rPr lang="en-GB" sz="2000" dirty="0" err="1" smtClean="0"/>
              <a:t>sreath</a:t>
            </a:r>
            <a:r>
              <a:rPr lang="en-GB" sz="2000" dirty="0" smtClean="0"/>
              <a:t> de </a:t>
            </a:r>
            <a:r>
              <a:rPr lang="en-GB" sz="2000" dirty="0" err="1"/>
              <a:t>P</a:t>
            </a:r>
            <a:r>
              <a:rPr lang="en-GB" sz="2000" dirty="0" err="1" smtClean="0"/>
              <a:t>hlanaichean</a:t>
            </a:r>
            <a:r>
              <a:rPr lang="en-GB" sz="2000" dirty="0" smtClean="0"/>
              <a:t> </a:t>
            </a:r>
            <a:r>
              <a:rPr lang="en-GB" sz="2000" dirty="0" err="1"/>
              <a:t>O</a:t>
            </a:r>
            <a:r>
              <a:rPr lang="en-GB" sz="2000" dirty="0" err="1" smtClean="0"/>
              <a:t>brach</a:t>
            </a:r>
            <a:r>
              <a:rPr lang="en-GB" sz="2000" dirty="0" smtClean="0"/>
              <a:t> a </a:t>
            </a:r>
            <a:r>
              <a:rPr lang="en-GB" sz="2000" dirty="0" err="1" smtClean="0"/>
              <a:t>dh’innseas</a:t>
            </a:r>
            <a:r>
              <a:rPr lang="en-GB" sz="2000" dirty="0" smtClean="0"/>
              <a:t> mar a </a:t>
            </a:r>
            <a:r>
              <a:rPr lang="en-GB" sz="2000" dirty="0" err="1" smtClean="0"/>
              <a:t>lìbhrigeas</a:t>
            </a:r>
            <a:r>
              <a:rPr lang="en-GB" sz="2000" dirty="0" smtClean="0"/>
              <a:t> </a:t>
            </a:r>
            <a:r>
              <a:rPr lang="en-GB" sz="2000" dirty="0" err="1" smtClean="0"/>
              <a:t>tidsear</a:t>
            </a:r>
            <a:r>
              <a:rPr lang="en-GB" sz="2000" dirty="0" smtClean="0"/>
              <a:t> </a:t>
            </a:r>
            <a:r>
              <a:rPr lang="en-GB" sz="2000" dirty="0" err="1" smtClean="0"/>
              <a:t>pàirt</a:t>
            </a:r>
            <a:r>
              <a:rPr lang="en-GB" sz="2000" dirty="0" smtClean="0"/>
              <a:t> de </a:t>
            </a:r>
            <a:r>
              <a:rPr lang="en-GB" sz="2000" dirty="0" err="1" smtClean="0"/>
              <a:t>dh’fhoghlam</a:t>
            </a:r>
            <a:r>
              <a:rPr lang="en-GB" sz="2000" dirty="0" smtClean="0"/>
              <a:t> RSHP. </a:t>
            </a:r>
            <a:endParaRPr lang="en-GB" sz="2000" dirty="0"/>
          </a:p>
          <a:p>
            <a:r>
              <a:rPr lang="en-GB" sz="2000" dirty="0" smtClean="0"/>
              <a:t>Tha taic </a:t>
            </a:r>
            <a:r>
              <a:rPr lang="en-GB" sz="2000" dirty="0" err="1" smtClean="0"/>
              <a:t>dha</a:t>
            </a:r>
            <a:r>
              <a:rPr lang="en-GB" sz="2000" dirty="0" smtClean="0"/>
              <a:t> na </a:t>
            </a:r>
            <a:r>
              <a:rPr lang="en-GB" sz="2000" dirty="0" err="1" smtClean="0"/>
              <a:t>planaichean</a:t>
            </a:r>
            <a:r>
              <a:rPr lang="en-GB" sz="2000" dirty="0" smtClean="0"/>
              <a:t> </a:t>
            </a:r>
            <a:r>
              <a:rPr lang="en-GB" sz="2000" dirty="0" err="1" smtClean="0"/>
              <a:t>obrach</a:t>
            </a:r>
            <a:r>
              <a:rPr lang="en-GB" sz="2000" dirty="0"/>
              <a:t> </a:t>
            </a:r>
            <a:r>
              <a:rPr lang="en-GB" sz="2000" dirty="0" err="1" smtClean="0"/>
              <a:t>anns</a:t>
            </a:r>
            <a:r>
              <a:rPr lang="en-GB" sz="2000" dirty="0" smtClean="0"/>
              <a:t> na PowerPoints </a:t>
            </a:r>
            <a:r>
              <a:rPr lang="en-GB" sz="2000" dirty="0" err="1" smtClean="0"/>
              <a:t>agus</a:t>
            </a:r>
            <a:r>
              <a:rPr lang="en-GB" sz="2000" dirty="0" smtClean="0"/>
              <a:t> </a:t>
            </a:r>
            <a:r>
              <a:rPr lang="en-GB" sz="2000" dirty="0" err="1" smtClean="0"/>
              <a:t>sna</a:t>
            </a:r>
            <a:r>
              <a:rPr lang="en-GB" sz="2000" dirty="0" smtClean="0"/>
              <a:t> </a:t>
            </a:r>
            <a:r>
              <a:rPr lang="en-GB" sz="2000" dirty="0" err="1" smtClean="0"/>
              <a:t>goireasan</a:t>
            </a:r>
            <a:r>
              <a:rPr lang="en-GB" sz="2000" dirty="0" smtClean="0"/>
              <a:t> </a:t>
            </a:r>
            <a:r>
              <a:rPr lang="en-GB" sz="2000" dirty="0" err="1" smtClean="0"/>
              <a:t>eile</a:t>
            </a:r>
            <a:r>
              <a:rPr lang="en-GB" sz="2000" dirty="0" smtClean="0"/>
              <a:t>. </a:t>
            </a:r>
          </a:p>
          <a:p>
            <a:r>
              <a:rPr lang="en-GB" sz="2000" dirty="0" smtClean="0"/>
              <a:t>Tha </a:t>
            </a:r>
            <a:r>
              <a:rPr lang="en-GB" sz="2000" dirty="0" err="1" smtClean="0"/>
              <a:t>fiosrachadh</a:t>
            </a:r>
            <a:r>
              <a:rPr lang="en-GB" sz="2000" dirty="0" smtClean="0"/>
              <a:t> </a:t>
            </a:r>
            <a:r>
              <a:rPr lang="en-GB" sz="2000" dirty="0" err="1" smtClean="0"/>
              <a:t>ann</a:t>
            </a:r>
            <a:r>
              <a:rPr lang="en-GB" sz="2000" dirty="0" smtClean="0"/>
              <a:t> do </a:t>
            </a:r>
            <a:r>
              <a:rPr lang="en-GB" sz="2000" dirty="0" err="1" smtClean="0"/>
              <a:t>phàrantan</a:t>
            </a:r>
            <a:r>
              <a:rPr lang="en-GB" sz="2000" dirty="0" smtClean="0"/>
              <a:t> </a:t>
            </a:r>
            <a:r>
              <a:rPr lang="en-GB" sz="2000" dirty="0" err="1" smtClean="0"/>
              <a:t>agus</a:t>
            </a:r>
            <a:r>
              <a:rPr lang="en-GB" sz="2000" dirty="0" smtClean="0"/>
              <a:t> </a:t>
            </a:r>
            <a:r>
              <a:rPr lang="en-GB" sz="2000" dirty="0" err="1" smtClean="0"/>
              <a:t>luchd-cùraim</a:t>
            </a:r>
            <a:r>
              <a:rPr lang="en-GB" sz="2000" dirty="0" smtClean="0"/>
              <a:t>, </a:t>
            </a:r>
            <a:r>
              <a:rPr lang="en-GB" sz="2000" dirty="0" err="1" smtClean="0"/>
              <a:t>beachdan</a:t>
            </a:r>
            <a:r>
              <a:rPr lang="en-GB" sz="2000" dirty="0" smtClean="0"/>
              <a:t> air </a:t>
            </a:r>
            <a:r>
              <a:rPr lang="en-GB" sz="2000" dirty="0" err="1" smtClean="0"/>
              <a:t>conaltradh</a:t>
            </a:r>
            <a:r>
              <a:rPr lang="en-GB" sz="2000" dirty="0" smtClean="0"/>
              <a:t> </a:t>
            </a:r>
            <a:r>
              <a:rPr lang="en-GB" sz="2000" dirty="0" err="1" smtClean="0"/>
              <a:t>eadar</a:t>
            </a:r>
            <a:r>
              <a:rPr lang="en-GB" sz="2000" dirty="0" smtClean="0"/>
              <a:t> </a:t>
            </a:r>
            <a:r>
              <a:rPr lang="en-GB" sz="2000" dirty="0" err="1" smtClean="0"/>
              <a:t>sgoil</a:t>
            </a:r>
            <a:r>
              <a:rPr lang="en-GB" sz="2000" dirty="0" smtClean="0"/>
              <a:t> </a:t>
            </a:r>
            <a:r>
              <a:rPr lang="en-GB" sz="2000" dirty="0" err="1" smtClean="0"/>
              <a:t>agus</a:t>
            </a:r>
            <a:r>
              <a:rPr lang="en-GB" sz="2000" dirty="0" smtClean="0"/>
              <a:t> </a:t>
            </a:r>
            <a:r>
              <a:rPr lang="en-GB" sz="2000" dirty="0" err="1" smtClean="0"/>
              <a:t>dachaigh</a:t>
            </a:r>
            <a:r>
              <a:rPr lang="en-GB" sz="2000" dirty="0" smtClean="0"/>
              <a:t> </a:t>
            </a:r>
            <a:r>
              <a:rPr lang="en-GB" sz="2000" dirty="0" err="1" smtClean="0"/>
              <a:t>agus</a:t>
            </a:r>
            <a:r>
              <a:rPr lang="en-GB" sz="2000" dirty="0" smtClean="0"/>
              <a:t> </a:t>
            </a:r>
            <a:r>
              <a:rPr lang="en-GB" sz="2000" dirty="0" err="1" smtClean="0"/>
              <a:t>liostaichean</a:t>
            </a:r>
            <a:r>
              <a:rPr lang="en-GB" sz="2000" dirty="0" smtClean="0"/>
              <a:t> </a:t>
            </a:r>
            <a:r>
              <a:rPr lang="en-GB" sz="2000" dirty="0" err="1" smtClean="0"/>
              <a:t>leughaidh</a:t>
            </a:r>
            <a:r>
              <a:rPr lang="en-GB" sz="2000" dirty="0" smtClean="0"/>
              <a:t> do </a:t>
            </a:r>
            <a:r>
              <a:rPr lang="en-GB" sz="2000" dirty="0" err="1" smtClean="0"/>
              <a:t>leabharlannan</a:t>
            </a:r>
            <a:r>
              <a:rPr lang="en-GB" sz="2000" dirty="0" smtClean="0"/>
              <a:t> </a:t>
            </a:r>
            <a:r>
              <a:rPr lang="en-GB" sz="2000" dirty="0" err="1" smtClean="0"/>
              <a:t>agus</a:t>
            </a:r>
            <a:r>
              <a:rPr lang="en-GB" sz="2000" dirty="0" smtClean="0"/>
              <a:t> </a:t>
            </a:r>
            <a:r>
              <a:rPr lang="en-GB" sz="2000" dirty="0" err="1" smtClean="0"/>
              <a:t>airson</a:t>
            </a:r>
            <a:r>
              <a:rPr lang="en-GB" sz="2000" dirty="0" smtClean="0"/>
              <a:t> </a:t>
            </a:r>
            <a:r>
              <a:rPr lang="en-GB" sz="2000" dirty="0" err="1" smtClean="0"/>
              <a:t>leughadh</a:t>
            </a:r>
            <a:r>
              <a:rPr lang="en-GB" sz="2000" dirty="0" smtClean="0"/>
              <a:t> san </a:t>
            </a:r>
            <a:r>
              <a:rPr lang="en-GB" sz="2000" dirty="0" err="1" smtClean="0"/>
              <a:t>dachaigh</a:t>
            </a:r>
            <a:r>
              <a:rPr lang="en-GB" sz="2000" dirty="0" smtClean="0"/>
              <a:t>. </a:t>
            </a:r>
          </a:p>
          <a:p>
            <a:r>
              <a:rPr lang="en-GB" sz="2000" dirty="0" smtClean="0"/>
              <a:t>Tha a’ </a:t>
            </a:r>
            <a:r>
              <a:rPr lang="en-GB" sz="2000" dirty="0" err="1" smtClean="0"/>
              <a:t>ghoireas</a:t>
            </a:r>
            <a:r>
              <a:rPr lang="en-GB" sz="2000" dirty="0" smtClean="0"/>
              <a:t> </a:t>
            </a:r>
            <a:r>
              <a:rPr lang="en-GB" sz="2000" dirty="0" err="1" smtClean="0"/>
              <a:t>fosgailte</a:t>
            </a:r>
            <a:r>
              <a:rPr lang="en-GB" sz="2000" dirty="0" smtClean="0"/>
              <a:t> </a:t>
            </a:r>
            <a:r>
              <a:rPr lang="en-GB" sz="2000" dirty="0" err="1" smtClean="0"/>
              <a:t>dhan</a:t>
            </a:r>
            <a:r>
              <a:rPr lang="en-GB" sz="2000" dirty="0" smtClean="0"/>
              <a:t> h-</a:t>
            </a:r>
            <a:r>
              <a:rPr lang="en-GB" sz="2000" dirty="0" err="1" smtClean="0"/>
              <a:t>uile</a:t>
            </a:r>
            <a:r>
              <a:rPr lang="en-GB" sz="2000" dirty="0" smtClean="0"/>
              <a:t> </a:t>
            </a:r>
            <a:r>
              <a:rPr lang="en-GB" sz="2000" dirty="0" err="1" smtClean="0"/>
              <a:t>duine</a:t>
            </a:r>
            <a:r>
              <a:rPr lang="en-GB" sz="2000" dirty="0" smtClean="0"/>
              <a:t>, </a:t>
            </a:r>
            <a:r>
              <a:rPr lang="en-GB" sz="2000" dirty="0" err="1" smtClean="0"/>
              <a:t>chì</a:t>
            </a:r>
            <a:r>
              <a:rPr lang="en-GB" sz="2000" dirty="0" smtClean="0"/>
              <a:t> </a:t>
            </a:r>
            <a:r>
              <a:rPr lang="en-GB" sz="2000" dirty="0" err="1" smtClean="0"/>
              <a:t>pàrantan</a:t>
            </a:r>
            <a:r>
              <a:rPr lang="en-GB" sz="2000" dirty="0" smtClean="0"/>
              <a:t> </a:t>
            </a:r>
            <a:r>
              <a:rPr lang="en-GB" sz="2000" dirty="0" err="1" smtClean="0"/>
              <a:t>agus</a:t>
            </a:r>
            <a:r>
              <a:rPr lang="en-GB" sz="2000" dirty="0" smtClean="0"/>
              <a:t> </a:t>
            </a:r>
            <a:r>
              <a:rPr lang="en-GB" sz="2000" dirty="0" err="1" smtClean="0"/>
              <a:t>luchd-curaim</a:t>
            </a:r>
            <a:r>
              <a:rPr lang="en-GB" sz="2000" dirty="0" smtClean="0"/>
              <a:t> ma tha clann ag </a:t>
            </a:r>
            <a:r>
              <a:rPr lang="en-GB" sz="2000" dirty="0" err="1" smtClean="0"/>
              <a:t>ionnsachadh</a:t>
            </a:r>
            <a:r>
              <a:rPr lang="en-GB" sz="2000" dirty="0" smtClean="0"/>
              <a:t> san </a:t>
            </a:r>
            <a:r>
              <a:rPr lang="en-GB" sz="2000" dirty="0" err="1" smtClean="0"/>
              <a:t>sgoil</a:t>
            </a:r>
            <a:r>
              <a:rPr lang="en-GB" sz="2000" dirty="0" smtClean="0"/>
              <a:t>. </a:t>
            </a:r>
          </a:p>
          <a:p>
            <a:r>
              <a:rPr lang="en-GB" sz="2000" dirty="0" err="1" smtClean="0"/>
              <a:t>Chaidh</a:t>
            </a:r>
            <a:r>
              <a:rPr lang="en-GB" sz="2000" dirty="0" smtClean="0"/>
              <a:t> an </a:t>
            </a:r>
            <a:r>
              <a:rPr lang="en-GB" sz="2000" dirty="0" err="1" smtClean="0"/>
              <a:t>goireas</a:t>
            </a:r>
            <a:r>
              <a:rPr lang="en-GB" sz="2000" dirty="0" smtClean="0"/>
              <a:t> a </a:t>
            </a:r>
            <a:r>
              <a:rPr lang="en-GB" sz="2000" dirty="0" err="1" smtClean="0"/>
              <a:t>chruthachadh</a:t>
            </a:r>
            <a:r>
              <a:rPr lang="en-GB" sz="2000" dirty="0" smtClean="0"/>
              <a:t> le com-</a:t>
            </a:r>
            <a:r>
              <a:rPr lang="en-GB" sz="2000" dirty="0" err="1" smtClean="0"/>
              <a:t>pàirteachas</a:t>
            </a:r>
            <a:r>
              <a:rPr lang="en-GB" sz="2000" dirty="0" smtClean="0"/>
              <a:t> de </a:t>
            </a:r>
            <a:r>
              <a:rPr lang="en-GB" sz="2000" dirty="0" err="1" smtClean="0"/>
              <a:t>dh’Ùghdarrasan</a:t>
            </a:r>
            <a:r>
              <a:rPr lang="en-GB" sz="2000" dirty="0" smtClean="0"/>
              <a:t> </a:t>
            </a:r>
            <a:r>
              <a:rPr lang="en-GB" sz="2000" dirty="0" err="1"/>
              <a:t>I</a:t>
            </a:r>
            <a:r>
              <a:rPr lang="en-GB" sz="2000" dirty="0" err="1" smtClean="0"/>
              <a:t>onadail</a:t>
            </a:r>
            <a:r>
              <a:rPr lang="en-GB" sz="2000" dirty="0" smtClean="0"/>
              <a:t> </a:t>
            </a:r>
            <a:r>
              <a:rPr lang="en-GB" sz="2000" dirty="0" err="1" smtClean="0"/>
              <a:t>agus</a:t>
            </a:r>
            <a:r>
              <a:rPr lang="en-GB" sz="2000" dirty="0" smtClean="0"/>
              <a:t> </a:t>
            </a:r>
            <a:r>
              <a:rPr lang="en-GB" sz="2000" dirty="0" err="1" smtClean="0"/>
              <a:t>Bùird</a:t>
            </a:r>
            <a:r>
              <a:rPr lang="en-GB" sz="2000" dirty="0" smtClean="0"/>
              <a:t> </a:t>
            </a:r>
            <a:r>
              <a:rPr lang="en-GB" sz="2000" dirty="0" err="1" smtClean="0"/>
              <a:t>Slàinte</a:t>
            </a:r>
            <a:r>
              <a:rPr lang="en-GB" sz="2000" dirty="0" smtClean="0"/>
              <a:t>, le </a:t>
            </a:r>
            <a:r>
              <a:rPr lang="en-GB" sz="2000" dirty="0" err="1" smtClean="0"/>
              <a:t>comhairle</a:t>
            </a:r>
            <a:r>
              <a:rPr lang="en-GB" sz="2000" dirty="0" smtClean="0"/>
              <a:t> </a:t>
            </a:r>
            <a:r>
              <a:rPr lang="en-GB" sz="2000" dirty="0" err="1" smtClean="0"/>
              <a:t>bho</a:t>
            </a:r>
            <a:r>
              <a:rPr lang="en-GB" sz="2000" dirty="0" smtClean="0"/>
              <a:t> </a:t>
            </a:r>
            <a:r>
              <a:rPr lang="en-GB" sz="2000" dirty="0" err="1" smtClean="0"/>
              <a:t>Foghal</a:t>
            </a:r>
            <a:r>
              <a:rPr lang="en-GB" sz="2000" dirty="0" err="1" smtClean="0"/>
              <a:t>m</a:t>
            </a:r>
            <a:r>
              <a:rPr lang="en-GB" sz="2000" dirty="0" smtClean="0"/>
              <a:t> Alba </a:t>
            </a:r>
            <a:r>
              <a:rPr lang="en-GB" sz="2000" dirty="0" err="1" smtClean="0"/>
              <a:t>agus</a:t>
            </a:r>
            <a:r>
              <a:rPr lang="en-GB" sz="2000" dirty="0" smtClean="0"/>
              <a:t> </a:t>
            </a:r>
            <a:r>
              <a:rPr lang="en-GB" sz="2000" dirty="0" err="1" smtClean="0"/>
              <a:t>Riaghaltas</a:t>
            </a:r>
            <a:r>
              <a:rPr lang="en-GB" sz="2000" dirty="0" smtClean="0"/>
              <a:t> na h-Alba. </a:t>
            </a:r>
            <a:endParaRPr lang="en-GB" sz="2000" dirty="0"/>
          </a:p>
        </p:txBody>
      </p:sp>
      <p:cxnSp>
        <p:nvCxnSpPr>
          <p:cNvPr id="5" name="Straight Connector 4">
            <a:extLst>
              <a:ext uri="{FF2B5EF4-FFF2-40B4-BE49-F238E27FC236}">
                <a16:creationId xmlns="" xmlns:a16="http://schemas.microsoft.com/office/drawing/2014/main" id="{B370314C-DE4F-9648-AB4F-448562EF293E}"/>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498178"/>
          </a:xfrm>
        </p:spPr>
        <p:txBody>
          <a:bodyPr/>
          <a:lstStyle/>
          <a:p>
            <a:pPr algn="l"/>
            <a:r>
              <a:rPr lang="en-GB" dirty="0" smtClean="0">
                <a:latin typeface="Calibri Light" panose="020F0302020204030204" pitchFamily="34" charset="0"/>
                <a:cs typeface="Calibri Light" panose="020F0302020204030204" pitchFamily="34" charset="0"/>
              </a:rPr>
              <a:t>Carson a </a:t>
            </a:r>
            <a:r>
              <a:rPr lang="en-GB" dirty="0" err="1" smtClean="0">
                <a:latin typeface="Calibri Light" panose="020F0302020204030204" pitchFamily="34" charset="0"/>
                <a:cs typeface="Calibri Light" panose="020F0302020204030204" pitchFamily="34" charset="0"/>
              </a:rPr>
              <a:t>chaidh</a:t>
            </a:r>
            <a:r>
              <a:rPr lang="en-GB" dirty="0" smtClean="0">
                <a:latin typeface="Calibri Light" panose="020F0302020204030204" pitchFamily="34" charset="0"/>
                <a:cs typeface="Calibri Light" panose="020F0302020204030204" pitchFamily="34" charset="0"/>
              </a:rPr>
              <a:t> a </a:t>
            </a:r>
            <a:r>
              <a:rPr lang="en-GB" dirty="0" err="1" smtClean="0">
                <a:latin typeface="Calibri Light" panose="020F0302020204030204" pitchFamily="34" charset="0"/>
                <a:cs typeface="Calibri Light" panose="020F0302020204030204" pitchFamily="34" charset="0"/>
              </a:rPr>
              <a:t>dhèanamh</a:t>
            </a:r>
            <a:r>
              <a:rPr lang="en-GB" dirty="0" smtClean="0">
                <a:latin typeface="Calibri Light" panose="020F0302020204030204" pitchFamily="34" charset="0"/>
                <a:cs typeface="Calibri Light" panose="020F0302020204030204" pitchFamily="34" charset="0"/>
              </a:rPr>
              <a:t>?</a:t>
            </a:r>
            <a:endParaRPr lang="en-GB"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457200" y="1916832"/>
            <a:ext cx="8229600" cy="4525963"/>
          </a:xfrm>
        </p:spPr>
        <p:txBody>
          <a:bodyPr>
            <a:normAutofit/>
          </a:bodyPr>
          <a:lstStyle/>
          <a:p>
            <a:r>
              <a:rPr lang="en-GB" sz="2000" dirty="0" smtClean="0"/>
              <a:t>Tha </a:t>
            </a:r>
            <a:r>
              <a:rPr lang="en-GB" sz="2000" dirty="0" err="1" smtClean="0"/>
              <a:t>feum</a:t>
            </a:r>
            <a:r>
              <a:rPr lang="en-GB" sz="2000" dirty="0" smtClean="0"/>
              <a:t> air </a:t>
            </a:r>
            <a:r>
              <a:rPr lang="en-GB" sz="2000" dirty="0" err="1" smtClean="0"/>
              <a:t>leasachadh</a:t>
            </a:r>
            <a:r>
              <a:rPr lang="en-GB" sz="2000" dirty="0" smtClean="0"/>
              <a:t> </a:t>
            </a:r>
            <a:r>
              <a:rPr lang="en-GB" sz="2000" dirty="0" err="1" smtClean="0"/>
              <a:t>ann</a:t>
            </a:r>
            <a:r>
              <a:rPr lang="en-GB" sz="2000" dirty="0" smtClean="0"/>
              <a:t> an </a:t>
            </a:r>
            <a:r>
              <a:rPr lang="en-GB" sz="2000" dirty="0" err="1" smtClean="0"/>
              <a:t>càileachd</a:t>
            </a:r>
            <a:r>
              <a:rPr lang="en-GB" sz="2000" dirty="0" smtClean="0"/>
              <a:t>, </a:t>
            </a:r>
            <a:r>
              <a:rPr lang="en-GB" sz="2000" dirty="0" err="1" smtClean="0"/>
              <a:t>freagarrachd</a:t>
            </a:r>
            <a:r>
              <a:rPr lang="en-GB" sz="2000" dirty="0" smtClean="0"/>
              <a:t>, </a:t>
            </a:r>
            <a:r>
              <a:rPr lang="en-GB" sz="2000" dirty="0" err="1" smtClean="0"/>
              <a:t>cunbhalachd</a:t>
            </a:r>
            <a:r>
              <a:rPr lang="en-GB" sz="2000" dirty="0" smtClean="0"/>
              <a:t> </a:t>
            </a:r>
            <a:r>
              <a:rPr lang="en-GB" sz="2000" dirty="0" err="1" smtClean="0"/>
              <a:t>agus</a:t>
            </a:r>
            <a:r>
              <a:rPr lang="en-GB" sz="2000" dirty="0" smtClean="0"/>
              <a:t> </a:t>
            </a:r>
            <a:r>
              <a:rPr lang="en-GB" sz="2000" dirty="0" err="1" smtClean="0"/>
              <a:t>susbaint</a:t>
            </a:r>
            <a:r>
              <a:rPr lang="en-GB" sz="2000" dirty="0" smtClean="0"/>
              <a:t> </a:t>
            </a:r>
            <a:r>
              <a:rPr lang="en-GB" sz="2000" dirty="0" err="1" smtClean="0"/>
              <a:t>foglam</a:t>
            </a:r>
            <a:r>
              <a:rPr lang="en-GB" sz="2000" dirty="0" smtClean="0"/>
              <a:t> RSHP. </a:t>
            </a:r>
            <a:r>
              <a:rPr lang="en-GB" sz="2000" dirty="0" smtClean="0">
                <a:solidFill>
                  <a:srgbClr val="FF0000"/>
                </a:solidFill>
              </a:rPr>
              <a:t>quality</a:t>
            </a:r>
            <a:r>
              <a:rPr lang="en-GB" sz="2000" dirty="0">
                <a:solidFill>
                  <a:srgbClr val="FF0000"/>
                </a:solidFill>
              </a:rPr>
              <a:t>, relevance, consistency and </a:t>
            </a:r>
            <a:r>
              <a:rPr lang="en-GB" sz="2000" dirty="0" smtClean="0">
                <a:solidFill>
                  <a:srgbClr val="FF0000"/>
                </a:solidFill>
              </a:rPr>
              <a:t>coverage</a:t>
            </a:r>
            <a:endParaRPr lang="en-GB" sz="2000" dirty="0"/>
          </a:p>
          <a:p>
            <a:r>
              <a:rPr lang="en-GB" sz="2000" dirty="0" err="1" smtClean="0"/>
              <a:t>Feumaidh</a:t>
            </a:r>
            <a:r>
              <a:rPr lang="en-GB" sz="2000" dirty="0" smtClean="0"/>
              <a:t> </a:t>
            </a:r>
            <a:r>
              <a:rPr lang="en-GB" sz="2000" dirty="0" err="1" smtClean="0"/>
              <a:t>sinn</a:t>
            </a:r>
            <a:r>
              <a:rPr lang="en-GB" sz="2000" dirty="0" smtClean="0"/>
              <a:t> </a:t>
            </a:r>
            <a:r>
              <a:rPr lang="en-GB" sz="2000" dirty="0" err="1" smtClean="0"/>
              <a:t>foghlam</a:t>
            </a:r>
            <a:r>
              <a:rPr lang="en-GB" sz="2000" dirty="0" smtClean="0"/>
              <a:t> RSHP a </a:t>
            </a:r>
            <a:r>
              <a:rPr lang="en-GB" sz="2000" dirty="0" err="1" smtClean="0"/>
              <a:t>lìbhrigeadh</a:t>
            </a:r>
            <a:r>
              <a:rPr lang="en-GB" sz="2000" dirty="0" smtClean="0"/>
              <a:t> a </a:t>
            </a:r>
            <a:r>
              <a:rPr lang="en-GB" sz="2000" dirty="0" err="1" smtClean="0"/>
              <a:t>bheir</a:t>
            </a:r>
            <a:r>
              <a:rPr lang="en-GB" sz="2000" dirty="0" smtClean="0"/>
              <a:t> </a:t>
            </a:r>
            <a:r>
              <a:rPr lang="en-GB" sz="2000" dirty="0" err="1" smtClean="0"/>
              <a:t>dìon</a:t>
            </a:r>
            <a:r>
              <a:rPr lang="en-GB" sz="2000" dirty="0" smtClean="0"/>
              <a:t> do </a:t>
            </a:r>
            <a:r>
              <a:rPr lang="en-GB" sz="2000" dirty="0" err="1" smtClean="0"/>
              <a:t>chlann</a:t>
            </a:r>
            <a:r>
              <a:rPr lang="en-GB" sz="2000" dirty="0" smtClean="0"/>
              <a:t> </a:t>
            </a:r>
            <a:r>
              <a:rPr lang="en-GB" sz="2000" dirty="0" err="1" smtClean="0"/>
              <a:t>agus</a:t>
            </a:r>
            <a:r>
              <a:rPr lang="en-GB" sz="2000" dirty="0" smtClean="0"/>
              <a:t> </a:t>
            </a:r>
            <a:r>
              <a:rPr lang="en-GB" sz="2000" dirty="0" err="1" smtClean="0"/>
              <a:t>daoin</a:t>
            </a:r>
            <a:r>
              <a:rPr lang="en-GB" sz="2000" dirty="0" smtClean="0"/>
              <a:t>’ </a:t>
            </a:r>
            <a:r>
              <a:rPr lang="en-GB" sz="2000" dirty="0" err="1" smtClean="0"/>
              <a:t>òga</a:t>
            </a:r>
            <a:r>
              <a:rPr lang="en-GB" sz="2000" dirty="0" smtClean="0"/>
              <a:t> </a:t>
            </a:r>
            <a:r>
              <a:rPr lang="en-GB" sz="2000" dirty="0" err="1" smtClean="0"/>
              <a:t>bho</a:t>
            </a:r>
            <a:r>
              <a:rPr lang="en-GB" sz="2000" dirty="0" smtClean="0"/>
              <a:t> </a:t>
            </a:r>
            <a:r>
              <a:rPr lang="en-GB" sz="2000" dirty="0" err="1" smtClean="0"/>
              <a:t>chron</a:t>
            </a:r>
            <a:r>
              <a:rPr lang="en-GB" sz="2000" dirty="0" smtClean="0"/>
              <a:t> </a:t>
            </a:r>
            <a:r>
              <a:rPr lang="en-GB" sz="2000" dirty="0" err="1" smtClean="0"/>
              <a:t>agus</a:t>
            </a:r>
            <a:r>
              <a:rPr lang="en-GB" sz="2000" dirty="0" smtClean="0"/>
              <a:t> a </a:t>
            </a:r>
            <a:r>
              <a:rPr lang="en-GB" sz="2000" dirty="0" err="1" smtClean="0"/>
              <a:t>bheir</a:t>
            </a:r>
            <a:r>
              <a:rPr lang="en-GB" sz="2000" dirty="0" smtClean="0"/>
              <a:t> taic </a:t>
            </a:r>
            <a:r>
              <a:rPr lang="en-GB" sz="2000" dirty="0" err="1" smtClean="0"/>
              <a:t>dhaibh</a:t>
            </a:r>
            <a:r>
              <a:rPr lang="en-GB" sz="2000" dirty="0" smtClean="0"/>
              <a:t> a’ </a:t>
            </a:r>
            <a:r>
              <a:rPr lang="en-GB" sz="2000" dirty="0" err="1" smtClean="0"/>
              <a:t>tuigsinn</a:t>
            </a:r>
            <a:r>
              <a:rPr lang="en-GB" sz="2000" dirty="0" smtClean="0"/>
              <a:t> gum </a:t>
            </a:r>
            <a:r>
              <a:rPr lang="en-GB" sz="2000" dirty="0" err="1" smtClean="0"/>
              <a:t>bu</a:t>
            </a:r>
            <a:r>
              <a:rPr lang="en-GB" sz="2000" dirty="0" smtClean="0"/>
              <a:t> </a:t>
            </a:r>
            <a:r>
              <a:rPr lang="en-GB" sz="2000" dirty="0" err="1" smtClean="0"/>
              <a:t>chòir</a:t>
            </a:r>
            <a:r>
              <a:rPr lang="en-GB" sz="2000" dirty="0" smtClean="0"/>
              <a:t> do </a:t>
            </a:r>
            <a:r>
              <a:rPr lang="en-GB" sz="2000" dirty="0" err="1" smtClean="0"/>
              <a:t>dhàimhean</a:t>
            </a:r>
            <a:r>
              <a:rPr lang="en-GB" sz="2000" dirty="0" smtClean="0"/>
              <a:t> </a:t>
            </a:r>
            <a:r>
              <a:rPr lang="en-GB" sz="2000" dirty="0" err="1" smtClean="0"/>
              <a:t>càirdeis</a:t>
            </a:r>
            <a:r>
              <a:rPr lang="en-GB" sz="2000" dirty="0" smtClean="0"/>
              <a:t> </a:t>
            </a:r>
            <a:r>
              <a:rPr lang="en-GB" sz="2000" dirty="0" err="1" smtClean="0"/>
              <a:t>agus</a:t>
            </a:r>
            <a:r>
              <a:rPr lang="en-GB" sz="2000" dirty="0" smtClean="0"/>
              <a:t> </a:t>
            </a:r>
            <a:r>
              <a:rPr lang="en-GB" sz="2000" dirty="0" err="1" smtClean="0"/>
              <a:t>pearsanta</a:t>
            </a:r>
            <a:r>
              <a:rPr lang="en-GB" sz="2000" dirty="0" smtClean="0"/>
              <a:t> a </a:t>
            </a:r>
            <a:r>
              <a:rPr lang="en-GB" sz="2000" dirty="0" err="1" smtClean="0"/>
              <a:t>bhith</a:t>
            </a:r>
            <a:r>
              <a:rPr lang="en-GB" sz="2000" dirty="0" smtClean="0"/>
              <a:t> </a:t>
            </a:r>
            <a:r>
              <a:rPr lang="en-GB" sz="2000" dirty="0" err="1" smtClean="0"/>
              <a:t>fallain</a:t>
            </a:r>
            <a:r>
              <a:rPr lang="en-GB" sz="2000" dirty="0" smtClean="0"/>
              <a:t>, </a:t>
            </a:r>
            <a:r>
              <a:rPr lang="en-GB" sz="2000" dirty="0" err="1" smtClean="0"/>
              <a:t>toilichte</a:t>
            </a:r>
            <a:r>
              <a:rPr lang="en-GB" sz="2000" dirty="0" smtClean="0"/>
              <a:t> </a:t>
            </a:r>
            <a:r>
              <a:rPr lang="en-GB" sz="2000" dirty="0" err="1" smtClean="0"/>
              <a:t>agus</a:t>
            </a:r>
            <a:r>
              <a:rPr lang="en-GB" sz="2000" dirty="0" smtClean="0"/>
              <a:t> </a:t>
            </a:r>
            <a:r>
              <a:rPr lang="en-GB" sz="2000" dirty="0" err="1" smtClean="0"/>
              <a:t>sàbhailte</a:t>
            </a:r>
            <a:r>
              <a:rPr lang="en-GB" sz="2000" dirty="0" smtClean="0"/>
              <a:t>.</a:t>
            </a:r>
          </a:p>
          <a:p>
            <a:r>
              <a:rPr lang="en-GB" sz="2000" dirty="0" smtClean="0"/>
              <a:t>Tha an </a:t>
            </a:r>
            <a:r>
              <a:rPr lang="en-GB" sz="2000" dirty="0" err="1" smtClean="0"/>
              <a:t>goireas</a:t>
            </a:r>
            <a:r>
              <a:rPr lang="en-GB" sz="2000" dirty="0" smtClean="0"/>
              <a:t> a’ </a:t>
            </a:r>
            <a:r>
              <a:rPr lang="en-GB" sz="2000" dirty="0" err="1" smtClean="0"/>
              <a:t>cuideachadh</a:t>
            </a:r>
            <a:r>
              <a:rPr lang="en-GB" sz="2000" dirty="0" smtClean="0"/>
              <a:t> </a:t>
            </a:r>
            <a:r>
              <a:rPr lang="en-GB" sz="2000" dirty="0" err="1" smtClean="0"/>
              <a:t>thidsearan</a:t>
            </a:r>
            <a:r>
              <a:rPr lang="en-GB" sz="2000" dirty="0" smtClean="0"/>
              <a:t> </a:t>
            </a:r>
            <a:r>
              <a:rPr lang="en-GB" sz="2000" dirty="0" err="1" smtClean="0"/>
              <a:t>gus</a:t>
            </a:r>
            <a:r>
              <a:rPr lang="en-GB" sz="2000" dirty="0" smtClean="0"/>
              <a:t> </a:t>
            </a:r>
            <a:r>
              <a:rPr lang="en-GB" sz="2000" dirty="0" err="1" smtClean="0"/>
              <a:t>stuthan</a:t>
            </a:r>
            <a:r>
              <a:rPr lang="en-GB" sz="2000" dirty="0" smtClean="0"/>
              <a:t> a </a:t>
            </a:r>
            <a:r>
              <a:rPr lang="en-GB" sz="2000" dirty="0" err="1" smtClean="0"/>
              <a:t>chruinneachadh</a:t>
            </a:r>
            <a:r>
              <a:rPr lang="en-GB" sz="2000" dirty="0" smtClean="0"/>
              <a:t> a tha </a:t>
            </a:r>
            <a:r>
              <a:rPr lang="en-GB" sz="2000" dirty="0" err="1" smtClean="0"/>
              <a:t>freagarrach</a:t>
            </a:r>
            <a:r>
              <a:rPr lang="en-GB" sz="2000" dirty="0" smtClean="0"/>
              <a:t> a </a:t>
            </a:r>
            <a:r>
              <a:rPr lang="en-GB" sz="2000" dirty="0" err="1" smtClean="0"/>
              <a:t>rèir</a:t>
            </a:r>
            <a:r>
              <a:rPr lang="en-GB" sz="2000" dirty="0" smtClean="0"/>
              <a:t> </a:t>
            </a:r>
            <a:r>
              <a:rPr lang="en-GB" sz="2000" dirty="0" err="1" smtClean="0"/>
              <a:t>aois</a:t>
            </a:r>
            <a:r>
              <a:rPr lang="en-GB" sz="2000" dirty="0" smtClean="0"/>
              <a:t> </a:t>
            </a:r>
            <a:r>
              <a:rPr lang="en-GB" sz="2000" dirty="0" err="1" smtClean="0"/>
              <a:t>agus</a:t>
            </a:r>
            <a:r>
              <a:rPr lang="en-GB" sz="2000" dirty="0" smtClean="0"/>
              <a:t> </a:t>
            </a:r>
            <a:r>
              <a:rPr lang="en-GB" sz="2000" dirty="0" err="1" smtClean="0"/>
              <a:t>ìre</a:t>
            </a:r>
            <a:r>
              <a:rPr lang="en-GB" sz="2000" dirty="0" smtClean="0"/>
              <a:t>, </a:t>
            </a:r>
            <a:r>
              <a:rPr lang="en-GB" sz="2000" dirty="0" err="1" smtClean="0"/>
              <a:t>airson</a:t>
            </a:r>
            <a:r>
              <a:rPr lang="en-GB" sz="2000" dirty="0" smtClean="0"/>
              <a:t> ’s gun </a:t>
            </a:r>
            <a:r>
              <a:rPr lang="en-GB" sz="2000" dirty="0" err="1" smtClean="0"/>
              <a:t>urrainn</a:t>
            </a:r>
            <a:r>
              <a:rPr lang="en-GB" sz="2000" dirty="0" smtClean="0"/>
              <a:t> </a:t>
            </a:r>
            <a:r>
              <a:rPr lang="en-GB" sz="2000" dirty="0" err="1" smtClean="0"/>
              <a:t>dhaibh</a:t>
            </a:r>
            <a:r>
              <a:rPr lang="en-GB" sz="2000" dirty="0" smtClean="0"/>
              <a:t> </a:t>
            </a:r>
            <a:r>
              <a:rPr lang="en-GB" sz="2000" dirty="0" err="1" smtClean="0"/>
              <a:t>ceangalaichean</a:t>
            </a:r>
            <a:r>
              <a:rPr lang="en-GB" sz="2000" dirty="0" smtClean="0"/>
              <a:t> a </a:t>
            </a:r>
            <a:r>
              <a:rPr lang="en-GB" sz="2000" dirty="0" err="1" smtClean="0"/>
              <a:t>thogail</a:t>
            </a:r>
            <a:r>
              <a:rPr lang="en-GB" sz="2000" dirty="0" smtClean="0"/>
              <a:t> </a:t>
            </a:r>
            <a:r>
              <a:rPr lang="en-GB" sz="2000" dirty="0" err="1" smtClean="0"/>
              <a:t>ri</a:t>
            </a:r>
            <a:r>
              <a:rPr lang="en-GB" sz="2000" dirty="0" smtClean="0"/>
              <a:t> </a:t>
            </a:r>
            <a:r>
              <a:rPr lang="en-GB" sz="2000" dirty="0" err="1" smtClean="0"/>
              <a:t>luchd-ionnsachaidh</a:t>
            </a:r>
            <a:r>
              <a:rPr lang="en-GB" sz="2000" dirty="0" smtClean="0"/>
              <a:t>. </a:t>
            </a:r>
          </a:p>
          <a:p>
            <a:r>
              <a:rPr lang="en-GB" sz="2000" dirty="0" err="1" smtClean="0"/>
              <a:t>Feumaidh</a:t>
            </a:r>
            <a:r>
              <a:rPr lang="en-GB" sz="2000" dirty="0" smtClean="0"/>
              <a:t> am </a:t>
            </a:r>
            <a:r>
              <a:rPr lang="en-GB" sz="2000" dirty="0" err="1" smtClean="0"/>
              <a:t>foghlam</a:t>
            </a:r>
            <a:r>
              <a:rPr lang="en-GB" sz="2000" dirty="0" smtClean="0"/>
              <a:t> RSHP </a:t>
            </a:r>
            <a:r>
              <a:rPr lang="en-GB" sz="2000" dirty="0" err="1" smtClean="0"/>
              <a:t>againn</a:t>
            </a:r>
            <a:r>
              <a:rPr lang="en-GB" sz="2000" dirty="0" smtClean="0"/>
              <a:t> a </a:t>
            </a:r>
            <a:r>
              <a:rPr lang="en-GB" sz="2000" dirty="0" err="1" smtClean="0"/>
              <a:t>shealltainn</a:t>
            </a:r>
            <a:r>
              <a:rPr lang="en-GB" sz="2000" dirty="0" smtClean="0"/>
              <a:t> </a:t>
            </a:r>
            <a:r>
              <a:rPr lang="en-GB" sz="2000" dirty="0" err="1" smtClean="0"/>
              <a:t>gur</a:t>
            </a:r>
            <a:r>
              <a:rPr lang="en-GB" sz="2000" dirty="0" smtClean="0"/>
              <a:t> e </a:t>
            </a:r>
            <a:r>
              <a:rPr lang="en-GB" sz="2000" dirty="0" err="1" smtClean="0"/>
              <a:t>dùthaich</a:t>
            </a:r>
            <a:r>
              <a:rPr lang="en-GB" sz="2000" dirty="0" smtClean="0"/>
              <a:t> </a:t>
            </a:r>
            <a:r>
              <a:rPr lang="en-GB" sz="2000" dirty="0" err="1" smtClean="0"/>
              <a:t>ùr</a:t>
            </a:r>
            <a:r>
              <a:rPr lang="en-GB" sz="2000" dirty="0" smtClean="0"/>
              <a:t> </a:t>
            </a:r>
            <a:r>
              <a:rPr lang="en-GB" sz="2000" dirty="0" err="1" smtClean="0"/>
              <a:t>nodha</a:t>
            </a:r>
            <a:r>
              <a:rPr lang="en-GB" sz="2000" dirty="0" smtClean="0"/>
              <a:t> </a:t>
            </a:r>
            <a:r>
              <a:rPr lang="en-GB" sz="2000" dirty="0" err="1" smtClean="0"/>
              <a:t>agus</a:t>
            </a:r>
            <a:r>
              <a:rPr lang="en-GB" sz="2000" dirty="0" smtClean="0"/>
              <a:t> com-</a:t>
            </a:r>
            <a:r>
              <a:rPr lang="en-GB" sz="2000" dirty="0" err="1" smtClean="0"/>
              <a:t>pàirteach</a:t>
            </a:r>
            <a:r>
              <a:rPr lang="en-GB" sz="2000" dirty="0" smtClean="0"/>
              <a:t> / ion-</a:t>
            </a:r>
            <a:r>
              <a:rPr lang="en-GB" sz="2000" dirty="0" err="1" smtClean="0"/>
              <a:t>ghabhalta</a:t>
            </a:r>
            <a:r>
              <a:rPr lang="en-GB" sz="2000" dirty="0" smtClean="0"/>
              <a:t> a </a:t>
            </a:r>
            <a:r>
              <a:rPr lang="en-GB" sz="2000" dirty="0" err="1" smtClean="0"/>
              <a:t>th</a:t>
            </a:r>
            <a:r>
              <a:rPr lang="en-GB" sz="2000" dirty="0" smtClean="0"/>
              <a:t>’ </a:t>
            </a:r>
            <a:r>
              <a:rPr lang="en-GB" sz="2000" dirty="0" err="1" smtClean="0"/>
              <a:t>ann</a:t>
            </a:r>
            <a:r>
              <a:rPr lang="en-GB" sz="2000" dirty="0" smtClean="0"/>
              <a:t> an Alba. </a:t>
            </a:r>
            <a:endParaRPr lang="en-GB" sz="2000" dirty="0"/>
          </a:p>
        </p:txBody>
      </p:sp>
      <p:pic>
        <p:nvPicPr>
          <p:cNvPr id="4" name="Picture 3">
            <a:extLst>
              <a:ext uri="{FF2B5EF4-FFF2-40B4-BE49-F238E27FC236}">
                <a16:creationId xmlns=""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5" name="Straight Connector 4">
            <a:extLst>
              <a:ext uri="{FF2B5EF4-FFF2-40B4-BE49-F238E27FC236}">
                <a16:creationId xmlns="" xmlns:a16="http://schemas.microsoft.com/office/drawing/2014/main" id="{67DF56C6-0D5B-6641-83A7-A450107D51A9}"/>
              </a:ext>
            </a:extLst>
          </p:cNvPr>
          <p:cNvCxnSpPr/>
          <p:nvPr/>
        </p:nvCxnSpPr>
        <p:spPr>
          <a:xfrm>
            <a:off x="539552" y="1772816"/>
            <a:ext cx="42484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993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118B5C-8C49-4002-9019-6CD5B4BCF4F5}"/>
              </a:ext>
            </a:extLst>
          </p:cNvPr>
          <p:cNvSpPr>
            <a:spLocks noGrp="1"/>
          </p:cNvSpPr>
          <p:nvPr>
            <p:ph type="title"/>
          </p:nvPr>
        </p:nvSpPr>
        <p:spPr>
          <a:xfrm>
            <a:off x="359173" y="256585"/>
            <a:ext cx="7165155" cy="796151"/>
          </a:xfrm>
        </p:spPr>
        <p:txBody>
          <a:bodyPr>
            <a:normAutofit fontScale="90000"/>
          </a:bodyPr>
          <a:lstStyle/>
          <a:p>
            <a:pPr algn="l"/>
            <a:r>
              <a:rPr lang="en-GB" sz="2800" dirty="0" smtClean="0"/>
              <a:t>A </a:t>
            </a:r>
            <a:r>
              <a:rPr lang="en-GB" sz="2800" dirty="0" err="1" smtClean="0"/>
              <a:t>bheil</a:t>
            </a:r>
            <a:r>
              <a:rPr lang="en-GB" sz="2800" dirty="0" smtClean="0"/>
              <a:t> </a:t>
            </a:r>
            <a:r>
              <a:rPr lang="en-GB" sz="2800" dirty="0" err="1" smtClean="0"/>
              <a:t>goireas</a:t>
            </a:r>
            <a:r>
              <a:rPr lang="en-GB" sz="2800" dirty="0" smtClean="0"/>
              <a:t> RSHP </a:t>
            </a:r>
            <a:r>
              <a:rPr lang="en-GB" sz="2800" dirty="0" err="1" smtClean="0"/>
              <a:t>freagarrach</a:t>
            </a:r>
            <a:r>
              <a:rPr lang="en-GB" sz="2800" dirty="0" smtClean="0"/>
              <a:t> a </a:t>
            </a:r>
            <a:r>
              <a:rPr lang="en-GB" sz="2800" dirty="0" err="1" smtClean="0"/>
              <a:t>rèir</a:t>
            </a:r>
            <a:r>
              <a:rPr lang="en-GB" sz="2800" dirty="0" smtClean="0"/>
              <a:t> </a:t>
            </a:r>
            <a:r>
              <a:rPr lang="en-GB" sz="2800" dirty="0" err="1" smtClean="0"/>
              <a:t>aois</a:t>
            </a:r>
            <a:r>
              <a:rPr lang="en-GB" sz="2800" dirty="0" smtClean="0"/>
              <a:t> </a:t>
            </a:r>
            <a:r>
              <a:rPr lang="en-GB" sz="2800" dirty="0" err="1" smtClean="0"/>
              <a:t>agus</a:t>
            </a:r>
            <a:r>
              <a:rPr lang="en-GB" sz="2800" dirty="0" smtClean="0"/>
              <a:t> </a:t>
            </a:r>
            <a:r>
              <a:rPr lang="en-GB" sz="2800" dirty="0" err="1" smtClean="0"/>
              <a:t>ìre</a:t>
            </a:r>
            <a:r>
              <a:rPr lang="en-GB" sz="2800" dirty="0" smtClean="0"/>
              <a:t>?</a:t>
            </a:r>
            <a:endParaRPr lang="en-GB" sz="2800" dirty="0"/>
          </a:p>
        </p:txBody>
      </p:sp>
      <p:pic>
        <p:nvPicPr>
          <p:cNvPr id="5" name="Picture 4">
            <a:extLst>
              <a:ext uri="{FF2B5EF4-FFF2-40B4-BE49-F238E27FC236}">
                <a16:creationId xmlns="" xmlns:a16="http://schemas.microsoft.com/office/drawing/2014/main" id="{2BB25A1D-6A70-45CA-A936-2BF6FB4C63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8344" y="490927"/>
            <a:ext cx="1283218" cy="462372"/>
          </a:xfrm>
          <a:prstGeom prst="rect">
            <a:avLst/>
          </a:prstGeom>
        </p:spPr>
      </p:pic>
      <p:sp>
        <p:nvSpPr>
          <p:cNvPr id="4" name="Content Placeholder 3">
            <a:extLst>
              <a:ext uri="{FF2B5EF4-FFF2-40B4-BE49-F238E27FC236}">
                <a16:creationId xmlns="" xmlns:a16="http://schemas.microsoft.com/office/drawing/2014/main" id="{A811D434-D06F-42C8-8329-5A7D93099EB1}"/>
              </a:ext>
            </a:extLst>
          </p:cNvPr>
          <p:cNvSpPr>
            <a:spLocks noGrp="1"/>
          </p:cNvSpPr>
          <p:nvPr>
            <p:ph idx="1"/>
          </p:nvPr>
        </p:nvSpPr>
        <p:spPr>
          <a:xfrm>
            <a:off x="539750" y="5805264"/>
            <a:ext cx="8229600" cy="608931"/>
          </a:xfrm>
        </p:spPr>
        <p:txBody>
          <a:bodyPr/>
          <a:lstStyle/>
          <a:p>
            <a:r>
              <a:rPr lang="en-GB" dirty="0">
                <a:hlinkClick r:id="rId4"/>
              </a:rPr>
              <a:t>https://</a:t>
            </a:r>
            <a:r>
              <a:rPr lang="en-GB" dirty="0" err="1">
                <a:hlinkClick r:id="rId4"/>
              </a:rPr>
              <a:t>vimeo.com</a:t>
            </a:r>
            <a:r>
              <a:rPr lang="en-GB" dirty="0">
                <a:hlinkClick r:id="rId4"/>
              </a:rPr>
              <a:t>/361994410</a:t>
            </a:r>
            <a:endParaRPr lang="en-GB" dirty="0"/>
          </a:p>
        </p:txBody>
      </p:sp>
      <p:pic>
        <p:nvPicPr>
          <p:cNvPr id="3" name="Picture 2">
            <a:extLst>
              <a:ext uri="{FF2B5EF4-FFF2-40B4-BE49-F238E27FC236}">
                <a16:creationId xmlns="" xmlns:a16="http://schemas.microsoft.com/office/drawing/2014/main" id="{EE6EBE13-B3D8-9C49-818A-38FDF63630FF}"/>
              </a:ext>
            </a:extLst>
          </p:cNvPr>
          <p:cNvPicPr>
            <a:picLocks noChangeAspect="1"/>
          </p:cNvPicPr>
          <p:nvPr/>
        </p:nvPicPr>
        <p:blipFill>
          <a:blip r:embed="rId5"/>
          <a:stretch>
            <a:fillRect/>
          </a:stretch>
        </p:blipFill>
        <p:spPr>
          <a:xfrm>
            <a:off x="539750" y="1162050"/>
            <a:ext cx="8064500" cy="4533900"/>
          </a:xfrm>
          <a:prstGeom prst="rect">
            <a:avLst/>
          </a:prstGeom>
        </p:spPr>
      </p:pic>
    </p:spTree>
    <p:extLst>
      <p:ext uri="{BB962C8B-B14F-4D97-AF65-F5344CB8AC3E}">
        <p14:creationId xmlns:p14="http://schemas.microsoft.com/office/powerpoint/2010/main" val="2679599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7" y="292077"/>
            <a:ext cx="5842992" cy="1066130"/>
          </a:xfrm>
        </p:spPr>
        <p:txBody>
          <a:bodyPr>
            <a:normAutofit fontScale="90000"/>
          </a:bodyPr>
          <a:lstStyle/>
          <a:p>
            <a:pPr algn="l"/>
            <a:r>
              <a:rPr lang="en-GB" sz="3200" dirty="0" err="1" smtClean="0">
                <a:latin typeface="Calibri Light" panose="020F0302020204030204" pitchFamily="34" charset="0"/>
                <a:cs typeface="Calibri Light" panose="020F0302020204030204" pitchFamily="34" charset="0"/>
              </a:rPr>
              <a:t>Dè</a:t>
            </a:r>
            <a:r>
              <a:rPr lang="en-GB" sz="3200" dirty="0" smtClean="0">
                <a:latin typeface="Calibri Light" panose="020F0302020204030204" pitchFamily="34" charset="0"/>
                <a:cs typeface="Calibri Light" panose="020F0302020204030204" pitchFamily="34" charset="0"/>
              </a:rPr>
              <a:t> </a:t>
            </a:r>
            <a:r>
              <a:rPr lang="en-GB" sz="3200" dirty="0" err="1" smtClean="0">
                <a:latin typeface="Calibri Light" panose="020F0302020204030204" pitchFamily="34" charset="0"/>
                <a:cs typeface="Calibri Light" panose="020F0302020204030204" pitchFamily="34" charset="0"/>
              </a:rPr>
              <a:t>bhios</a:t>
            </a:r>
            <a:r>
              <a:rPr lang="en-GB" sz="3200" dirty="0" smtClean="0">
                <a:latin typeface="Calibri Light" panose="020F0302020204030204" pitchFamily="34" charset="0"/>
                <a:cs typeface="Calibri Light" panose="020F0302020204030204" pitchFamily="34" charset="0"/>
              </a:rPr>
              <a:t> </a:t>
            </a:r>
            <a:r>
              <a:rPr lang="en-GB" sz="3200" dirty="0" err="1" smtClean="0">
                <a:latin typeface="Calibri Light" panose="020F0302020204030204" pitchFamily="34" charset="0"/>
                <a:cs typeface="Calibri Light" panose="020F0302020204030204" pitchFamily="34" charset="0"/>
              </a:rPr>
              <a:t>sinn</a:t>
            </a:r>
            <a:r>
              <a:rPr lang="en-GB" sz="3200" dirty="0" smtClean="0">
                <a:latin typeface="Calibri Light" panose="020F0302020204030204" pitchFamily="34" charset="0"/>
                <a:cs typeface="Calibri Light" panose="020F0302020204030204" pitchFamily="34" charset="0"/>
              </a:rPr>
              <a:t> a’ </a:t>
            </a:r>
            <a:r>
              <a:rPr lang="en-GB" sz="3200" dirty="0" err="1" smtClean="0">
                <a:latin typeface="Calibri Light" panose="020F0302020204030204" pitchFamily="34" charset="0"/>
                <a:cs typeface="Calibri Light" panose="020F0302020204030204" pitchFamily="34" charset="0"/>
              </a:rPr>
              <a:t>dèanamh</a:t>
            </a:r>
            <a:r>
              <a:rPr lang="en-GB" sz="3200" dirty="0" smtClean="0">
                <a:latin typeface="Calibri Light" panose="020F0302020204030204" pitchFamily="34" charset="0"/>
                <a:cs typeface="Calibri Light" panose="020F0302020204030204" pitchFamily="34" charset="0"/>
              </a:rPr>
              <a:t> </a:t>
            </a:r>
            <a:r>
              <a:rPr lang="en-GB" sz="3200" dirty="0" err="1" smtClean="0">
                <a:latin typeface="Calibri Light" panose="020F0302020204030204" pitchFamily="34" charset="0"/>
                <a:cs typeface="Calibri Light" panose="020F0302020204030204" pitchFamily="34" charset="0"/>
              </a:rPr>
              <a:t>aig</a:t>
            </a:r>
            <a:r>
              <a:rPr lang="en-GB" sz="3200" dirty="0" smtClean="0">
                <a:latin typeface="Calibri Light" panose="020F0302020204030204" pitchFamily="34" charset="0"/>
                <a:cs typeface="Calibri Light" panose="020F0302020204030204" pitchFamily="34" charset="0"/>
              </a:rPr>
              <a:t> </a:t>
            </a:r>
            <a:r>
              <a:rPr lang="en-GB" sz="3200" dirty="0" err="1" smtClean="0">
                <a:latin typeface="Calibri Light" panose="020F0302020204030204" pitchFamily="34" charset="0"/>
                <a:cs typeface="Calibri Light" panose="020F0302020204030204" pitchFamily="34" charset="0"/>
              </a:rPr>
              <a:t>tràth-ìre</a:t>
            </a:r>
            <a:r>
              <a:rPr lang="en-GB" sz="3200" dirty="0" smtClean="0">
                <a:latin typeface="Calibri Light" panose="020F0302020204030204" pitchFamily="34" charset="0"/>
                <a:cs typeface="Calibri Light" panose="020F0302020204030204" pitchFamily="34" charset="0"/>
              </a:rPr>
              <a:t>?</a:t>
            </a:r>
            <a:endParaRPr lang="en-GB" sz="32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457200" y="1556792"/>
            <a:ext cx="8229600" cy="4886003"/>
          </a:xfrm>
        </p:spPr>
        <p:txBody>
          <a:bodyPr>
            <a:normAutofit fontScale="92500" lnSpcReduction="10000"/>
          </a:bodyPr>
          <a:lstStyle/>
          <a:p>
            <a:pPr marL="0" indent="0">
              <a:buNone/>
            </a:pPr>
            <a:r>
              <a:rPr lang="en-GB" sz="2000" dirty="0" err="1" smtClean="0"/>
              <a:t>Nuair</a:t>
            </a:r>
            <a:r>
              <a:rPr lang="en-GB" sz="2000" dirty="0" smtClean="0"/>
              <a:t> a tha sin a’ </a:t>
            </a:r>
            <a:r>
              <a:rPr lang="en-GB" sz="2000" dirty="0" err="1" smtClean="0"/>
              <a:t>coimhead</a:t>
            </a:r>
            <a:r>
              <a:rPr lang="en-GB" sz="2000" dirty="0" smtClean="0"/>
              <a:t> </a:t>
            </a:r>
            <a:r>
              <a:rPr lang="en-GB" sz="2000" dirty="0" err="1" smtClean="0"/>
              <a:t>ri</a:t>
            </a:r>
            <a:r>
              <a:rPr lang="en-GB" sz="2000" dirty="0" smtClean="0"/>
              <a:t> </a:t>
            </a:r>
            <a:r>
              <a:rPr lang="en-GB" sz="2000" b="1" dirty="0" err="1" smtClean="0"/>
              <a:t>teaghlaichean</a:t>
            </a:r>
            <a:r>
              <a:rPr lang="en-GB" sz="2000" b="1" dirty="0" smtClean="0"/>
              <a:t> </a:t>
            </a:r>
            <a:r>
              <a:rPr lang="en-GB" sz="2000" b="1" dirty="0" err="1" smtClean="0"/>
              <a:t>agus</a:t>
            </a:r>
            <a:r>
              <a:rPr lang="en-GB" sz="2000" b="1" dirty="0" smtClean="0"/>
              <a:t> </a:t>
            </a:r>
            <a:r>
              <a:rPr lang="en-GB" sz="2000" b="1" dirty="0" err="1" smtClean="0"/>
              <a:t>dàimhean</a:t>
            </a:r>
            <a:r>
              <a:rPr lang="en-GB" sz="2000" dirty="0" smtClean="0"/>
              <a:t>, </a:t>
            </a:r>
            <a:r>
              <a:rPr lang="en-GB" sz="2000" dirty="0" err="1" smtClean="0"/>
              <a:t>bidh</a:t>
            </a:r>
            <a:r>
              <a:rPr lang="en-GB" sz="2000" dirty="0" smtClean="0"/>
              <a:t> clann ag </a:t>
            </a:r>
            <a:r>
              <a:rPr lang="en-GB" sz="2000" dirty="0" err="1" smtClean="0"/>
              <a:t>ionnsachadh</a:t>
            </a:r>
            <a:r>
              <a:rPr lang="en-GB" sz="2000" dirty="0" smtClean="0"/>
              <a:t>:</a:t>
            </a:r>
            <a:endParaRPr lang="en-GB" sz="2000" dirty="0"/>
          </a:p>
          <a:p>
            <a:pPr lvl="0"/>
            <a:r>
              <a:rPr lang="en-GB" sz="2000" dirty="0" err="1" smtClean="0"/>
              <a:t>Gu</a:t>
            </a:r>
            <a:r>
              <a:rPr lang="en-GB" sz="2000" dirty="0" smtClean="0"/>
              <a:t> </a:t>
            </a:r>
            <a:r>
              <a:rPr lang="en-GB" sz="2000" dirty="0" err="1" smtClean="0"/>
              <a:t>bheil</a:t>
            </a:r>
            <a:r>
              <a:rPr lang="en-GB" sz="2000" dirty="0" smtClean="0"/>
              <a:t> </a:t>
            </a:r>
            <a:r>
              <a:rPr lang="en-GB" sz="2000" dirty="0" err="1" smtClean="0"/>
              <a:t>gach</a:t>
            </a:r>
            <a:r>
              <a:rPr lang="en-GB" sz="2000" dirty="0" smtClean="0"/>
              <a:t> </a:t>
            </a:r>
            <a:r>
              <a:rPr lang="en-GB" sz="2000" dirty="0" err="1" smtClean="0"/>
              <a:t>teaghlach</a:t>
            </a:r>
            <a:r>
              <a:rPr lang="en-GB" sz="2000" dirty="0" smtClean="0"/>
              <a:t> </a:t>
            </a:r>
            <a:r>
              <a:rPr lang="en-GB" sz="2000" dirty="0" err="1" smtClean="0"/>
              <a:t>eadar-dhealaichte</a:t>
            </a:r>
            <a:r>
              <a:rPr lang="en-GB" sz="2000" dirty="0" smtClean="0"/>
              <a:t>, </a:t>
            </a:r>
            <a:r>
              <a:rPr lang="en-GB" sz="2000" dirty="0" err="1" smtClean="0"/>
              <a:t>agus</a:t>
            </a:r>
            <a:r>
              <a:rPr lang="en-GB" sz="2000" dirty="0" smtClean="0"/>
              <a:t> </a:t>
            </a:r>
            <a:r>
              <a:rPr lang="en-GB" sz="2000" dirty="0" err="1" smtClean="0"/>
              <a:t>gu</a:t>
            </a:r>
            <a:r>
              <a:rPr lang="en-GB" sz="2000" dirty="0" smtClean="0"/>
              <a:t> </a:t>
            </a:r>
            <a:r>
              <a:rPr lang="en-GB" sz="2000" dirty="0" err="1" smtClean="0"/>
              <a:t>bheil</a:t>
            </a:r>
            <a:r>
              <a:rPr lang="en-GB" sz="2000" dirty="0" smtClean="0"/>
              <a:t> na </a:t>
            </a:r>
            <a:r>
              <a:rPr lang="en-GB" sz="2000" dirty="0" err="1" smtClean="0"/>
              <a:t>daoine</a:t>
            </a:r>
            <a:r>
              <a:rPr lang="en-GB" sz="2000" dirty="0" smtClean="0"/>
              <a:t> a tha </a:t>
            </a:r>
            <a:r>
              <a:rPr lang="en-GB" sz="2000" dirty="0" err="1" smtClean="0"/>
              <a:t>cudromach</a:t>
            </a:r>
            <a:r>
              <a:rPr lang="en-GB" sz="2000" dirty="0" smtClean="0"/>
              <a:t> do </a:t>
            </a:r>
            <a:r>
              <a:rPr lang="en-GB" sz="2000" dirty="0" err="1" smtClean="0"/>
              <a:t>chlann</a:t>
            </a:r>
            <a:r>
              <a:rPr lang="en-GB" sz="2000" dirty="0" smtClean="0"/>
              <a:t> a’ </a:t>
            </a:r>
            <a:r>
              <a:rPr lang="en-GB" sz="2000" dirty="0" err="1" smtClean="0"/>
              <a:t>toirt</a:t>
            </a:r>
            <a:r>
              <a:rPr lang="en-GB" sz="2000" dirty="0" smtClean="0"/>
              <a:t> </a:t>
            </a:r>
            <a:r>
              <a:rPr lang="en-GB" sz="2000" dirty="0" err="1" smtClean="0"/>
              <a:t>dhaibh</a:t>
            </a:r>
            <a:r>
              <a:rPr lang="en-GB" sz="2000" dirty="0" smtClean="0"/>
              <a:t> </a:t>
            </a:r>
            <a:r>
              <a:rPr lang="en-GB" sz="2000" dirty="0" err="1" smtClean="0"/>
              <a:t>cùram</a:t>
            </a:r>
            <a:r>
              <a:rPr lang="en-GB" sz="2000" dirty="0" smtClean="0"/>
              <a:t> </a:t>
            </a:r>
            <a:r>
              <a:rPr lang="en-GB" sz="2000" dirty="0" err="1" smtClean="0"/>
              <a:t>agus</a:t>
            </a:r>
            <a:r>
              <a:rPr lang="en-GB" sz="2000" dirty="0" smtClean="0"/>
              <a:t> gaol. </a:t>
            </a:r>
          </a:p>
          <a:p>
            <a:pPr lvl="0"/>
            <a:r>
              <a:rPr lang="en-GB" sz="2000" dirty="0" smtClean="0"/>
              <a:t>Mar a </a:t>
            </a:r>
            <a:r>
              <a:rPr lang="en-GB" sz="2000" dirty="0" err="1" smtClean="0"/>
              <a:t>thogas</a:t>
            </a:r>
            <a:r>
              <a:rPr lang="en-GB" sz="2000" dirty="0" smtClean="0"/>
              <a:t> iad </a:t>
            </a:r>
            <a:r>
              <a:rPr lang="en-GB" sz="2000" dirty="0" err="1" smtClean="0"/>
              <a:t>dàimhean</a:t>
            </a:r>
            <a:r>
              <a:rPr lang="en-GB" sz="2000" dirty="0" smtClean="0"/>
              <a:t>, a’ </a:t>
            </a:r>
            <a:r>
              <a:rPr lang="en-GB" sz="2000" dirty="0" err="1" smtClean="0"/>
              <a:t>smaoineachadh</a:t>
            </a:r>
            <a:r>
              <a:rPr lang="en-GB" sz="2000" dirty="0" smtClean="0"/>
              <a:t> air mar a tha iad a’ </a:t>
            </a:r>
            <a:r>
              <a:rPr lang="en-GB" sz="2000" dirty="0" err="1" smtClean="0"/>
              <a:t>faighinn</a:t>
            </a:r>
            <a:r>
              <a:rPr lang="en-GB" sz="2000" dirty="0" smtClean="0"/>
              <a:t> air </a:t>
            </a:r>
            <a:r>
              <a:rPr lang="en-GB" sz="2000" dirty="0" err="1" smtClean="0"/>
              <a:t>aghaidh</a:t>
            </a:r>
            <a:r>
              <a:rPr lang="en-GB" sz="2000" dirty="0" smtClean="0"/>
              <a:t> </a:t>
            </a:r>
            <a:r>
              <a:rPr lang="en-GB" sz="2000" dirty="0" err="1" smtClean="0"/>
              <a:t>ri</a:t>
            </a:r>
            <a:r>
              <a:rPr lang="en-GB" sz="2000" dirty="0" smtClean="0"/>
              <a:t> clann </a:t>
            </a:r>
            <a:r>
              <a:rPr lang="en-GB" sz="2000" dirty="0" err="1" smtClean="0"/>
              <a:t>eile</a:t>
            </a:r>
            <a:r>
              <a:rPr lang="en-GB" sz="2000" dirty="0" smtClean="0"/>
              <a:t>, </a:t>
            </a:r>
            <a:r>
              <a:rPr lang="en-GB" sz="2000" dirty="0" err="1" smtClean="0"/>
              <a:t>cluich</a:t>
            </a:r>
            <a:r>
              <a:rPr lang="en-GB" sz="2000" dirty="0" smtClean="0"/>
              <a:t> </a:t>
            </a:r>
            <a:r>
              <a:rPr lang="en-GB" sz="2000" dirty="0" err="1" smtClean="0"/>
              <a:t>còmhla</a:t>
            </a:r>
            <a:r>
              <a:rPr lang="en-GB" sz="2000" dirty="0" smtClean="0"/>
              <a:t>, co-</a:t>
            </a:r>
            <a:r>
              <a:rPr lang="en-GB" sz="2000" dirty="0" err="1" smtClean="0"/>
              <a:t>obrachadh</a:t>
            </a:r>
            <a:r>
              <a:rPr lang="en-GB" sz="2000" dirty="0" smtClean="0"/>
              <a:t> </a:t>
            </a:r>
            <a:r>
              <a:rPr lang="en-GB" sz="2000" dirty="0" err="1" smtClean="0"/>
              <a:t>agus</a:t>
            </a:r>
            <a:r>
              <a:rPr lang="en-GB" sz="2000" dirty="0" smtClean="0"/>
              <a:t> </a:t>
            </a:r>
            <a:r>
              <a:rPr lang="en-GB" sz="2000" dirty="0" err="1" smtClean="0"/>
              <a:t>roinn</a:t>
            </a:r>
            <a:r>
              <a:rPr lang="en-GB" sz="2000" dirty="0" smtClean="0"/>
              <a:t>. </a:t>
            </a:r>
            <a:r>
              <a:rPr lang="en-GB" sz="2000" dirty="0" err="1" smtClean="0"/>
              <a:t>Faodaidh</a:t>
            </a:r>
            <a:r>
              <a:rPr lang="en-GB" sz="2000" dirty="0" smtClean="0"/>
              <a:t> </a:t>
            </a:r>
            <a:r>
              <a:rPr lang="en-GB" sz="2000" dirty="0" err="1" smtClean="0"/>
              <a:t>ionnsachadh</a:t>
            </a:r>
            <a:r>
              <a:rPr lang="en-GB" sz="2000" dirty="0" smtClean="0"/>
              <a:t> mu </a:t>
            </a:r>
            <a:r>
              <a:rPr lang="en-GB" sz="2000" dirty="0" err="1" smtClean="0"/>
              <a:t>astar</a:t>
            </a:r>
            <a:r>
              <a:rPr lang="en-GB" sz="2000" dirty="0" smtClean="0"/>
              <a:t> </a:t>
            </a:r>
            <a:r>
              <a:rPr lang="en-GB" sz="2000" dirty="0" err="1" smtClean="0"/>
              <a:t>sòisealta</a:t>
            </a:r>
            <a:r>
              <a:rPr lang="en-GB" sz="2000" dirty="0" smtClean="0"/>
              <a:t> </a:t>
            </a:r>
            <a:r>
              <a:rPr lang="en-GB" sz="2000" dirty="0" err="1" smtClean="0"/>
              <a:t>agus</a:t>
            </a:r>
            <a:r>
              <a:rPr lang="en-GB" sz="2000" dirty="0" smtClean="0"/>
              <a:t> mu </a:t>
            </a:r>
            <a:r>
              <a:rPr lang="en-GB" sz="2000" dirty="0" err="1" smtClean="0"/>
              <a:t>bhith</a:t>
            </a:r>
            <a:r>
              <a:rPr lang="en-GB" sz="2000" dirty="0" smtClean="0"/>
              <a:t> ag </a:t>
            </a:r>
            <a:r>
              <a:rPr lang="en-GB" sz="2000" dirty="0" err="1" smtClean="0"/>
              <a:t>aithneachadh</a:t>
            </a:r>
            <a:r>
              <a:rPr lang="en-GB" sz="2000" dirty="0" smtClean="0"/>
              <a:t> </a:t>
            </a:r>
            <a:r>
              <a:rPr lang="en-GB" sz="2000" dirty="0" err="1" smtClean="0"/>
              <a:t>agus</a:t>
            </a:r>
            <a:r>
              <a:rPr lang="en-GB" sz="2000" dirty="0" smtClean="0"/>
              <a:t> a’ </a:t>
            </a:r>
            <a:r>
              <a:rPr lang="en-GB" sz="2000" dirty="0" err="1" smtClean="0"/>
              <a:t>toirt</a:t>
            </a:r>
            <a:r>
              <a:rPr lang="en-GB" sz="2000" dirty="0" smtClean="0"/>
              <a:t> </a:t>
            </a:r>
            <a:r>
              <a:rPr lang="en-GB" sz="2000" dirty="0" err="1" smtClean="0"/>
              <a:t>spèis</a:t>
            </a:r>
            <a:r>
              <a:rPr lang="en-GB" sz="2000" dirty="0" smtClean="0"/>
              <a:t> do </a:t>
            </a:r>
            <a:r>
              <a:rPr lang="en-GB" sz="2000" dirty="0" err="1" smtClean="0"/>
              <a:t>fhaireachdainnean</a:t>
            </a:r>
            <a:r>
              <a:rPr lang="en-GB" sz="2000" dirty="0" smtClean="0"/>
              <a:t> </a:t>
            </a:r>
            <a:r>
              <a:rPr lang="en-GB" sz="2000" dirty="0" err="1" smtClean="0"/>
              <a:t>dhaoin</a:t>
            </a:r>
            <a:r>
              <a:rPr lang="en-GB" sz="2000" dirty="0" smtClean="0"/>
              <a:t>’ </a:t>
            </a:r>
            <a:r>
              <a:rPr lang="en-GB" sz="2000" dirty="0" err="1" smtClean="0"/>
              <a:t>eile</a:t>
            </a:r>
            <a:r>
              <a:rPr lang="en-GB" sz="2000" dirty="0" smtClean="0"/>
              <a:t>.</a:t>
            </a:r>
          </a:p>
          <a:p>
            <a:pPr lvl="0"/>
            <a:r>
              <a:rPr lang="en-GB" sz="2000" dirty="0" smtClean="0"/>
              <a:t>Mu </a:t>
            </a:r>
            <a:r>
              <a:rPr lang="en-GB" sz="2000" dirty="0" err="1" smtClean="0"/>
              <a:t>cho</a:t>
            </a:r>
            <a:r>
              <a:rPr lang="en-GB" sz="2000" dirty="0" smtClean="0"/>
              <a:t> </a:t>
            </a:r>
            <a:r>
              <a:rPr lang="en-GB" sz="2000" dirty="0" err="1" smtClean="0"/>
              <a:t>cudromach</a:t>
            </a:r>
            <a:r>
              <a:rPr lang="en-GB" sz="2000" dirty="0" smtClean="0"/>
              <a:t> ’s a tha e a </a:t>
            </a:r>
            <a:r>
              <a:rPr lang="en-GB" sz="2000" dirty="0" err="1" smtClean="0"/>
              <a:t>bhith</a:t>
            </a:r>
            <a:r>
              <a:rPr lang="en-GB" sz="2000" dirty="0" smtClean="0"/>
              <a:t> </a:t>
            </a:r>
            <a:r>
              <a:rPr lang="en-GB" sz="2000" dirty="0" err="1" smtClean="0"/>
              <a:t>coibhneil</a:t>
            </a:r>
            <a:r>
              <a:rPr lang="en-GB" sz="2000" dirty="0" smtClean="0"/>
              <a:t> </a:t>
            </a:r>
            <a:r>
              <a:rPr lang="en-GB" sz="2000" dirty="0" err="1" smtClean="0"/>
              <a:t>agus</a:t>
            </a:r>
            <a:r>
              <a:rPr lang="en-GB" sz="2000" dirty="0" smtClean="0"/>
              <a:t> a </a:t>
            </a:r>
            <a:r>
              <a:rPr lang="en-GB" sz="2000" dirty="0" err="1" smtClean="0"/>
              <a:t>bhith</a:t>
            </a:r>
            <a:r>
              <a:rPr lang="en-GB" sz="2000" dirty="0" smtClean="0"/>
              <a:t> a’ </a:t>
            </a:r>
            <a:r>
              <a:rPr lang="en-GB" sz="2000" dirty="0" err="1" smtClean="0"/>
              <a:t>sealltainn</a:t>
            </a:r>
            <a:r>
              <a:rPr lang="en-GB" sz="2000" dirty="0" smtClean="0"/>
              <a:t> </a:t>
            </a:r>
            <a:r>
              <a:rPr lang="en-GB" sz="2000" dirty="0" err="1" smtClean="0"/>
              <a:t>coibhneas</a:t>
            </a:r>
            <a:r>
              <a:rPr lang="en-GB" sz="2000" dirty="0" smtClean="0"/>
              <a:t> do </a:t>
            </a:r>
            <a:r>
              <a:rPr lang="en-GB" sz="2000" dirty="0" err="1" smtClean="0"/>
              <a:t>dhaoin</a:t>
            </a:r>
            <a:r>
              <a:rPr lang="en-GB" sz="2000" dirty="0" smtClean="0"/>
              <a:t>’ </a:t>
            </a:r>
            <a:r>
              <a:rPr lang="en-GB" sz="2000" dirty="0" err="1" smtClean="0"/>
              <a:t>eile</a:t>
            </a:r>
            <a:r>
              <a:rPr lang="en-GB" sz="2000" dirty="0" smtClean="0"/>
              <a:t>. </a:t>
            </a:r>
            <a:endParaRPr lang="en-GB" sz="2000" dirty="0"/>
          </a:p>
          <a:p>
            <a:pPr marL="0" indent="0">
              <a:buNone/>
            </a:pPr>
            <a:r>
              <a:rPr lang="en-GB" sz="2000" dirty="0" err="1" smtClean="0"/>
              <a:t>Nuair</a:t>
            </a:r>
            <a:r>
              <a:rPr lang="en-GB" sz="2000" dirty="0" smtClean="0"/>
              <a:t> tha </a:t>
            </a:r>
            <a:r>
              <a:rPr lang="en-GB" sz="2000" dirty="0" err="1" smtClean="0"/>
              <a:t>sinn</a:t>
            </a:r>
            <a:r>
              <a:rPr lang="en-GB" sz="2000" dirty="0" smtClean="0"/>
              <a:t> a’ </a:t>
            </a:r>
            <a:r>
              <a:rPr lang="en-GB" sz="2000" dirty="0" err="1" smtClean="0"/>
              <a:t>coimhead</a:t>
            </a:r>
            <a:r>
              <a:rPr lang="en-GB" sz="2000" dirty="0" smtClean="0"/>
              <a:t> </a:t>
            </a:r>
            <a:r>
              <a:rPr lang="en-GB" sz="2000" dirty="0" err="1" smtClean="0"/>
              <a:t>ri</a:t>
            </a:r>
            <a:r>
              <a:rPr lang="en-GB" sz="2000" dirty="0" smtClean="0"/>
              <a:t> mar a tha </a:t>
            </a:r>
            <a:r>
              <a:rPr lang="en-GB" sz="2000" dirty="0" err="1" smtClean="0"/>
              <a:t>gach</a:t>
            </a:r>
            <a:r>
              <a:rPr lang="en-GB" sz="2000" dirty="0" smtClean="0"/>
              <a:t> </a:t>
            </a:r>
            <a:r>
              <a:rPr lang="en-GB" sz="2000" dirty="0" err="1" smtClean="0"/>
              <a:t>pàiste</a:t>
            </a:r>
            <a:r>
              <a:rPr lang="en-GB" sz="2000" dirty="0" smtClean="0"/>
              <a:t> </a:t>
            </a:r>
            <a:r>
              <a:rPr lang="en-GB" sz="2000" b="1" dirty="0" err="1" smtClean="0"/>
              <a:t>sònraichte</a:t>
            </a:r>
            <a:r>
              <a:rPr lang="en-GB" sz="2000" b="1" dirty="0" smtClean="0"/>
              <a:t> </a:t>
            </a:r>
            <a:r>
              <a:rPr lang="en-GB" sz="2000" b="1" dirty="0" err="1" smtClean="0"/>
              <a:t>agus</a:t>
            </a:r>
            <a:r>
              <a:rPr lang="en-GB" sz="2000" b="1" dirty="0" smtClean="0"/>
              <a:t> gun </a:t>
            </a:r>
            <a:r>
              <a:rPr lang="en-GB" sz="2000" b="1" dirty="0" err="1" smtClean="0"/>
              <a:t>samhail</a:t>
            </a:r>
            <a:r>
              <a:rPr lang="en-GB" sz="2000" dirty="0" smtClean="0"/>
              <a:t> </a:t>
            </a:r>
            <a:r>
              <a:rPr lang="en-GB" sz="2000" dirty="0" err="1" smtClean="0"/>
              <a:t>bidh</a:t>
            </a:r>
            <a:r>
              <a:rPr lang="en-GB" sz="2000" dirty="0" smtClean="0"/>
              <a:t> clann ag </a:t>
            </a:r>
            <a:r>
              <a:rPr lang="en-GB" sz="2000" dirty="0" err="1" smtClean="0"/>
              <a:t>ionnsachadh</a:t>
            </a:r>
            <a:r>
              <a:rPr lang="en-GB" sz="2000" dirty="0" smtClean="0"/>
              <a:t>:</a:t>
            </a:r>
          </a:p>
          <a:p>
            <a:pPr lvl="0"/>
            <a:r>
              <a:rPr lang="en-GB" sz="2000" dirty="0" err="1" smtClean="0"/>
              <a:t>Gu</a:t>
            </a:r>
            <a:r>
              <a:rPr lang="en-GB" sz="2000" dirty="0" smtClean="0"/>
              <a:t> </a:t>
            </a:r>
            <a:r>
              <a:rPr lang="en-GB" sz="2000" dirty="0" err="1" smtClean="0"/>
              <a:t>bheil</a:t>
            </a:r>
            <a:r>
              <a:rPr lang="en-GB" sz="2000" dirty="0" smtClean="0"/>
              <a:t> </a:t>
            </a:r>
            <a:r>
              <a:rPr lang="en-GB" sz="2000" dirty="0" err="1" smtClean="0"/>
              <a:t>daoine</a:t>
            </a:r>
            <a:r>
              <a:rPr lang="en-GB" sz="2000" dirty="0" smtClean="0"/>
              <a:t> fa </a:t>
            </a:r>
            <a:r>
              <a:rPr lang="en-GB" sz="2000" dirty="0" err="1" smtClean="0"/>
              <a:t>leth</a:t>
            </a:r>
            <a:r>
              <a:rPr lang="en-GB" sz="2000" dirty="0" smtClean="0"/>
              <a:t> </a:t>
            </a:r>
            <a:r>
              <a:rPr lang="en-GB" sz="2000" dirty="0" err="1" smtClean="0"/>
              <a:t>agus</a:t>
            </a:r>
            <a:r>
              <a:rPr lang="en-GB" sz="2000" dirty="0" smtClean="0"/>
              <a:t> gun </a:t>
            </a:r>
            <a:r>
              <a:rPr lang="en-GB" sz="2000" dirty="0" err="1" smtClean="0"/>
              <a:t>samhail</a:t>
            </a:r>
            <a:endParaRPr lang="en-GB" sz="2000" dirty="0"/>
          </a:p>
          <a:p>
            <a:pPr lvl="0"/>
            <a:r>
              <a:rPr lang="en-GB" sz="2000" dirty="0" smtClean="0"/>
              <a:t>Mu na tha </a:t>
            </a:r>
            <a:r>
              <a:rPr lang="en-GB" sz="2000" dirty="0" err="1" smtClean="0"/>
              <a:t>coltach</a:t>
            </a:r>
            <a:r>
              <a:rPr lang="en-GB" sz="2000" dirty="0" smtClean="0"/>
              <a:t> </a:t>
            </a:r>
            <a:r>
              <a:rPr lang="en-GB" sz="2000" dirty="0" err="1" smtClean="0"/>
              <a:t>agus</a:t>
            </a:r>
            <a:r>
              <a:rPr lang="en-GB" sz="2000" dirty="0" smtClean="0"/>
              <a:t> </a:t>
            </a:r>
            <a:r>
              <a:rPr lang="en-GB" sz="2000" dirty="0" err="1" smtClean="0"/>
              <a:t>eu-coltach</a:t>
            </a:r>
            <a:r>
              <a:rPr lang="en-GB" sz="2000" dirty="0" smtClean="0"/>
              <a:t> </a:t>
            </a:r>
            <a:r>
              <a:rPr lang="en-GB" sz="2000" dirty="0" err="1" smtClean="0"/>
              <a:t>eadar</a:t>
            </a:r>
            <a:r>
              <a:rPr lang="en-GB" sz="2000" dirty="0" smtClean="0"/>
              <a:t> clann </a:t>
            </a:r>
            <a:r>
              <a:rPr lang="en-GB" sz="2000" dirty="0" err="1" smtClean="0"/>
              <a:t>sa</a:t>
            </a:r>
            <a:r>
              <a:rPr lang="en-GB" sz="2000" dirty="0" smtClean="0"/>
              <a:t> </a:t>
            </a:r>
            <a:r>
              <a:rPr lang="en-GB" sz="2000" dirty="0" err="1" smtClean="0"/>
              <a:t>bhuidheann</a:t>
            </a:r>
            <a:r>
              <a:rPr lang="en-GB" sz="2000" dirty="0" smtClean="0"/>
              <a:t> aca </a:t>
            </a:r>
          </a:p>
          <a:p>
            <a:pPr lvl="0"/>
            <a:r>
              <a:rPr lang="en-GB" sz="2000" dirty="0" err="1" smtClean="0"/>
              <a:t>Nach</a:t>
            </a:r>
            <a:r>
              <a:rPr lang="en-GB" sz="2000" dirty="0" smtClean="0"/>
              <a:t> </a:t>
            </a:r>
            <a:r>
              <a:rPr lang="en-GB" sz="2000" dirty="0" err="1" smtClean="0"/>
              <a:t>eil</a:t>
            </a:r>
            <a:r>
              <a:rPr lang="en-GB" sz="2000" dirty="0" smtClean="0"/>
              <a:t> e ceart </a:t>
            </a:r>
            <a:r>
              <a:rPr lang="en-GB" sz="2000" dirty="0" err="1" smtClean="0"/>
              <a:t>daoine</a:t>
            </a:r>
            <a:r>
              <a:rPr lang="en-GB" sz="2000" dirty="0" smtClean="0"/>
              <a:t> a </a:t>
            </a:r>
            <a:r>
              <a:rPr lang="en-GB" sz="2000" dirty="0" err="1" smtClean="0"/>
              <a:t>làimhseachadh</a:t>
            </a:r>
            <a:r>
              <a:rPr lang="en-GB" sz="2000" dirty="0" smtClean="0"/>
              <a:t> </a:t>
            </a:r>
            <a:r>
              <a:rPr lang="en-GB" sz="2000" dirty="0" err="1" smtClean="0"/>
              <a:t>ann</a:t>
            </a:r>
            <a:r>
              <a:rPr lang="en-GB" sz="2000" dirty="0" smtClean="0"/>
              <a:t> an </a:t>
            </a:r>
            <a:r>
              <a:rPr lang="en-GB" sz="2000" dirty="0" err="1" smtClean="0"/>
              <a:t>dòigh</a:t>
            </a:r>
            <a:r>
              <a:rPr lang="en-GB" sz="2000" dirty="0" smtClean="0"/>
              <a:t> </a:t>
            </a:r>
            <a:r>
              <a:rPr lang="en-GB" sz="2000" dirty="0" err="1" smtClean="0"/>
              <a:t>dona</a:t>
            </a:r>
            <a:r>
              <a:rPr lang="en-GB" sz="2000" dirty="0" smtClean="0"/>
              <a:t> air </a:t>
            </a:r>
            <a:r>
              <a:rPr lang="en-GB" sz="2000" dirty="0" err="1" smtClean="0"/>
              <a:t>sgàth</a:t>
            </a:r>
            <a:r>
              <a:rPr lang="en-GB" sz="2000" dirty="0" smtClean="0"/>
              <a:t> ’s </a:t>
            </a:r>
            <a:r>
              <a:rPr lang="en-GB" sz="2000" dirty="0" err="1" smtClean="0"/>
              <a:t>bheil</a:t>
            </a:r>
            <a:r>
              <a:rPr lang="en-GB" sz="2000" dirty="0" smtClean="0"/>
              <a:t> iad </a:t>
            </a:r>
            <a:r>
              <a:rPr lang="en-GB" sz="2000" dirty="0" err="1" smtClean="0"/>
              <a:t>eadar-dhealaichte</a:t>
            </a:r>
            <a:r>
              <a:rPr lang="en-GB" sz="2000" dirty="0"/>
              <a:t>.</a:t>
            </a:r>
            <a:endParaRPr lang="en-GB" sz="2000" dirty="0"/>
          </a:p>
        </p:txBody>
      </p:sp>
      <p:pic>
        <p:nvPicPr>
          <p:cNvPr id="4" name="Picture 3">
            <a:extLst>
              <a:ext uri="{FF2B5EF4-FFF2-40B4-BE49-F238E27FC236}">
                <a16:creationId xmlns=""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66818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30"/>
          </a:xfrm>
        </p:spPr>
        <p:txBody>
          <a:bodyPr>
            <a:normAutofit/>
          </a:bodyPr>
          <a:lstStyle/>
          <a:p>
            <a:pPr algn="l"/>
            <a:r>
              <a:rPr lang="en-GB" sz="2800" dirty="0" err="1">
                <a:latin typeface="Calibri Light" panose="020F0302020204030204" pitchFamily="34" charset="0"/>
                <a:cs typeface="Calibri Light" panose="020F0302020204030204" pitchFamily="34" charset="0"/>
              </a:rPr>
              <a:t>Dè</a:t>
            </a:r>
            <a:r>
              <a:rPr lang="en-GB" sz="2800" dirty="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bhios</a:t>
            </a:r>
            <a:r>
              <a:rPr lang="en-GB" sz="2800" dirty="0" smtClean="0">
                <a:latin typeface="Calibri Light" panose="020F0302020204030204" pitchFamily="34" charset="0"/>
                <a:cs typeface="Calibri Light" panose="020F0302020204030204" pitchFamily="34" charset="0"/>
              </a:rPr>
              <a:t> </a:t>
            </a:r>
            <a:r>
              <a:rPr lang="en-GB" sz="2800" dirty="0" err="1" smtClean="0">
                <a:latin typeface="Calibri Light" panose="020F0302020204030204" pitchFamily="34" charset="0"/>
                <a:cs typeface="Calibri Light" panose="020F0302020204030204" pitchFamily="34" charset="0"/>
              </a:rPr>
              <a:t>sinn</a:t>
            </a:r>
            <a:r>
              <a:rPr lang="en-GB" sz="2800" dirty="0" smtClean="0">
                <a:latin typeface="Calibri Light" panose="020F0302020204030204" pitchFamily="34" charset="0"/>
                <a:cs typeface="Calibri Light" panose="020F0302020204030204" pitchFamily="34" charset="0"/>
              </a:rPr>
              <a:t> </a:t>
            </a:r>
            <a:r>
              <a:rPr lang="en-GB" sz="2800" dirty="0">
                <a:latin typeface="Calibri Light" panose="020F0302020204030204" pitchFamily="34" charset="0"/>
                <a:cs typeface="Calibri Light" panose="020F0302020204030204" pitchFamily="34" charset="0"/>
              </a:rPr>
              <a:t>a’ </a:t>
            </a:r>
            <a:r>
              <a:rPr lang="en-GB" sz="2800" dirty="0" err="1">
                <a:latin typeface="Calibri Light" panose="020F0302020204030204" pitchFamily="34" charset="0"/>
                <a:cs typeface="Calibri Light" panose="020F0302020204030204" pitchFamily="34" charset="0"/>
              </a:rPr>
              <a:t>dèanamh</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aig</a:t>
            </a:r>
            <a:r>
              <a:rPr lang="en-GB" sz="2800" dirty="0">
                <a:latin typeface="Calibri Light" panose="020F0302020204030204" pitchFamily="34" charset="0"/>
                <a:cs typeface="Calibri Light" panose="020F0302020204030204" pitchFamily="34" charset="0"/>
              </a:rPr>
              <a:t> </a:t>
            </a:r>
            <a:r>
              <a:rPr lang="en-GB" sz="2800" dirty="0" err="1">
                <a:latin typeface="Calibri Light" panose="020F0302020204030204" pitchFamily="34" charset="0"/>
                <a:cs typeface="Calibri Light" panose="020F0302020204030204" pitchFamily="34" charset="0"/>
              </a:rPr>
              <a:t>tràth-ìre</a:t>
            </a:r>
            <a:r>
              <a:rPr lang="en-GB" sz="2800" dirty="0">
                <a:latin typeface="Calibri Light" panose="020F0302020204030204" pitchFamily="34" charset="0"/>
                <a:cs typeface="Calibri Light" panose="020F0302020204030204" pitchFamily="34" charset="0"/>
              </a:rPr>
              <a:t>?</a:t>
            </a:r>
            <a:endParaRPr lang="en-GB" sz="28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457200" y="1116589"/>
            <a:ext cx="8229600" cy="5242594"/>
          </a:xfrm>
        </p:spPr>
        <p:txBody>
          <a:bodyPr>
            <a:noAutofit/>
          </a:bodyPr>
          <a:lstStyle/>
          <a:p>
            <a:pPr marL="0" indent="0">
              <a:buNone/>
            </a:pPr>
            <a:r>
              <a:rPr lang="en-GB" sz="1800" dirty="0"/>
              <a:t>Ann a </a:t>
            </a:r>
            <a:r>
              <a:rPr lang="en-GB" sz="1800" dirty="0" err="1"/>
              <a:t>bhith</a:t>
            </a:r>
            <a:r>
              <a:rPr lang="en-GB" sz="1800" dirty="0"/>
              <a:t> a’ </a:t>
            </a:r>
            <a:r>
              <a:rPr lang="en-GB" sz="1800" dirty="0" err="1"/>
              <a:t>dèiligeadh</a:t>
            </a:r>
            <a:r>
              <a:rPr lang="en-GB" sz="1800" dirty="0"/>
              <a:t> </a:t>
            </a:r>
            <a:r>
              <a:rPr lang="en-GB" sz="1800" dirty="0" err="1" smtClean="0"/>
              <a:t>ri</a:t>
            </a:r>
            <a:r>
              <a:rPr lang="en-GB" sz="1800" dirty="0" err="1"/>
              <a:t>s</a:t>
            </a:r>
            <a:r>
              <a:rPr lang="en-GB" sz="1800" dirty="0" smtClean="0"/>
              <a:t> </a:t>
            </a:r>
            <a:r>
              <a:rPr lang="en-GB" sz="1800" b="1" dirty="0" smtClean="0"/>
              <a:t>na </a:t>
            </a:r>
            <a:r>
              <a:rPr lang="en-GB" sz="1800" b="1" dirty="0" err="1" smtClean="0"/>
              <a:t>bodhaigean</a:t>
            </a:r>
            <a:r>
              <a:rPr lang="en-GB" sz="1800" b="1" dirty="0" smtClean="0"/>
              <a:t> aca </a:t>
            </a:r>
            <a:r>
              <a:rPr lang="en-GB" sz="1800" dirty="0" err="1" smtClean="0"/>
              <a:t>bidh</a:t>
            </a:r>
            <a:r>
              <a:rPr lang="en-GB" sz="1800" dirty="0" smtClean="0"/>
              <a:t> clann ag </a:t>
            </a:r>
            <a:r>
              <a:rPr lang="en-GB" sz="1800" dirty="0" err="1" smtClean="0"/>
              <a:t>ionnsachadh</a:t>
            </a:r>
            <a:r>
              <a:rPr lang="en-GB" sz="1800" dirty="0" smtClean="0"/>
              <a:t>: </a:t>
            </a:r>
            <a:r>
              <a:rPr lang="en-GB" sz="1800" b="1" dirty="0" smtClean="0"/>
              <a:t> </a:t>
            </a:r>
          </a:p>
          <a:p>
            <a:r>
              <a:rPr lang="en-GB" sz="1800" dirty="0" err="1" smtClean="0"/>
              <a:t>Ainmean</a:t>
            </a:r>
            <a:r>
              <a:rPr lang="en-GB" sz="1800" dirty="0" smtClean="0"/>
              <a:t> </a:t>
            </a:r>
            <a:r>
              <a:rPr lang="en-GB" sz="1800" dirty="0" err="1" smtClean="0"/>
              <a:t>nam</a:t>
            </a:r>
            <a:r>
              <a:rPr lang="en-GB" sz="1800" dirty="0" smtClean="0"/>
              <a:t> </a:t>
            </a:r>
            <a:r>
              <a:rPr lang="en-GB" sz="1800" dirty="0" err="1" smtClean="0"/>
              <a:t>pàirtean</a:t>
            </a:r>
            <a:r>
              <a:rPr lang="en-GB" sz="1800" dirty="0" smtClean="0"/>
              <a:t> </a:t>
            </a:r>
            <a:r>
              <a:rPr lang="en-GB" sz="1800" dirty="0" err="1" smtClean="0"/>
              <a:t>bodhaig</a:t>
            </a:r>
            <a:r>
              <a:rPr lang="en-GB" sz="1800" dirty="0" smtClean="0"/>
              <a:t> aca – </a:t>
            </a:r>
            <a:r>
              <a:rPr lang="en-GB" sz="1800" dirty="0" err="1" smtClean="0"/>
              <a:t>agus</a:t>
            </a:r>
            <a:r>
              <a:rPr lang="en-GB" sz="1800" dirty="0" smtClean="0"/>
              <a:t> </a:t>
            </a:r>
            <a:r>
              <a:rPr lang="en-GB" sz="1800" dirty="0" err="1" smtClean="0"/>
              <a:t>gu</a:t>
            </a:r>
            <a:r>
              <a:rPr lang="en-GB" sz="1800" dirty="0" smtClean="0"/>
              <a:t> </a:t>
            </a:r>
            <a:r>
              <a:rPr lang="en-GB" sz="1800" dirty="0" err="1" smtClean="0"/>
              <a:t>bheil</a:t>
            </a:r>
            <a:r>
              <a:rPr lang="en-GB" sz="1800" dirty="0" smtClean="0"/>
              <a:t> </a:t>
            </a:r>
            <a:r>
              <a:rPr lang="en-GB" sz="1800" dirty="0" err="1" smtClean="0"/>
              <a:t>pàirtean</a:t>
            </a:r>
            <a:r>
              <a:rPr lang="en-GB" sz="1800" dirty="0" smtClean="0"/>
              <a:t> </a:t>
            </a:r>
            <a:r>
              <a:rPr lang="en-GB" sz="1800" dirty="0" err="1" smtClean="0"/>
              <a:t>dem</a:t>
            </a:r>
            <a:r>
              <a:rPr lang="en-GB" sz="1800" dirty="0" smtClean="0"/>
              <a:t> </a:t>
            </a:r>
            <a:r>
              <a:rPr lang="en-GB" sz="1800" dirty="0" err="1" smtClean="0"/>
              <a:t>bodhaig</a:t>
            </a:r>
            <a:r>
              <a:rPr lang="en-GB" sz="1800" dirty="0" smtClean="0"/>
              <a:t> </a:t>
            </a:r>
            <a:r>
              <a:rPr lang="en-GB" sz="1800" dirty="0" err="1" smtClean="0"/>
              <a:t>prìobhaideach</a:t>
            </a:r>
            <a:r>
              <a:rPr lang="en-GB" sz="1800" dirty="0" smtClean="0"/>
              <a:t>.</a:t>
            </a:r>
          </a:p>
          <a:p>
            <a:r>
              <a:rPr lang="en-GB" sz="1800" dirty="0" smtClean="0"/>
              <a:t>A </a:t>
            </a:r>
            <a:r>
              <a:rPr lang="en-GB" sz="1800" dirty="0" err="1" smtClean="0"/>
              <a:t>bhith</a:t>
            </a:r>
            <a:r>
              <a:rPr lang="en-GB" sz="1800" dirty="0" smtClean="0"/>
              <a:t> </a:t>
            </a:r>
            <a:r>
              <a:rPr lang="en-GB" sz="1800" dirty="0" err="1" smtClean="0"/>
              <a:t>glan</a:t>
            </a:r>
            <a:r>
              <a:rPr lang="en-GB" sz="1800" dirty="0" smtClean="0"/>
              <a:t> </a:t>
            </a:r>
            <a:r>
              <a:rPr lang="en-GB" sz="1800" dirty="0" err="1" smtClean="0"/>
              <a:t>agus</a:t>
            </a:r>
            <a:r>
              <a:rPr lang="en-GB" sz="1800" dirty="0" smtClean="0"/>
              <a:t> </a:t>
            </a:r>
            <a:r>
              <a:rPr lang="en-GB" sz="1800" dirty="0" err="1" smtClean="0"/>
              <a:t>carson</a:t>
            </a:r>
            <a:r>
              <a:rPr lang="en-GB" sz="1800" dirty="0" smtClean="0"/>
              <a:t> a tha </a:t>
            </a:r>
            <a:r>
              <a:rPr lang="en-GB" sz="1800" dirty="0" err="1" smtClean="0"/>
              <a:t>seo</a:t>
            </a:r>
            <a:r>
              <a:rPr lang="en-GB" sz="1800" dirty="0" smtClean="0"/>
              <a:t> </a:t>
            </a:r>
            <a:r>
              <a:rPr lang="en-GB" sz="1800" dirty="0" err="1" smtClean="0"/>
              <a:t>cudromach</a:t>
            </a:r>
            <a:r>
              <a:rPr lang="en-GB" sz="1800" dirty="0" smtClean="0"/>
              <a:t> – ag </a:t>
            </a:r>
            <a:r>
              <a:rPr lang="en-GB" sz="1800" dirty="0" err="1" smtClean="0"/>
              <a:t>ionnsachadh</a:t>
            </a:r>
            <a:r>
              <a:rPr lang="en-GB" sz="1800" dirty="0" smtClean="0"/>
              <a:t> mu </a:t>
            </a:r>
            <a:r>
              <a:rPr lang="en-GB" sz="1800" dirty="0" err="1" smtClean="0"/>
              <a:t>bhith</a:t>
            </a:r>
            <a:r>
              <a:rPr lang="en-GB" sz="1800" dirty="0" smtClean="0"/>
              <a:t> a’ </a:t>
            </a:r>
            <a:r>
              <a:rPr lang="en-GB" sz="1800" dirty="0" err="1" smtClean="0"/>
              <a:t>nighe</a:t>
            </a:r>
            <a:r>
              <a:rPr lang="en-GB" sz="1800" dirty="0" smtClean="0"/>
              <a:t> an </a:t>
            </a:r>
            <a:r>
              <a:rPr lang="en-GB" sz="1800" dirty="0" err="1" smtClean="0"/>
              <a:t>làmhan</a:t>
            </a:r>
            <a:r>
              <a:rPr lang="en-GB" sz="1800" dirty="0" smtClean="0"/>
              <a:t> </a:t>
            </a:r>
            <a:r>
              <a:rPr lang="en-GB" sz="1800" dirty="0" err="1" smtClean="0"/>
              <a:t>agus</a:t>
            </a:r>
            <a:r>
              <a:rPr lang="en-GB" sz="1800" dirty="0" smtClean="0"/>
              <a:t> a </a:t>
            </a:r>
            <a:r>
              <a:rPr lang="en-GB" sz="1800" dirty="0" err="1" smtClean="0"/>
              <a:t>bhith</a:t>
            </a:r>
            <a:r>
              <a:rPr lang="en-GB" sz="1800" dirty="0" smtClean="0"/>
              <a:t> a </a:t>
            </a:r>
            <a:r>
              <a:rPr lang="en-GB" sz="1800" dirty="0" err="1" smtClean="0"/>
              <a:t>glanadh</a:t>
            </a:r>
            <a:r>
              <a:rPr lang="en-GB" sz="1800" dirty="0" smtClean="0"/>
              <a:t> am </a:t>
            </a:r>
            <a:r>
              <a:rPr lang="en-GB" sz="1800" dirty="0" err="1" smtClean="0"/>
              <a:t>fiaclan</a:t>
            </a:r>
            <a:r>
              <a:rPr lang="en-GB" sz="1800" dirty="0" smtClean="0"/>
              <a:t>.</a:t>
            </a:r>
          </a:p>
          <a:p>
            <a:pPr marL="0" indent="0">
              <a:buNone/>
            </a:pPr>
            <a:r>
              <a:rPr lang="en-GB" sz="1800" dirty="0" smtClean="0"/>
              <a:t>Ann </a:t>
            </a:r>
            <a:r>
              <a:rPr lang="en-GB" sz="1800" dirty="0"/>
              <a:t>a </a:t>
            </a:r>
            <a:r>
              <a:rPr lang="en-GB" sz="1800" dirty="0" err="1"/>
              <a:t>bhith</a:t>
            </a:r>
            <a:r>
              <a:rPr lang="en-GB" sz="1800" dirty="0"/>
              <a:t> a’ </a:t>
            </a:r>
            <a:r>
              <a:rPr lang="en-GB" sz="1800" dirty="0" err="1"/>
              <a:t>dèiligeadh</a:t>
            </a:r>
            <a:r>
              <a:rPr lang="en-GB" sz="1800" dirty="0"/>
              <a:t> </a:t>
            </a:r>
            <a:r>
              <a:rPr lang="en-GB" sz="1800" dirty="0" err="1"/>
              <a:t>ri</a:t>
            </a:r>
            <a:r>
              <a:rPr lang="en-GB" sz="1800" dirty="0"/>
              <a:t> </a:t>
            </a:r>
            <a:r>
              <a:rPr lang="en-GB" sz="1800" b="1" dirty="0" err="1"/>
              <a:t>faireachdainnean</a:t>
            </a:r>
            <a:r>
              <a:rPr lang="en-GB" sz="1800" b="1" dirty="0"/>
              <a:t> </a:t>
            </a:r>
            <a:r>
              <a:rPr lang="en-GB" sz="1800" b="1" dirty="0" err="1"/>
              <a:t>agus</a:t>
            </a:r>
            <a:r>
              <a:rPr lang="en-GB" sz="1800" b="1" dirty="0"/>
              <a:t> </a:t>
            </a:r>
            <a:r>
              <a:rPr lang="en-GB" sz="1800" b="1" dirty="0" err="1" smtClean="0"/>
              <a:t>roghainnean</a:t>
            </a:r>
            <a:r>
              <a:rPr lang="en-GB" sz="1800" b="1" dirty="0" smtClean="0"/>
              <a:t> </a:t>
            </a:r>
            <a:r>
              <a:rPr lang="en-GB" sz="1800" dirty="0" err="1"/>
              <a:t>bidh</a:t>
            </a:r>
            <a:r>
              <a:rPr lang="en-GB" sz="1800" dirty="0"/>
              <a:t> clann ag </a:t>
            </a:r>
            <a:r>
              <a:rPr lang="en-GB" sz="1800" dirty="0" err="1"/>
              <a:t>ionnsachadh</a:t>
            </a:r>
            <a:r>
              <a:rPr lang="en-GB" sz="1800" dirty="0"/>
              <a:t>: </a:t>
            </a:r>
            <a:endParaRPr lang="en-GB" sz="1800" dirty="0"/>
          </a:p>
          <a:p>
            <a:r>
              <a:rPr lang="en-GB" sz="1800" dirty="0"/>
              <a:t>Na </a:t>
            </a:r>
            <a:r>
              <a:rPr lang="en-GB" sz="1800" dirty="0" err="1"/>
              <a:t>faireachdainnean</a:t>
            </a:r>
            <a:r>
              <a:rPr lang="en-GB" sz="1800" dirty="0"/>
              <a:t> aca </a:t>
            </a:r>
            <a:r>
              <a:rPr lang="en-GB" sz="1800" dirty="0" err="1"/>
              <a:t>aithneachadh</a:t>
            </a:r>
            <a:r>
              <a:rPr lang="en-GB" sz="1800" dirty="0"/>
              <a:t> </a:t>
            </a:r>
            <a:r>
              <a:rPr lang="en-GB" sz="1800" dirty="0" err="1"/>
              <a:t>agus</a:t>
            </a:r>
            <a:r>
              <a:rPr lang="en-GB" sz="1800" dirty="0"/>
              <a:t> an cur an </a:t>
            </a:r>
            <a:r>
              <a:rPr lang="en-GB" sz="1800" dirty="0" err="1"/>
              <a:t>cèill</a:t>
            </a:r>
            <a:r>
              <a:rPr lang="en-GB" sz="1800" dirty="0"/>
              <a:t>, a’ </a:t>
            </a:r>
            <a:r>
              <a:rPr lang="en-GB" sz="1800" dirty="0" err="1"/>
              <a:t>gabhail</a:t>
            </a:r>
            <a:r>
              <a:rPr lang="en-GB" sz="1800" dirty="0"/>
              <a:t> a-</a:t>
            </a:r>
            <a:r>
              <a:rPr lang="en-GB" sz="1800" dirty="0" err="1"/>
              <a:t>steach</a:t>
            </a:r>
            <a:r>
              <a:rPr lang="en-GB" sz="1800" dirty="0"/>
              <a:t> </a:t>
            </a:r>
            <a:r>
              <a:rPr lang="en-GB" sz="1800" dirty="0" err="1" smtClean="0"/>
              <a:t>nuair</a:t>
            </a:r>
            <a:r>
              <a:rPr lang="en-GB" sz="1800" dirty="0" smtClean="0"/>
              <a:t> </a:t>
            </a:r>
            <a:r>
              <a:rPr lang="en-GB" sz="1800" dirty="0"/>
              <a:t>tha iad a’ </a:t>
            </a:r>
            <a:r>
              <a:rPr lang="en-GB" sz="1800" dirty="0" err="1"/>
              <a:t>faireachdainn</a:t>
            </a:r>
            <a:r>
              <a:rPr lang="en-GB" sz="1800" dirty="0"/>
              <a:t> </a:t>
            </a:r>
            <a:r>
              <a:rPr lang="en-GB" sz="1800" dirty="0" err="1"/>
              <a:t>sàbhailte</a:t>
            </a:r>
            <a:r>
              <a:rPr lang="en-GB" sz="1800" dirty="0"/>
              <a:t> no </a:t>
            </a:r>
            <a:r>
              <a:rPr lang="en-GB" sz="1800" dirty="0" err="1"/>
              <a:t>mì-shàbhailte</a:t>
            </a:r>
            <a:r>
              <a:rPr lang="en-GB" sz="1800" dirty="0"/>
              <a:t>, </a:t>
            </a:r>
            <a:r>
              <a:rPr lang="en-GB" sz="1800" dirty="0" err="1"/>
              <a:t>toilichte</a:t>
            </a:r>
            <a:r>
              <a:rPr lang="en-GB" sz="1800" dirty="0"/>
              <a:t> no </a:t>
            </a:r>
            <a:r>
              <a:rPr lang="en-GB" sz="1800" dirty="0" err="1"/>
              <a:t>fo</a:t>
            </a:r>
            <a:r>
              <a:rPr lang="en-GB" sz="1800" dirty="0"/>
              <a:t> </a:t>
            </a:r>
            <a:r>
              <a:rPr lang="en-GB" sz="1800" dirty="0" err="1"/>
              <a:t>iomagain</a:t>
            </a:r>
            <a:r>
              <a:rPr lang="en-GB" sz="1800" dirty="0"/>
              <a:t>.</a:t>
            </a:r>
          </a:p>
          <a:p>
            <a:r>
              <a:rPr lang="en-GB" sz="1800" dirty="0" err="1"/>
              <a:t>Cò</a:t>
            </a:r>
            <a:r>
              <a:rPr lang="en-GB" sz="1800" dirty="0"/>
              <a:t> na h-</a:t>
            </a:r>
            <a:r>
              <a:rPr lang="en-GB" sz="1800" dirty="0" err="1"/>
              <a:t>inbhich</a:t>
            </a:r>
            <a:r>
              <a:rPr lang="en-GB" sz="1800" dirty="0"/>
              <a:t> </a:t>
            </a:r>
            <a:r>
              <a:rPr lang="en-GB" sz="1800" dirty="0" err="1"/>
              <a:t>thuig</a:t>
            </a:r>
            <a:r>
              <a:rPr lang="en-GB" sz="1800" dirty="0"/>
              <a:t>’ an </a:t>
            </a:r>
            <a:r>
              <a:rPr lang="en-GB" sz="1800" dirty="0" err="1"/>
              <a:t>tèid</a:t>
            </a:r>
            <a:r>
              <a:rPr lang="en-GB" sz="1800" dirty="0"/>
              <a:t> iad ma tha </a:t>
            </a:r>
            <a:r>
              <a:rPr lang="en-GB" sz="1800" dirty="0" err="1"/>
              <a:t>ceist</a:t>
            </a:r>
            <a:r>
              <a:rPr lang="en-GB" sz="1800" dirty="0"/>
              <a:t> aca no ma tha </a:t>
            </a:r>
            <a:r>
              <a:rPr lang="en-GB" sz="1800" dirty="0" err="1"/>
              <a:t>dragh</a:t>
            </a:r>
            <a:r>
              <a:rPr lang="en-GB" sz="1800" dirty="0"/>
              <a:t> </a:t>
            </a:r>
            <a:r>
              <a:rPr lang="en-GB" sz="1800" dirty="0" err="1"/>
              <a:t>orra</a:t>
            </a:r>
            <a:r>
              <a:rPr lang="en-GB" sz="1800" dirty="0"/>
              <a:t>, a’ </a:t>
            </a:r>
            <a:r>
              <a:rPr lang="en-GB" sz="1800" dirty="0" err="1"/>
              <a:t>toirt</a:t>
            </a:r>
            <a:r>
              <a:rPr lang="en-GB" sz="1800" dirty="0"/>
              <a:t> a-</a:t>
            </a:r>
            <a:r>
              <a:rPr lang="en-GB" sz="1800" dirty="0" err="1"/>
              <a:t>steach</a:t>
            </a:r>
            <a:r>
              <a:rPr lang="en-GB" sz="1800" dirty="0"/>
              <a:t> </a:t>
            </a:r>
            <a:r>
              <a:rPr lang="en-GB" sz="1800" dirty="0" err="1"/>
              <a:t>beachd</a:t>
            </a:r>
            <a:r>
              <a:rPr lang="en-GB" sz="1800" dirty="0"/>
              <a:t> air </a:t>
            </a:r>
            <a:r>
              <a:rPr lang="en-GB" sz="1800" dirty="0" err="1"/>
              <a:t>earbsa</a:t>
            </a:r>
            <a:r>
              <a:rPr lang="en-GB" sz="1800" dirty="0" smtClean="0"/>
              <a:t>.</a:t>
            </a:r>
            <a:endParaRPr lang="en-GB" sz="1200" dirty="0"/>
          </a:p>
          <a:p>
            <a:pPr marL="0" indent="0">
              <a:buNone/>
            </a:pPr>
            <a:r>
              <a:rPr lang="en-GB" sz="1800" dirty="0"/>
              <a:t>Ann a </a:t>
            </a:r>
            <a:r>
              <a:rPr lang="en-GB" sz="1800" dirty="0" err="1"/>
              <a:t>bhith</a:t>
            </a:r>
            <a:r>
              <a:rPr lang="en-GB" sz="1800" dirty="0"/>
              <a:t> a’ </a:t>
            </a:r>
            <a:r>
              <a:rPr lang="en-GB" sz="1800" dirty="0" err="1"/>
              <a:t>dèiligeadh</a:t>
            </a:r>
            <a:r>
              <a:rPr lang="en-GB" sz="1800" dirty="0"/>
              <a:t> </a:t>
            </a:r>
            <a:r>
              <a:rPr lang="en-GB" sz="1800" dirty="0" err="1"/>
              <a:t>ri</a:t>
            </a:r>
            <a:r>
              <a:rPr lang="en-GB" sz="1800" dirty="0"/>
              <a:t> </a:t>
            </a:r>
            <a:r>
              <a:rPr lang="en-GB" sz="1800" b="1" dirty="0" err="1"/>
              <a:t>coimhead</a:t>
            </a:r>
            <a:r>
              <a:rPr lang="en-GB" sz="1800" b="1" dirty="0"/>
              <a:t> </a:t>
            </a:r>
            <a:r>
              <a:rPr lang="en-GB" sz="1800" b="1" dirty="0" err="1"/>
              <a:t>às</a:t>
            </a:r>
            <a:r>
              <a:rPr lang="en-GB" sz="1800" b="1" dirty="0"/>
              <a:t> an </a:t>
            </a:r>
            <a:r>
              <a:rPr lang="en-GB" sz="1800" b="1" dirty="0" err="1"/>
              <a:t>deidh</a:t>
            </a:r>
            <a:r>
              <a:rPr lang="en-GB" sz="1800" b="1" dirty="0"/>
              <a:t> </a:t>
            </a:r>
            <a:r>
              <a:rPr lang="en-GB" sz="1800" b="1" dirty="0" err="1"/>
              <a:t>fhèin</a:t>
            </a:r>
            <a:r>
              <a:rPr lang="en-GB" sz="1800" b="1" dirty="0"/>
              <a:t> </a:t>
            </a:r>
            <a:r>
              <a:rPr lang="en-GB" sz="1800" b="1" dirty="0" err="1"/>
              <a:t>agus</a:t>
            </a:r>
            <a:r>
              <a:rPr lang="en-GB" sz="1800" b="1" dirty="0"/>
              <a:t> </a:t>
            </a:r>
            <a:r>
              <a:rPr lang="en-GB" sz="1800" b="1" dirty="0" err="1"/>
              <a:t>rudan</a:t>
            </a:r>
            <a:r>
              <a:rPr lang="en-GB" sz="1800" b="1" dirty="0"/>
              <a:t> </a:t>
            </a:r>
            <a:r>
              <a:rPr lang="en-GB" sz="1800" b="1" dirty="0" err="1"/>
              <a:t>beò</a:t>
            </a:r>
            <a:r>
              <a:rPr lang="en-GB" sz="1800" b="1" dirty="0"/>
              <a:t> </a:t>
            </a:r>
            <a:r>
              <a:rPr lang="en-GB" sz="1800" b="1" dirty="0" err="1"/>
              <a:t>eile</a:t>
            </a:r>
            <a:r>
              <a:rPr lang="en-GB" sz="1800" b="1" dirty="0"/>
              <a:t> </a:t>
            </a:r>
            <a:r>
              <a:rPr lang="en-GB" sz="1800" dirty="0" err="1"/>
              <a:t>bidh</a:t>
            </a:r>
            <a:r>
              <a:rPr lang="en-GB" sz="1800" dirty="0"/>
              <a:t> clann ag </a:t>
            </a:r>
            <a:r>
              <a:rPr lang="en-GB" sz="1800" dirty="0" err="1"/>
              <a:t>ionnsachadh</a:t>
            </a:r>
            <a:r>
              <a:rPr lang="en-GB" sz="1800" dirty="0"/>
              <a:t> mu: </a:t>
            </a:r>
            <a:endParaRPr lang="en-GB" sz="1800" dirty="0" smtClean="0"/>
          </a:p>
          <a:p>
            <a:pPr lvl="0"/>
            <a:r>
              <a:rPr lang="en-GB" sz="1800" dirty="0" err="1"/>
              <a:t>Cò</a:t>
            </a:r>
            <a:r>
              <a:rPr lang="en-GB" sz="1800" dirty="0"/>
              <a:t> </a:t>
            </a:r>
            <a:r>
              <a:rPr lang="en-GB" sz="1800" dirty="0" err="1"/>
              <a:t>às</a:t>
            </a:r>
            <a:r>
              <a:rPr lang="en-GB" sz="1800" dirty="0"/>
              <a:t> a tha </a:t>
            </a:r>
            <a:r>
              <a:rPr lang="en-GB" sz="1800" dirty="0" err="1"/>
              <a:t>rudan</a:t>
            </a:r>
            <a:r>
              <a:rPr lang="en-GB" sz="1800" dirty="0"/>
              <a:t> </a:t>
            </a:r>
            <a:r>
              <a:rPr lang="en-GB" sz="1800" dirty="0" err="1"/>
              <a:t>beò</a:t>
            </a:r>
            <a:r>
              <a:rPr lang="en-GB" sz="1800" dirty="0"/>
              <a:t> a’ </a:t>
            </a:r>
            <a:r>
              <a:rPr lang="en-GB" sz="1800" dirty="0" err="1"/>
              <a:t>tighinn</a:t>
            </a:r>
            <a:r>
              <a:rPr lang="en-GB" sz="1800" dirty="0"/>
              <a:t>.</a:t>
            </a:r>
          </a:p>
          <a:p>
            <a:pPr lvl="0"/>
            <a:r>
              <a:rPr lang="en-GB" sz="1800" dirty="0" err="1"/>
              <a:t>Feumalachdan</a:t>
            </a:r>
            <a:r>
              <a:rPr lang="en-GB" sz="1800" dirty="0"/>
              <a:t> </a:t>
            </a:r>
            <a:r>
              <a:rPr lang="en-GB" sz="1800" dirty="0" err="1"/>
              <a:t>phlanntaichean</a:t>
            </a:r>
            <a:r>
              <a:rPr lang="en-GB" sz="1800" dirty="0"/>
              <a:t>, </a:t>
            </a:r>
            <a:r>
              <a:rPr lang="en-GB" sz="1800" dirty="0" err="1"/>
              <a:t>bheathaichean</a:t>
            </a:r>
            <a:r>
              <a:rPr lang="en-GB" sz="1800" dirty="0"/>
              <a:t> </a:t>
            </a:r>
            <a:r>
              <a:rPr lang="en-GB" sz="1800" dirty="0" err="1"/>
              <a:t>agus</a:t>
            </a:r>
            <a:r>
              <a:rPr lang="en-GB" sz="1800" dirty="0"/>
              <a:t> </a:t>
            </a:r>
            <a:r>
              <a:rPr lang="en-GB" sz="1800" dirty="0" err="1"/>
              <a:t>bhèibidhean</a:t>
            </a:r>
            <a:r>
              <a:rPr lang="en-GB" sz="1800" dirty="0"/>
              <a:t>.</a:t>
            </a:r>
          </a:p>
          <a:p>
            <a:pPr lvl="0"/>
            <a:r>
              <a:rPr lang="en-GB" sz="1800" dirty="0" err="1"/>
              <a:t>Gu</a:t>
            </a:r>
            <a:r>
              <a:rPr lang="en-GB" sz="1800" dirty="0"/>
              <a:t> </a:t>
            </a:r>
            <a:r>
              <a:rPr lang="en-GB" sz="1800" dirty="0" err="1"/>
              <a:t>bheil</a:t>
            </a:r>
            <a:r>
              <a:rPr lang="en-GB" sz="1800" dirty="0"/>
              <a:t> </a:t>
            </a:r>
            <a:r>
              <a:rPr lang="en-GB" sz="1800" dirty="0" err="1"/>
              <a:t>daoine</a:t>
            </a:r>
            <a:r>
              <a:rPr lang="en-GB" sz="1800" dirty="0"/>
              <a:t> </a:t>
            </a:r>
            <a:r>
              <a:rPr lang="en-GB" sz="1800" dirty="0" err="1"/>
              <a:t>proifeiseanta</a:t>
            </a:r>
            <a:r>
              <a:rPr lang="en-GB" sz="1800" dirty="0"/>
              <a:t> </a:t>
            </a:r>
            <a:r>
              <a:rPr lang="en-GB" sz="1800" dirty="0" err="1"/>
              <a:t>ann</a:t>
            </a:r>
            <a:r>
              <a:rPr lang="en-GB" sz="1800" dirty="0"/>
              <a:t> a </a:t>
            </a:r>
            <a:r>
              <a:rPr lang="en-GB" sz="1800" dirty="0" err="1"/>
              <a:t>bheir</a:t>
            </a:r>
            <a:r>
              <a:rPr lang="en-GB" sz="1800" dirty="0"/>
              <a:t> </a:t>
            </a:r>
            <a:r>
              <a:rPr lang="en-GB" sz="1800" dirty="0" err="1"/>
              <a:t>cuideachadh</a:t>
            </a:r>
            <a:r>
              <a:rPr lang="en-GB" sz="1800" dirty="0"/>
              <a:t> </a:t>
            </a:r>
            <a:r>
              <a:rPr lang="en-GB" sz="1800" dirty="0" err="1"/>
              <a:t>agus</a:t>
            </a:r>
            <a:r>
              <a:rPr lang="en-GB" sz="1800" dirty="0"/>
              <a:t> </a:t>
            </a:r>
            <a:r>
              <a:rPr lang="en-GB" sz="1800" dirty="0" err="1"/>
              <a:t>cùram</a:t>
            </a:r>
            <a:r>
              <a:rPr lang="en-GB" sz="1800" dirty="0"/>
              <a:t> </a:t>
            </a:r>
            <a:r>
              <a:rPr lang="en-GB" sz="1800" dirty="0" err="1"/>
              <a:t>dhaibh</a:t>
            </a:r>
            <a:r>
              <a:rPr lang="en-GB" sz="1800" dirty="0"/>
              <a:t>, </a:t>
            </a:r>
            <a:r>
              <a:rPr lang="en-GB" sz="1800" dirty="0" err="1"/>
              <a:t>leithid</a:t>
            </a:r>
            <a:r>
              <a:rPr lang="en-GB" sz="1800" dirty="0"/>
              <a:t> </a:t>
            </a:r>
            <a:r>
              <a:rPr lang="en-GB" sz="1800" dirty="0" err="1"/>
              <a:t>luchd-obrach</a:t>
            </a:r>
            <a:r>
              <a:rPr lang="en-GB" sz="1800" dirty="0"/>
              <a:t> </a:t>
            </a:r>
            <a:r>
              <a:rPr lang="en-GB" sz="1800" dirty="0" err="1"/>
              <a:t>sgoil-àraich</a:t>
            </a:r>
            <a:r>
              <a:rPr lang="en-GB" sz="1800" dirty="0"/>
              <a:t>, </a:t>
            </a:r>
            <a:r>
              <a:rPr lang="en-GB" sz="1800" dirty="0" err="1"/>
              <a:t>tidsearan</a:t>
            </a:r>
            <a:r>
              <a:rPr lang="en-GB" sz="1800" dirty="0"/>
              <a:t>, </a:t>
            </a:r>
            <a:r>
              <a:rPr lang="en-GB" sz="1800" dirty="0" err="1"/>
              <a:t>dotairean</a:t>
            </a:r>
            <a:r>
              <a:rPr lang="en-GB" sz="1800" dirty="0"/>
              <a:t> </a:t>
            </a:r>
            <a:r>
              <a:rPr lang="en-GB" sz="1800" dirty="0" err="1"/>
              <a:t>agus</a:t>
            </a:r>
            <a:r>
              <a:rPr lang="en-GB" sz="1800" dirty="0"/>
              <a:t> </a:t>
            </a:r>
            <a:r>
              <a:rPr lang="en-GB" sz="1800" dirty="0" err="1"/>
              <a:t>nursaichean</a:t>
            </a:r>
            <a:r>
              <a:rPr lang="en-GB" sz="1800" dirty="0"/>
              <a:t>. </a:t>
            </a:r>
          </a:p>
          <a:p>
            <a:pPr marL="0" indent="0">
              <a:buNone/>
            </a:pPr>
            <a:endParaRPr lang="en-GB" sz="800" dirty="0"/>
          </a:p>
          <a:p>
            <a:pPr marL="0" indent="0">
              <a:buNone/>
            </a:pPr>
            <a:r>
              <a:rPr lang="en-GB" sz="1800" dirty="0" err="1" smtClean="0"/>
              <a:t>Fiosrachadh</a:t>
            </a:r>
            <a:r>
              <a:rPr lang="en-GB" sz="1800" dirty="0" smtClean="0"/>
              <a:t> do </a:t>
            </a:r>
            <a:r>
              <a:rPr lang="en-GB" sz="1800" dirty="0" err="1" smtClean="0"/>
              <a:t>phàrantan</a:t>
            </a:r>
            <a:r>
              <a:rPr lang="en-GB" sz="1800" dirty="0" smtClean="0"/>
              <a:t> </a:t>
            </a:r>
            <a:r>
              <a:rPr lang="en-GB" sz="1800" dirty="0" err="1" smtClean="0"/>
              <a:t>agus</a:t>
            </a:r>
            <a:r>
              <a:rPr lang="en-GB" sz="1800" dirty="0" smtClean="0"/>
              <a:t> </a:t>
            </a:r>
            <a:r>
              <a:rPr lang="en-GB" sz="1800" dirty="0" err="1" smtClean="0"/>
              <a:t>luchd-cùraim</a:t>
            </a:r>
            <a:r>
              <a:rPr lang="en-GB" sz="1800" dirty="0" smtClean="0"/>
              <a:t> mu </a:t>
            </a:r>
            <a:r>
              <a:rPr lang="en-GB" sz="1800" dirty="0" err="1" smtClean="0"/>
              <a:t>ionnsachadh</a:t>
            </a:r>
            <a:r>
              <a:rPr lang="en-GB" sz="1800" dirty="0" smtClean="0"/>
              <a:t> RSHP </a:t>
            </a:r>
            <a:r>
              <a:rPr lang="en-GB" sz="1800" dirty="0" err="1" smtClean="0"/>
              <a:t>aig</a:t>
            </a:r>
            <a:r>
              <a:rPr lang="en-GB" sz="1800" dirty="0" smtClean="0"/>
              <a:t> </a:t>
            </a:r>
            <a:r>
              <a:rPr lang="en-GB" sz="1800" dirty="0" err="1" smtClean="0"/>
              <a:t>tràth-ìre</a:t>
            </a:r>
            <a:r>
              <a:rPr lang="en-GB" sz="1800" dirty="0" smtClean="0"/>
              <a:t> san </a:t>
            </a:r>
            <a:r>
              <a:rPr lang="en-GB" sz="1800" dirty="0" err="1" smtClean="0"/>
              <a:t>sgoil</a:t>
            </a:r>
            <a:r>
              <a:rPr lang="en-GB" sz="1800" dirty="0" smtClean="0"/>
              <a:t> </a:t>
            </a:r>
            <a:r>
              <a:rPr lang="en-GB" sz="1800" dirty="0" err="1" smtClean="0"/>
              <a:t>agus</a:t>
            </a:r>
            <a:r>
              <a:rPr lang="en-GB" sz="1800" dirty="0" smtClean="0"/>
              <a:t> san </a:t>
            </a:r>
            <a:r>
              <a:rPr lang="en-GB" sz="1800" dirty="0" err="1" smtClean="0"/>
              <a:t>dachaigh</a:t>
            </a:r>
            <a:r>
              <a:rPr lang="en-GB" sz="1800" dirty="0" smtClean="0"/>
              <a:t>: </a:t>
            </a:r>
            <a:r>
              <a:rPr lang="en-GB" sz="1800" dirty="0">
                <a:hlinkClick r:id="rId3"/>
              </a:rPr>
              <a:t>https://rshp.scot/early-level/</a:t>
            </a:r>
            <a:r>
              <a:rPr lang="en-GB" sz="1800" dirty="0"/>
              <a:t> </a:t>
            </a:r>
          </a:p>
        </p:txBody>
      </p:sp>
      <p:pic>
        <p:nvPicPr>
          <p:cNvPr id="4" name="Picture 3">
            <a:extLst>
              <a:ext uri="{FF2B5EF4-FFF2-40B4-BE49-F238E27FC236}">
                <a16:creationId xmlns=""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4208" y="401333"/>
            <a:ext cx="1725092" cy="588561"/>
          </a:xfrm>
          <a:prstGeom prst="rect">
            <a:avLst/>
          </a:prstGeom>
        </p:spPr>
      </p:pic>
    </p:spTree>
    <p:extLst>
      <p:ext uri="{BB962C8B-B14F-4D97-AF65-F5344CB8AC3E}">
        <p14:creationId xmlns:p14="http://schemas.microsoft.com/office/powerpoint/2010/main" val="2928939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9128</TotalTime>
  <Words>3378</Words>
  <Application>Microsoft Office PowerPoint</Application>
  <PresentationFormat>On-screen Show (4:3)</PresentationFormat>
  <Paragraphs>221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Nunito</vt:lpstr>
      <vt:lpstr>Office Theme</vt:lpstr>
      <vt:lpstr>PowerPoint Presentation</vt:lpstr>
      <vt:lpstr>Welcome - Fàilte</vt:lpstr>
      <vt:lpstr>Dè th’ anns a’ ghoireas? </vt:lpstr>
      <vt:lpstr>Carson a tha RSHP cudromach?</vt:lpstr>
      <vt:lpstr>Dè th’ anns a’ ghoireas? </vt:lpstr>
      <vt:lpstr>Carson a chaidh a dhèanamh?</vt:lpstr>
      <vt:lpstr>A bheil goireas RSHP freagarrach a rèir aois agus ìre?</vt:lpstr>
      <vt:lpstr>Dè bhios sinn a’ dèanamh aig tràth-ìre?</vt:lpstr>
      <vt:lpstr>Dè bhios sinn a’ dèanamh aig tràth-ìre?</vt:lpstr>
      <vt:lpstr>Dè bhios sinn a’ dèanamh aig a’ Chiad Ìre?</vt:lpstr>
      <vt:lpstr>Dè bhios sinn a’ dèanamh aig a’ Chiad Ìre?</vt:lpstr>
      <vt:lpstr>Dè tha sinn a’ dèanamh aig an Dàrna Ìre?</vt:lpstr>
      <vt:lpstr>Dè bhios sinn a’ dèanamh aig an Dàrna Ìre?</vt:lpstr>
      <vt:lpstr>Dè bhios sinn a’ dèanamh aig an treas/ceathramh ìre?</vt:lpstr>
      <vt:lpstr>Dè bhios sinn a’ dèanamh aig an treas/ceathramh ìre?</vt:lpstr>
      <vt:lpstr>Dè bhios sinn a’ dèanamh aig an treas/ceathramh ìre?</vt:lpstr>
      <vt:lpstr>Dè bhios sinn a’ dèanamh aig an ìre as Àirde?</vt:lpstr>
      <vt:lpstr> Dè tha clann agus daoin’ òga ag iarraidh bho fhoghlam RSHP?</vt:lpstr>
      <vt:lpstr>Bheir sinn sùil air a’ ghoireas….</vt:lpstr>
      <vt:lpstr>Pàrantan agus luchd-cùraim</vt:lpstr>
      <vt:lpstr>Dè am pàirt a th’ aig pàrantan/luchd-curaim ann am foghlam RSHP?</vt:lpstr>
      <vt:lpstr>PowerPoint Presentation</vt:lpstr>
      <vt:lpstr>Filmichean goireis RSHP</vt:lpstr>
    </vt:vector>
  </TitlesOfParts>
  <Company>NHS Lothian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Sexual Health and Parenthood (RSHP) Education</dc:title>
  <dc:creator>Yvonne Kerr</dc:creator>
  <cp:lastModifiedBy>Sarah</cp:lastModifiedBy>
  <cp:revision>99</cp:revision>
  <dcterms:created xsi:type="dcterms:W3CDTF">2019-07-03T20:37:23Z</dcterms:created>
  <dcterms:modified xsi:type="dcterms:W3CDTF">2020-12-01T16:34:22Z</dcterms:modified>
</cp:coreProperties>
</file>