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2" r:id="rId9"/>
    <p:sldId id="266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07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ttitudelive.com/watch/Kids-with-Disabilities-Winn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ttitudelive.com/watch/Kids-with-Disabilities-Luk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RYKjucDHk" TargetMode="External"/><Relationship Id="rId2" Type="http://schemas.openxmlformats.org/officeDocument/2006/relationships/hyperlink" Target="https://researchautism.org/resources/kit-for-ki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Similarity, diversity and respect: Disability</a:t>
            </a:r>
            <a:r>
              <a:rPr lang="en-US" sz="3600" dirty="0">
                <a:effectLst/>
                <a:latin typeface="+mn-lt"/>
              </a:rPr>
              <a:t> </a:t>
            </a:r>
            <a:endParaRPr lang="en-US" sz="36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show respect for others.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that a child with a disability is a child first.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Winnie</a:t>
            </a:r>
            <a:br>
              <a:rPr lang="en-US" sz="1900" b="1" dirty="0"/>
            </a:br>
            <a:r>
              <a:rPr lang="en-US" sz="1900" u="sng" dirty="0">
                <a:hlinkClick r:id="rId2"/>
              </a:rPr>
              <a:t>https://attitudelive.com/watch/Kids-with-Disabilities-Winnie</a:t>
            </a:r>
            <a:br>
              <a:rPr lang="en-US" sz="1900" dirty="0"/>
            </a:br>
            <a:r>
              <a:rPr lang="en-US" sz="1900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93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713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id="{1C792E62-0358-4BDF-A7DE-D0B1609AB9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367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7" r="-1" b="2927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b="1">
                <a:latin typeface="+mn-lt"/>
              </a:rPr>
              <a:t>Disability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 disability is when a person finds it difficult (or maybe impossible) to walk, see, hear, speak, learn, or do other important things. </a:t>
            </a:r>
          </a:p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0527" y="6349602"/>
            <a:ext cx="299923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CD48092-DE69-4AD3-A88F-956CBFDA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6" r="1769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1">
                <a:latin typeface="+mn-lt"/>
              </a:rPr>
              <a:t>Disability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A disability can be something a person was born with.</a:t>
            </a:r>
          </a:p>
          <a:p>
            <a:pPr marL="0" indent="0">
              <a:buNone/>
            </a:pPr>
            <a:r>
              <a:rPr lang="en-GB" sz="3200" dirty="0"/>
              <a:t>A disability can be because the person has been ill or had an accident.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632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GB" sz="3200"/>
              <a:t>Many people have a disability.</a:t>
            </a:r>
            <a:endParaRPr lang="en-US" sz="3200"/>
          </a:p>
          <a:p>
            <a:pPr marL="0" lvl="0" indent="0">
              <a:buNone/>
            </a:pPr>
            <a:r>
              <a:rPr lang="en-GB" sz="3200"/>
              <a:t>Maybe you or someone in your family has a disability.</a:t>
            </a:r>
            <a:endParaRPr lang="en-US" sz="3200"/>
          </a:p>
          <a:p>
            <a:pPr lvl="0"/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11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58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atin typeface="+mn-lt"/>
              </a:rPr>
              <a:t>Disability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n-GB" sz="2400" dirty="0"/>
              <a:t>Sometimes you can see that someone has a disability, for example if they use a wheelchair. </a:t>
            </a:r>
          </a:p>
          <a:p>
            <a:pPr marL="0" lvl="0" indent="0">
              <a:buNone/>
            </a:pPr>
            <a:r>
              <a:rPr lang="en-GB" sz="2400" dirty="0"/>
              <a:t>Sometimes you can’t see a disability, like maybe someone is deaf or is autistic. </a:t>
            </a:r>
            <a:endParaRPr lang="en-US" sz="2400" dirty="0"/>
          </a:p>
          <a:p>
            <a:pPr marL="0" lvl="0" indent="0">
              <a:buNone/>
            </a:pPr>
            <a:r>
              <a:rPr lang="en-GB" sz="2400" dirty="0"/>
              <a:t>A disability can be something to do with your body. Or a disability can be about how you learn or understand the world around you.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 descr="A girl looking at the camera&#10;&#10;Description automatically generated">
            <a:extLst>
              <a:ext uri="{FF2B5EF4-FFF2-40B4-BE49-F238E27FC236}">
                <a16:creationId xmlns:a16="http://schemas.microsoft.com/office/drawing/2014/main" id="{DAF67A5B-9FB4-46DA-9857-23CF4571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695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1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Luke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</a:t>
            </a:r>
            <a:r>
              <a:rPr lang="en-US" sz="2800" u="sng" dirty="0">
                <a:hlinkClick r:id="rId2"/>
              </a:rPr>
              <a:t>https://attitudelive.com/watch/Kids-with-Disabilities-Luke</a:t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1" r="2909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What’s up with Nick? </a:t>
            </a:r>
            <a:br>
              <a:rPr lang="en-US" sz="1600" b="1" dirty="0"/>
            </a:br>
            <a:r>
              <a:rPr lang="en-US" sz="1800" u="sng" dirty="0">
                <a:hlinkClick r:id="rId2"/>
              </a:rPr>
              <a:t>https://researchautism.org/resources/kit-for-kids/</a:t>
            </a: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0" r="18070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People with disabilities can usually do most things just like other people. They might just do them differently.</a:t>
            </a:r>
          </a:p>
          <a:p>
            <a:pPr marL="0" lvl="0" indent="0">
              <a:buNone/>
            </a:pPr>
            <a:r>
              <a:rPr lang="en-GB" dirty="0"/>
              <a:t>If you think a person with a disability needs help with something, ask them first.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 descr="A picture containing boy, person, small, child&#10;&#10;Description automatically generated">
            <a:extLst>
              <a:ext uri="{FF2B5EF4-FFF2-40B4-BE49-F238E27FC236}">
                <a16:creationId xmlns:a16="http://schemas.microsoft.com/office/drawing/2014/main" id="{4588EECC-2ACA-41D0-9992-BA967348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8" r="4970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Disability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/>
              <a:t>It’s okay to ask polite questions about a person’s disability.</a:t>
            </a:r>
            <a:endParaRPr lang="en-US" sz="3200"/>
          </a:p>
          <a:p>
            <a:pPr marL="0" lvl="0" indent="0">
              <a:buNone/>
            </a:pPr>
            <a:r>
              <a:rPr lang="en-GB" sz="3200"/>
              <a:t>It’s never okay to be mean to someone because of their disability. </a:t>
            </a:r>
            <a:endParaRPr 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person, indoor, wall, little&#10;&#10;Description automatically generated">
            <a:extLst>
              <a:ext uri="{FF2B5EF4-FFF2-40B4-BE49-F238E27FC236}">
                <a16:creationId xmlns:a16="http://schemas.microsoft.com/office/drawing/2014/main" id="{A2C6F6DD-5C25-4230-9915-B8A112B00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3" r="5095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Similarity, diversity and respect: Disability </vt:lpstr>
      <vt:lpstr>Disability</vt:lpstr>
      <vt:lpstr>Disability</vt:lpstr>
      <vt:lpstr>Disability</vt:lpstr>
      <vt:lpstr>Disability</vt:lpstr>
      <vt:lpstr>Luke  https://attitudelive.com/watch/Kids-with-Disabilities-Luke </vt:lpstr>
      <vt:lpstr>What’s up with Nick?  https://researchautism.org/resources/kit-for-kids/</vt:lpstr>
      <vt:lpstr>Disability</vt:lpstr>
      <vt:lpstr>Disability</vt:lpstr>
      <vt:lpstr>Winnie https://attitudelive.com/watch/Kids-with-Disabilities-Winnie  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Disability </dc:title>
  <dc:creator>Colin Morrison</dc:creator>
  <cp:lastModifiedBy>Colin Morrison</cp:lastModifiedBy>
  <cp:revision>1</cp:revision>
  <dcterms:created xsi:type="dcterms:W3CDTF">2020-06-18T14:00:42Z</dcterms:created>
  <dcterms:modified xsi:type="dcterms:W3CDTF">2020-06-18T14:00:58Z</dcterms:modified>
</cp:coreProperties>
</file>