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5"/>
  </p:notesMasterIdLst>
  <p:sldIdLst>
    <p:sldId id="283" r:id="rId2"/>
    <p:sldId id="286" r:id="rId3"/>
    <p:sldId id="257" r:id="rId4"/>
    <p:sldId id="276" r:id="rId5"/>
    <p:sldId id="275" r:id="rId6"/>
    <p:sldId id="287" r:id="rId7"/>
    <p:sldId id="288" r:id="rId8"/>
    <p:sldId id="277" r:id="rId9"/>
    <p:sldId id="274" r:id="rId10"/>
    <p:sldId id="278" r:id="rId11"/>
    <p:sldId id="279" r:id="rId12"/>
    <p:sldId id="281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F290F1-1803-1F44-B3F5-C59429051435}" v="1" dt="2020-06-25T13:04:00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558"/>
  </p:normalViewPr>
  <p:slideViewPr>
    <p:cSldViewPr snapToGrid="0" snapToObjects="1">
      <p:cViewPr varScale="1">
        <p:scale>
          <a:sx n="109" d="100"/>
          <a:sy n="109" d="100"/>
        </p:scale>
        <p:origin x="21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6/25/20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8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25/06/2020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25/06/2020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3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25/06/2020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3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25/06/2020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7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25/06/2020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5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25/06/2020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384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25/06/2020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52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25/06/2020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5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25/06/2020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8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25/06/2020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80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25/06/2020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6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25/06/2020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9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youtu.be/Fcy_VQZG5D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7zUHOEYlN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82AB28-20D2-4766-B52C-698A61DB2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+mn-lt"/>
              </a:rPr>
              <a:t>My body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99C33-BBE3-42DD-A7B9-2E3F8F09A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269" y="836435"/>
            <a:ext cx="5916603" cy="4992624"/>
          </a:xfrm>
        </p:spPr>
        <p:txBody>
          <a:bodyPr anchor="ctr">
            <a:normAutofit/>
          </a:bodyPr>
          <a:lstStyle/>
          <a:p>
            <a:pPr lvl="0"/>
            <a:r>
              <a:rPr lang="en-GB" sz="2400" dirty="0"/>
              <a:t>I can communicate my feelings.</a:t>
            </a:r>
          </a:p>
          <a:p>
            <a:pPr lvl="0"/>
            <a:r>
              <a:rPr lang="en-GB" sz="2400" dirty="0"/>
              <a:t>I can talk about positive things about me.</a:t>
            </a:r>
          </a:p>
          <a:p>
            <a:pPr lvl="0"/>
            <a:r>
              <a:rPr lang="en-GB" sz="2400" dirty="0"/>
              <a:t>I recognise when I have positive emotions, and when I feel sad or worried.</a:t>
            </a:r>
          </a:p>
          <a:p>
            <a:pPr lvl="0"/>
            <a:r>
              <a:rPr lang="en-GB" sz="2400" dirty="0"/>
              <a:t>I can reflect on my relationships with others and how they impact on my emotional wellbeing.</a:t>
            </a:r>
          </a:p>
          <a:p>
            <a:pPr lvl="0"/>
            <a:r>
              <a:rPr lang="en-GB" sz="2400" dirty="0"/>
              <a:t>I know who or where I can go to for support or if I have a worry or a question.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0A5E8A-66A8-4A53-8B63-4AE00C31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34147" y="6356350"/>
            <a:ext cx="45720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741505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62855" y="478387"/>
            <a:ext cx="5314661" cy="1073687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+mn-lt"/>
              </a:rPr>
              <a:t>Top tip 2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2855" y="579770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/>
              <a:t>If you visit websites or watch programmes that say that girls or boys have to look a certain way, just remember that we are all different and that is okay.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3959325" y="6106471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F5D66C-AAEF-364B-94DF-0013D2E929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637194" y="3745292"/>
            <a:ext cx="3421206" cy="31126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FCA0F3-D6F8-498F-AEFB-1C2B1327F9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427" y="-10"/>
            <a:ext cx="3973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54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64705" y="481868"/>
            <a:ext cx="5814809" cy="6370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kern="120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Top tip 3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282" y="3009584"/>
            <a:ext cx="4805691" cy="838831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Never make bad comments to a person about how they look. </a:t>
            </a:r>
            <a:r>
              <a:rPr lang="en-US" dirty="0">
                <a:solidFill>
                  <a:srgbClr val="000000"/>
                </a:solidFill>
              </a:rPr>
              <a:t>Support your friends – remind them about how much you appreciate them for who they are.</a:t>
            </a:r>
          </a:p>
          <a:p>
            <a:pPr marL="0" indent="0">
              <a:buNone/>
            </a:pPr>
            <a:endParaRPr lang="en-US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963DBF-AB0B-724A-83C0-C68FE3C873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497494" y="3429000"/>
            <a:ext cx="3768857" cy="3429000"/>
          </a:xfrm>
          <a:prstGeom prst="rect">
            <a:avLst/>
          </a:prstGeom>
        </p:spPr>
      </p:pic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F81C28A2-FF96-45B0-8BBD-FBC28FA76B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1" y="0"/>
            <a:ext cx="4118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97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9084" y="331453"/>
            <a:ext cx="5002518" cy="1040147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+mn-lt"/>
              </a:rPr>
              <a:t>Top tip 4: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807" y="449238"/>
            <a:ext cx="4150894" cy="395785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If you have a question or a worry about your body or about how you look, speak to an adult.</a:t>
            </a:r>
            <a:endParaRPr lang="en-GB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Think for a moment… who would you speak to?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3795202" y="6211978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dirty="0" err="1">
                <a:solidFill>
                  <a:srgbClr val="898989"/>
                </a:solidFill>
              </a:rPr>
              <a:t>rshp.scot</a:t>
            </a:r>
            <a:endParaRPr lang="en-US" sz="1100" dirty="0">
              <a:solidFill>
                <a:srgbClr val="898989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170191-0376-914B-8EFF-52D1DC1E7F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644156" y="3754756"/>
            <a:ext cx="3293930" cy="2996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7AC1CA-0B6E-4C4D-88BD-BBB7BAFFFA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332" y="0"/>
            <a:ext cx="3426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82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00590" y="797289"/>
            <a:ext cx="2492016" cy="5863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kern="120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Top tip 5: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0590" y="2456131"/>
            <a:ext cx="2844958" cy="838831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Always remember that you are </a:t>
            </a:r>
            <a:r>
              <a:rPr lang="en-US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unique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special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335000-DB72-894B-8CCA-6F2CF51FA5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781627" y="3763438"/>
            <a:ext cx="3401272" cy="30945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3FB373-581A-4B24-B4C7-1D7F2BB2C3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090" y="-2446"/>
            <a:ext cx="3836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80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850830-AE6E-4C6A-A626-6C8AAE389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FD143D-A07F-4B4B-9B81-C9D4C3876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latin typeface="+mn-lt"/>
              </a:rPr>
              <a:t>Feelings check-in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116030-5D81-4554-9243-BE8924AF701D}"/>
              </a:ext>
            </a:extLst>
          </p:cNvPr>
          <p:cNvSpPr/>
          <p:nvPr/>
        </p:nvSpPr>
        <p:spPr>
          <a:xfrm>
            <a:off x="374904" y="2522949"/>
            <a:ext cx="5065776" cy="3402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When I woke up this morning, I felt…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Just before coming into school, I felt…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Right now, I feel…</a:t>
            </a:r>
            <a:endParaRPr lang="en-US" sz="2400" dirty="0"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F04B5E-07B6-4C95-9FFC-53EA25FF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6880" y="6356350"/>
            <a:ext cx="294313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4196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ECB781-5402-AA4B-A482-7E670BB28B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C63A94-111B-420E-92BE-F7A775B364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4" name="Picture 3" descr="A person in a blue shirt&#10;&#10;Description automatically generated">
            <a:extLst>
              <a:ext uri="{FF2B5EF4-FFF2-40B4-BE49-F238E27FC236}">
                <a16:creationId xmlns:a16="http://schemas.microsoft.com/office/drawing/2014/main" id="{AD2E25B5-BAD6-4713-8924-7F42B388CD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+mn-lt"/>
              </a:rPr>
              <a:t>What is body image? </a:t>
            </a:r>
            <a:br>
              <a:rPr lang="en-GB" sz="2400" b="1" dirty="0">
                <a:latin typeface="+mn-lt"/>
              </a:rPr>
            </a:br>
            <a:r>
              <a:rPr lang="en-GB" sz="2400" b="1" dirty="0">
                <a:latin typeface="+mn-lt"/>
              </a:rPr>
              <a:t>Why does it matter?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96" y="2186807"/>
            <a:ext cx="3185481" cy="3922776"/>
          </a:xfrm>
        </p:spPr>
        <p:txBody>
          <a:bodyPr>
            <a:noAutofit/>
          </a:bodyPr>
          <a:lstStyle/>
          <a:p>
            <a:r>
              <a:rPr lang="en-GB" sz="2400" dirty="0"/>
              <a:t>All our bodies are different, and that’s a good thing. </a:t>
            </a:r>
          </a:p>
          <a:p>
            <a:r>
              <a:rPr lang="en-GB" sz="2400" dirty="0"/>
              <a:t>How our bodies look is only one part of who we are.</a:t>
            </a:r>
          </a:p>
          <a:p>
            <a:r>
              <a:rPr lang="en-GB" sz="2400" dirty="0"/>
              <a:t>Body image is the way we think and feel about the size, shape and overall appearance of our bodies. </a:t>
            </a:r>
          </a:p>
        </p:txBody>
      </p:sp>
      <p:pic>
        <p:nvPicPr>
          <p:cNvPr id="9" name="Picture 8" descr="A boy in a blue shirt&#10;&#10;Description automatically generated">
            <a:extLst>
              <a:ext uri="{FF2B5EF4-FFF2-40B4-BE49-F238E27FC236}">
                <a16:creationId xmlns:a16="http://schemas.microsoft.com/office/drawing/2014/main" id="{93B2FE0C-3E1C-48BC-B4F5-B08F9C8292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96339" y="6356350"/>
            <a:ext cx="37922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990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DD957E-501E-40B5-8335-B856CC18BB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3DCA27-B64C-9E41-8FC7-513CB927DC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973359-04C9-417D-8CC8-D850AE006D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+mn-lt"/>
              </a:rPr>
              <a:t>What is body image? </a:t>
            </a:r>
            <a:br>
              <a:rPr lang="en-GB" sz="2400" b="1" dirty="0">
                <a:latin typeface="+mn-lt"/>
              </a:rPr>
            </a:br>
            <a:r>
              <a:rPr lang="en-GB" sz="2400" b="1" dirty="0">
                <a:latin typeface="+mn-lt"/>
              </a:rPr>
              <a:t>Why does it matter?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>
            <a:normAutofit/>
          </a:bodyPr>
          <a:lstStyle/>
          <a:p>
            <a:r>
              <a:rPr lang="en-GB" sz="2400"/>
              <a:t>A positive body image means that you like how you look and feel positive about your body. </a:t>
            </a:r>
          </a:p>
          <a:p>
            <a:r>
              <a:rPr lang="en-GB" sz="2400"/>
              <a:t>A positive body image means that you don’t worry about how you look. </a:t>
            </a:r>
          </a:p>
          <a:p>
            <a:r>
              <a:rPr lang="en-GB" sz="2400"/>
              <a:t>A positive body image means we can be confident and try new things.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50527" y="6349602"/>
            <a:ext cx="2999232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450536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6B9B53-FB7C-3549-AAA1-5F641FC71C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>
                <a:latin typeface="+mn-lt"/>
              </a:rPr>
              <a:t>My favourite thing about what my body can do is…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74178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427974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6DB24-A0A8-470B-ABBF-D5D9FAB61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b="1"/>
              <a:t>Is everything we see real? </a:t>
            </a:r>
          </a:p>
          <a:p>
            <a:pPr marL="0" indent="0">
              <a:buNone/>
            </a:pPr>
            <a:endParaRPr lang="en-GB" sz="2400" b="1"/>
          </a:p>
          <a:p>
            <a:pPr marL="0" indent="0">
              <a:buNone/>
            </a:pPr>
            <a:r>
              <a:rPr lang="en-GB" sz="2400" b="1"/>
              <a:t>Bodies: Different shapes and sizes All Beautiful</a:t>
            </a:r>
            <a:r>
              <a:rPr lang="en-GB" sz="2400"/>
              <a:t>: </a:t>
            </a:r>
            <a:r>
              <a:rPr lang="en-GB" sz="2400" u="sng">
                <a:hlinkClick r:id="rId2"/>
              </a:rPr>
              <a:t>https://youtu.be/Fcy_VQZG5Dg</a:t>
            </a:r>
            <a:r>
              <a:rPr lang="en-GB" sz="2400"/>
              <a:t>   (1 minute 53)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7690DA-9720-4AB3-BF80-A5E247E325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1363" y="841248"/>
            <a:ext cx="5481650" cy="527608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DA4E5F-0DD9-471D-BA18-32F5D3AB4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01184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940719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47A3059-69F2-4E12-ACD8-A5FE28191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B6A13-080F-47DC-AC25-952A0B3615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95" y="625683"/>
            <a:ext cx="5767563" cy="555128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83398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55" y="2285541"/>
            <a:ext cx="4526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B8982-84B4-485E-A49B-1EAC0F2BE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5654" y="2684095"/>
            <a:ext cx="4603001" cy="3492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Why don’t I like the way I look?</a:t>
            </a:r>
            <a:r>
              <a:rPr lang="en-GB" sz="2400" dirty="0"/>
              <a:t> </a:t>
            </a:r>
            <a:r>
              <a:rPr lang="en-GB" sz="2400" u="sng" dirty="0">
                <a:hlinkClick r:id="rId3"/>
              </a:rPr>
              <a:t>https://youtu.be/v7zUHOEYlN8</a:t>
            </a:r>
            <a:r>
              <a:rPr lang="en-GB" sz="2400" dirty="0"/>
              <a:t> (4 minutes 32)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36998-1F52-4D80-A9F6-E220B991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45654" y="6356350"/>
            <a:ext cx="3803083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50752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B80970-BE4A-6449-9C7B-55E7AFF93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dirty="0">
                <a:latin typeface="+mn-lt"/>
              </a:rPr>
              <a:t>What would be your top tips to other children to help them to be positive about their body – this means to have a positive body image?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74178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862606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83598" y="701227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kern="120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Top tip 1 for a </a:t>
            </a:r>
            <a:r>
              <a:rPr lang="en-US" sz="2800" b="1" dirty="0">
                <a:solidFill>
                  <a:srgbClr val="000000"/>
                </a:solidFill>
                <a:latin typeface="+mn-lt"/>
              </a:rPr>
              <a:t>positive</a:t>
            </a:r>
            <a:r>
              <a:rPr lang="en-US" sz="2800" b="1" kern="120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 body image: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598" y="2590169"/>
            <a:ext cx="4805691" cy="838831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Try to make healthy choices – eat as healthy as you can and be active through play and exercise.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700EE3-CFDE-194E-9E19-B127B0C846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096000" y="3636749"/>
            <a:ext cx="3540518" cy="3221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E8D246-2413-456A-9AB7-ADA12148C1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805" y="0"/>
            <a:ext cx="3559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29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Microsoft Macintosh PowerPoint</Application>
  <PresentationFormat>Widescreen</PresentationFormat>
  <Paragraphs>51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My body</vt:lpstr>
      <vt:lpstr>Feelings check-in</vt:lpstr>
      <vt:lpstr>What is body image?  Why does it matter? </vt:lpstr>
      <vt:lpstr>What is body image?  Why does it matter? </vt:lpstr>
      <vt:lpstr>My favourite thing about what my body can do is…</vt:lpstr>
      <vt:lpstr>PowerPoint Presentation</vt:lpstr>
      <vt:lpstr>PowerPoint Presentation</vt:lpstr>
      <vt:lpstr>What would be your top tips to other children to help them to be positive about their body – this means to have a positive body image? </vt:lpstr>
      <vt:lpstr>Top tip 1 for a positive body image:</vt:lpstr>
      <vt:lpstr>Top tip 2</vt:lpstr>
      <vt:lpstr>Top tip 3</vt:lpstr>
      <vt:lpstr>Top tip 4:</vt:lpstr>
      <vt:lpstr>Top tip 5: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2.4.2 Emotional wellbeing: My body</dc:title>
  <dc:creator>Colin Morrison</dc:creator>
  <cp:lastModifiedBy>Ross Robertson</cp:lastModifiedBy>
  <cp:revision>7</cp:revision>
  <dcterms:created xsi:type="dcterms:W3CDTF">2019-04-12T12:53:52Z</dcterms:created>
  <dcterms:modified xsi:type="dcterms:W3CDTF">2020-06-25T13:04:04Z</dcterms:modified>
</cp:coreProperties>
</file>