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6"/>
  </p:notesMasterIdLst>
  <p:sldIdLst>
    <p:sldId id="283" r:id="rId2"/>
    <p:sldId id="286" r:id="rId3"/>
    <p:sldId id="299" r:id="rId4"/>
    <p:sldId id="300" r:id="rId5"/>
    <p:sldId id="294" r:id="rId6"/>
    <p:sldId id="295" r:id="rId7"/>
    <p:sldId id="296" r:id="rId8"/>
    <p:sldId id="297" r:id="rId9"/>
    <p:sldId id="298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E3495-48B0-814E-9BD2-82A7B3634E00}" v="1" dt="2020-06-25T13:03:41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0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rjevx3-Js&amp;feature=youtu.b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2AB28-20D2-4766-B52C-698A61DB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My Feelings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098E82-CCFC-4F13-A5C6-B10519F6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lvl="0"/>
            <a:r>
              <a:rPr lang="en-GB" sz="2400"/>
              <a:t>I can communicate my feelings.</a:t>
            </a:r>
          </a:p>
          <a:p>
            <a:pPr lvl="0"/>
            <a:r>
              <a:rPr lang="en-GB" sz="2400"/>
              <a:t>I can talk about positive things about me</a:t>
            </a:r>
          </a:p>
          <a:p>
            <a:pPr lvl="0"/>
            <a:r>
              <a:rPr lang="en-GB" sz="2400"/>
              <a:t>I recognise when I have positive emotions, and when I feel sad or worried.</a:t>
            </a:r>
          </a:p>
          <a:p>
            <a:pPr lvl="0"/>
            <a:r>
              <a:rPr lang="en-GB" sz="2400"/>
              <a:t>I can reflect on my relationships with others and how they impact on my emotional wellbeing.</a:t>
            </a:r>
          </a:p>
          <a:p>
            <a:pPr lvl="0"/>
            <a:r>
              <a:rPr lang="en-GB" sz="2400"/>
              <a:t>I know who or where I can go to for support or if I have a worry or a question.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A5E8A-66A8-4A53-8B63-4AE00C3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4150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irl posing for a picture&#10;&#10;Description automatically generated">
            <a:extLst>
              <a:ext uri="{FF2B5EF4-FFF2-40B4-BE49-F238E27FC236}">
                <a16:creationId xmlns:a16="http://schemas.microsoft.com/office/drawing/2014/main" id="{B89FF9ED-6AF3-4D41-A3AD-8229B2F4C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ADAC1-6C0A-4AFC-8CC4-E0AC386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Alisha and Emma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269B0-225D-4B50-96FC-9B7A81CA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1403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1D9454A2-BA8A-4C53-B435-389B8D43A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2580B-06AB-4F40-8C3B-DEFDF94D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Mikey and his Mum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A04F6-C2B3-4BA7-8763-CD8D6FFB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7921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young girl holding a football ball on a field&#10;&#10;Description automatically generated">
            <a:extLst>
              <a:ext uri="{FF2B5EF4-FFF2-40B4-BE49-F238E27FC236}">
                <a16:creationId xmlns:a16="http://schemas.microsoft.com/office/drawing/2014/main" id="{6C53BD53-FE0F-4FE6-9D64-5F2262DD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782CF-4D33-4FD8-B1E4-40B67638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Chi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3C952-31A4-4EC8-AC16-721AFFC0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4918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E470B-970D-433B-B8F2-4F243853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en-GB" sz="2400" b="1" dirty="0">
                <a:latin typeface="+mn-lt"/>
              </a:rPr>
              <a:t>Questions to consider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89C3-FAFB-422A-80B5-22F25007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580" y="2510108"/>
            <a:ext cx="5475370" cy="349286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What feelings is the character experiencing?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Can your character change or influence anything that is happening?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Is there anything going on that they really can’t change or influence?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What do you suggest they do?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What would you do as their friend? 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68BC1-7514-4C62-B37D-D4A91725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46266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0184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BC7DB-BAAE-4ABA-BB83-764E708058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5" y="625683"/>
            <a:ext cx="5767563" cy="5551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5231-A511-471A-B550-C1177A0A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Talking Mental Health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(5 minutes 27 seconds) </a:t>
            </a:r>
            <a:r>
              <a:rPr lang="en-GB" sz="2400" u="sng" dirty="0">
                <a:hlinkClick r:id="rId3"/>
              </a:rPr>
              <a:t>https://www.youtube.com/watch?v=nCrjevx3-Js&amp;feature=youtu.be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49CFD-C915-4C4C-A1E4-BC41339E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8636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50830-AE6E-4C6A-A626-6C8AAE38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D143D-A07F-4B4B-9B81-C9D4C387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Feelings check-in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16030-5D81-4554-9243-BE8924AF701D}"/>
              </a:ext>
            </a:extLst>
          </p:cNvPr>
          <p:cNvSpPr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woke up this morning,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Just before coming into school,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Right now, I feel…</a:t>
            </a:r>
            <a:endParaRPr lang="en-US" sz="24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04B5E-07B6-4C95-9FFC-53EA25FF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19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2" y="-1"/>
            <a:ext cx="2450592" cy="218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77" y="1"/>
            <a:ext cx="2450592" cy="2183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F36159-DEB6-4538-909C-EFDEBEF618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5087782" y="1"/>
            <a:ext cx="2450592" cy="218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" y="2274490"/>
            <a:ext cx="3724237" cy="2246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607391"/>
            <a:ext cx="3717873" cy="2250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813047" y="2274491"/>
            <a:ext cx="3717894" cy="45835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3913-6C82-431A-AC85-AF0FD267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How many feelings can a person have?</a:t>
            </a:r>
            <a:r>
              <a:rPr lang="en-GB" sz="2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7E4A5-D5EB-4C9F-9CCF-847B4E1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254" y="6356350"/>
            <a:ext cx="319438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9425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81A7-032D-4A22-A95B-24F06C4B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Make 2 piles from your list of feelings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88156E-F318-4B88-84B0-E6852EA1061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61" cy="36164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57641">
                  <a:extLst>
                    <a:ext uri="{9D8B030D-6E8A-4147-A177-3AD203B41FA5}">
                      <a16:colId xmlns:a16="http://schemas.microsoft.com/office/drawing/2014/main" val="48984509"/>
                    </a:ext>
                  </a:extLst>
                </a:gridCol>
                <a:gridCol w="2724020">
                  <a:extLst>
                    <a:ext uri="{9D8B030D-6E8A-4147-A177-3AD203B41FA5}">
                      <a16:colId xmlns:a16="http://schemas.microsoft.com/office/drawing/2014/main" val="3401081676"/>
                    </a:ext>
                  </a:extLst>
                </a:gridCol>
              </a:tblGrid>
              <a:tr h="3616452">
                <a:tc>
                  <a:txBody>
                    <a:bodyPr/>
                    <a:lstStyle/>
                    <a:p>
                      <a:r>
                        <a:rPr lang="en-GB" sz="3300" dirty="0"/>
                        <a:t>Which feelings are comfortable?</a:t>
                      </a:r>
                    </a:p>
                    <a:p>
                      <a:endParaRPr lang="en-GB" sz="3300" dirty="0"/>
                    </a:p>
                  </a:txBody>
                  <a:tcPr marL="50632" marR="50632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50632" marR="50632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407480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Which feelings are uncomfortable? These are feelings that feel too big to cope with.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47375-74DA-4CE6-8958-BD172CC7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485" y="3414569"/>
            <a:ext cx="4694327" cy="2717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14569"/>
            <a:ext cx="4338304" cy="27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0223-CFA8-4358-BAC3-94189CD7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+mn-lt"/>
              </a:rPr>
              <a:t>Coping with feelings: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How do you currently cope with uncomfortable feelings?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1E35B69-6958-4FE2-B535-71E22EE3D3F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4ACF-AD02-4253-A6BB-939AF898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5187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0223-CFA8-4358-BAC3-94189CD7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+mn-lt"/>
              </a:rPr>
              <a:t>Coping with feelings: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b="1" dirty="0">
                <a:latin typeface="+mn-lt"/>
              </a:rPr>
              <a:t>Do you think you could cope better, if so how?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4ACF-AD02-4253-A6BB-939AF898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89B9BB-BCB3-4A49-983F-46713FCD457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0223-CFA8-4358-BAC3-94189CD7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+mn-lt"/>
              </a:rPr>
              <a:t>Coping with feelings: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b="1" dirty="0">
                <a:latin typeface="+mn-lt"/>
              </a:rPr>
              <a:t>Who could help you in this and how do you think you could help yourself?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14D8C4-5C0B-486C-94A7-D8CF3CFF992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4ACF-AD02-4253-A6BB-939AF898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3933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0223-CFA8-4358-BAC3-94189CD7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+mn-lt"/>
              </a:rPr>
              <a:t>Coping with feelings: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Are there some feelings that can be comfortable, but they make you feel an uncomfortable feeling at the same time? </a:t>
            </a:r>
            <a:br>
              <a:rPr lang="en-US" sz="2400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988A404-1206-442E-A718-6CFD0605FDE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4ACF-AD02-4253-A6BB-939AF898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6320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40223-CFA8-4358-BAC3-94189CD7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GB" sz="2400" b="1" dirty="0">
                <a:latin typeface="+mn-lt"/>
              </a:rPr>
              <a:t>Coping with feelings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0B1B210-2371-4E34-B34A-D1F3EDE427C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2450-5DB6-4075-8183-54AB7E14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393" y="2395184"/>
            <a:ext cx="4640019" cy="3717317"/>
          </a:xfrm>
        </p:spPr>
        <p:txBody>
          <a:bodyPr anchor="t">
            <a:noAutofit/>
          </a:bodyPr>
          <a:lstStyle/>
          <a:p>
            <a:pPr lvl="0" fontAlgn="base"/>
            <a:r>
              <a:rPr lang="en-GB" sz="2400" dirty="0"/>
              <a:t>How do you currently cope with uncomfortable feelings?</a:t>
            </a:r>
          </a:p>
          <a:p>
            <a:pPr lvl="0" fontAlgn="base"/>
            <a:r>
              <a:rPr lang="en-GB" sz="2400" dirty="0"/>
              <a:t>Do you think you could cope better, if so how?</a:t>
            </a:r>
          </a:p>
          <a:p>
            <a:pPr lvl="0" fontAlgn="base"/>
            <a:r>
              <a:rPr lang="en-GB" sz="2400" dirty="0"/>
              <a:t>Who could help you in this and how do you think you could help yourself?</a:t>
            </a:r>
          </a:p>
          <a:p>
            <a:pPr fontAlgn="base"/>
            <a:r>
              <a:rPr lang="en-GB" sz="2400" dirty="0"/>
              <a:t>Are there some feelings that can be comfortable, but they make you feel an uncomfortable feeling at the same time?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4ACF-AD02-4253-A6BB-939AF898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7378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Macintosh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My Feelings</vt:lpstr>
      <vt:lpstr>Feelings check-in</vt:lpstr>
      <vt:lpstr>PowerPoint Presentation</vt:lpstr>
      <vt:lpstr>Make 2 piles from your list of feelings</vt:lpstr>
      <vt:lpstr>Coping with feelings:  How do you currently cope with uncomfortable feelings? </vt:lpstr>
      <vt:lpstr>Coping with feelings:  Do you think you could cope better, if so how? </vt:lpstr>
      <vt:lpstr>Coping with feelings:  Who could help you in this and how do you think you could help yourself? </vt:lpstr>
      <vt:lpstr>Coping with feelings:  Are there some feelings that can be comfortable, but they make you feel an uncomfortable feeling at the same time?  </vt:lpstr>
      <vt:lpstr>Coping with feelings</vt:lpstr>
      <vt:lpstr>Alisha and Emma</vt:lpstr>
      <vt:lpstr>Mikey and his Mum </vt:lpstr>
      <vt:lpstr>Chi </vt:lpstr>
      <vt:lpstr>Questions to consider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Feelings</dc:title>
  <dc:creator>Colin Morrison</dc:creator>
  <cp:lastModifiedBy>Ross Robertson</cp:lastModifiedBy>
  <cp:revision>1</cp:revision>
  <dcterms:created xsi:type="dcterms:W3CDTF">2020-06-17T11:33:03Z</dcterms:created>
  <dcterms:modified xsi:type="dcterms:W3CDTF">2020-06-25T13:03:42Z</dcterms:modified>
</cp:coreProperties>
</file>