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8"/>
  </p:notesMasterIdLst>
  <p:sldIdLst>
    <p:sldId id="256" r:id="rId2"/>
    <p:sldId id="288" r:id="rId3"/>
    <p:sldId id="261" r:id="rId4"/>
    <p:sldId id="262" r:id="rId5"/>
    <p:sldId id="289" r:id="rId6"/>
    <p:sldId id="28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45"/>
    <p:restoredTop sz="94422"/>
  </p:normalViewPr>
  <p:slideViewPr>
    <p:cSldViewPr snapToGrid="0" snapToObjects="1">
      <p:cViewPr varScale="1">
        <p:scale>
          <a:sx n="65" d="100"/>
          <a:sy n="65" d="100"/>
        </p:scale>
        <p:origin x="62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C4DEC2-D373-C144-9989-E48E3CF07E99}" type="datetimeFigureOut">
              <a:rPr lang="en-US" smtClean="0"/>
              <a:t>6/19/2020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FF0F7F-A767-6F44-8124-CE485D4C9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38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F0F7F-A767-6F44-8124-CE485D4C9F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25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8324-C51C-804E-9703-D33BAB0BE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58F36-5670-5D43-9A1A-E6E557B298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209B6-F2E7-724B-BB79-FB98CA70B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12EAA-BA00-2147-ABD6-74B03946A8D6}" type="datetime1">
              <a:rPr lang="en-GB" smtClean="0"/>
              <a:t>19/06/2020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DA723-85E5-D64F-8E70-D3FBDCE05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DB72E-49F2-7246-AD2D-0158D030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79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D0188-26E3-B04F-9328-19A1F855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470CC-DAB8-0243-ADA9-5A47753E01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CD3CF-99EC-854F-8699-05567AB60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0A56C-63C6-2C4E-A356-F272D297E791}" type="datetime1">
              <a:rPr lang="en-GB" smtClean="0"/>
              <a:t>19/06/2020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54065-AB2E-724F-95D1-4F5EEB766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E9D1B-F75E-8A4D-B59B-A35D17164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7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D4DA81-57BD-784B-BCE5-9F72EA90D3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96DB9-7AB5-AD46-9A09-9250D7BF5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1EF6FD-A4B3-1B4C-A098-59D1FA551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F4B7-5C40-B147-BA95-9C339BAB8859}" type="datetime1">
              <a:rPr lang="en-GB" smtClean="0"/>
              <a:t>19/06/2020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C8AFB-C67C-8D43-A208-941E4D343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1C337-527B-B74D-B506-3451F7108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4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999EA-68A4-E54D-AC34-C3ADF5E5C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5DB73-4D71-B04F-84D2-5339D6E8AE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A72B8-7633-F149-A4B1-2267C3EB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6705F-C3EB-FF4F-87E5-9C46E36743D0}" type="datetime1">
              <a:rPr lang="en-GB" smtClean="0"/>
              <a:t>19/06/2020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9B5FF3-D8C6-584F-B226-6CDB7BF54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7A6FC-7742-F743-9FDB-BAEF3500E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4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737C2-27C2-EB4C-9F42-E69FF702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885C30-17FA-AE48-B6B6-81E463057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87C3F-91EB-FC44-BEF2-58751DCCC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DC1C7-0CCE-9F40-AD83-72FAAD15F1AB}" type="datetime1">
              <a:rPr lang="en-GB" smtClean="0"/>
              <a:t>19/06/2020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D12279-0B8D-5D49-9563-09E6308C7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03AD85-6AB8-4F48-86B0-A8CEC4506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3D047-AF40-D149-94E1-8539570AD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53DCA-FD16-1347-98E0-853A93A3FF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5138E-D04C-5B4B-9A31-8CF2F1A4D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D9CB1D-ECE6-BE41-A7EA-278AD8F7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FA1B-12CC-2041-8555-EC33A6D58207}" type="datetime1">
              <a:rPr lang="en-GB" smtClean="0"/>
              <a:t>19/06/2020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E129ED-EEA3-2D43-A400-7C17DDE4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8C574-89C7-C34B-A2EE-244D950AB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40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53FD1-400B-E748-8B55-0216548C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E0BCD9-0EC4-7742-AC76-717798E3A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1CAC8D-2BC4-2F43-97CF-983E9E0CF7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70E38-3E5A-E740-8776-85B06FA1C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9DCA5-7B82-134E-879F-636203309D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9461F6-AA4C-3F4D-9C58-DCD069749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377C-CC5F-A249-8F15-9711F1AB9308}" type="datetime1">
              <a:rPr lang="en-GB" smtClean="0"/>
              <a:t>19/06/2020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8F0FB2-0002-7541-A574-C73479091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FCEEB7-B66A-6C46-A9D2-25127C89A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6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03A5D-9245-3541-9E30-43F7508D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9A7863-9255-0E4C-87F7-B6C4B93DE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B2607-D85E-5542-928B-D3CCCE2355D1}" type="datetime1">
              <a:rPr lang="en-GB" smtClean="0"/>
              <a:t>19/06/2020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20929E-C606-E347-A379-A115D1DC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9A577-FA03-954E-AF8B-F810582D7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19461B-8453-9F4A-B71E-6BB927D0A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9C97-0E73-5743-AB91-3CA412E8CD33}" type="datetime1">
              <a:rPr lang="en-GB" smtClean="0"/>
              <a:t>19/06/2020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FB35E1-411C-0B47-8977-1E453F47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FDF4A-07E6-884F-93A7-B64857C2B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4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1E44-2780-1044-8C4A-1624B57E3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5AAB1D-02BD-2C45-A37E-CB8DF0ED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8583A3-9F52-994F-9BA9-D58BED274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213D14-A879-5441-BF9D-EEBB2823E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252E4-20F1-EA48-8DD4-61F9E212110B}" type="datetime1">
              <a:rPr lang="en-GB" smtClean="0"/>
              <a:t>19/06/2020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7F1F0-C80C-6C45-BA0F-892A8EEE0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D7ACC1-DACC-4445-A2DA-0A0C3558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0487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397EE-47E2-6F43-8035-ED05FD8E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81E324-2D78-854A-857C-0ADA25554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3D0F3-06C0-1441-8B7D-543533171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ED2409-D89C-1F4F-9CA9-C9D32EF6D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153BB-8561-924D-A6E8-6BB383B31666}" type="datetime1">
              <a:rPr lang="en-GB" smtClean="0"/>
              <a:t>19/06/2020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060E7A-4969-9947-8418-371897E32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rshp.scot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6622C7-5DFA-C948-911B-99D80B773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5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3793C0-86AC-464D-8CAF-4C2ECCA9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0E1CB-52B7-0B4A-8DD7-E7CBC1B394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CC7C7-D37A-4C48-AEE7-56C373A5A3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7B188-933C-F54B-A7A5-8CEBDC99A23F}" type="datetime1">
              <a:rPr lang="en-GB" smtClean="0"/>
              <a:t>19/06/2020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0AC0F-4CD1-0F42-B25B-7D7B68EBC6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rshp.scot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6E290-0405-B244-8925-4D252B4DB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C5059-AB0B-AD49-9B4E-EA2F275CAE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14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792" y="1161288"/>
            <a:ext cx="3602736" cy="4526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Being a parent/</a:t>
            </a:r>
            <a:r>
              <a:rPr lang="en-US" sz="3200" kern="1200" dirty="0" err="1">
                <a:solidFill>
                  <a:schemeClr val="tx1"/>
                </a:solidFill>
                <a:latin typeface="+mn-lt"/>
                <a:ea typeface="+mj-ea"/>
                <a:cs typeface="+mj-cs"/>
              </a:rPr>
              <a:t>carer</a:t>
            </a:r>
            <a:r>
              <a:rPr lang="en-US" sz="3200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: </a:t>
            </a:r>
            <a:r>
              <a:rPr lang="en-US" sz="32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Connecting with and nurturing your child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42900" lvl="0" indent="-228600" algn="l">
              <a:buFont typeface="Arial" panose="020B0604020202020204" pitchFamily="34" charset="0"/>
              <a:buChar char="•"/>
            </a:pPr>
            <a:r>
              <a:rPr lang="en-US" dirty="0"/>
              <a:t>I can discuss the skills and qualities of a parent/</a:t>
            </a:r>
            <a:r>
              <a:rPr lang="en-US" dirty="0" err="1"/>
              <a:t>carer</a:t>
            </a:r>
            <a:r>
              <a:rPr lang="en-US" dirty="0"/>
              <a:t>.</a:t>
            </a:r>
          </a:p>
          <a:p>
            <a:pPr marL="342900" lvl="0" indent="-228600" algn="l">
              <a:buFont typeface="Arial" panose="020B0604020202020204" pitchFamily="34" charset="0"/>
              <a:buChar char="•"/>
            </a:pPr>
            <a:r>
              <a:rPr lang="en-US" dirty="0"/>
              <a:t>I can talk about what a parent/</a:t>
            </a:r>
            <a:r>
              <a:rPr lang="en-US" dirty="0" err="1"/>
              <a:t>carer</a:t>
            </a:r>
            <a:r>
              <a:rPr lang="en-US" dirty="0"/>
              <a:t> does to make sure their child is healthy, happy and safe.</a:t>
            </a:r>
          </a:p>
          <a:p>
            <a:pPr marL="342900" lvl="0" indent="-228600" algn="l">
              <a:buFont typeface="Arial" panose="020B0604020202020204" pitchFamily="34" charset="0"/>
              <a:buChar char="•"/>
            </a:pPr>
            <a:r>
              <a:rPr lang="en-US" dirty="0"/>
              <a:t>I can discuss some of the challenges of being a parent/</a:t>
            </a:r>
            <a:r>
              <a:rPr lang="en-US" dirty="0" err="1"/>
              <a:t>carer</a:t>
            </a:r>
            <a:r>
              <a:rPr lang="en-US" dirty="0"/>
              <a:t> and how to seek help and support.</a:t>
            </a:r>
          </a:p>
          <a:p>
            <a:pPr marL="342900" lvl="0" indent="-228600" algn="l">
              <a:buFont typeface="Arial" panose="020B0604020202020204" pitchFamily="34" charset="0"/>
              <a:buChar char="•"/>
            </a:pPr>
            <a:r>
              <a:rPr lang="en-US" dirty="0"/>
              <a:t>I talk about the kind of parent or </a:t>
            </a:r>
            <a:r>
              <a:rPr lang="en-US" dirty="0" err="1"/>
              <a:t>carer</a:t>
            </a:r>
            <a:r>
              <a:rPr lang="en-US" dirty="0"/>
              <a:t> I would be.</a:t>
            </a:r>
          </a:p>
          <a:p>
            <a:pPr marL="342900" indent="-228600" algn="l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434147" y="6356350"/>
            <a:ext cx="45720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rshp.scot</a:t>
            </a:r>
          </a:p>
        </p:txBody>
      </p:sp>
    </p:spTree>
    <p:extLst>
      <p:ext uri="{BB962C8B-B14F-4D97-AF65-F5344CB8AC3E}">
        <p14:creationId xmlns:p14="http://schemas.microsoft.com/office/powerpoint/2010/main" val="979449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1A4588A-55D5-49B8-BE41-54ACDCFF2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picture containing clipart&#10;&#10;Description automatically generated">
            <a:extLst>
              <a:ext uri="{FF2B5EF4-FFF2-40B4-BE49-F238E27FC236}">
                <a16:creationId xmlns:a16="http://schemas.microsoft.com/office/drawing/2014/main" id="{B50318EB-6EB3-4224-A448-3033992A87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076"/>
          <a:stretch/>
        </p:blipFill>
        <p:spPr>
          <a:xfrm>
            <a:off x="20" y="10"/>
            <a:ext cx="12191980" cy="4465973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97E7EA2-EDCD-47E9-81BC-415C606D1B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119552"/>
            <a:ext cx="9382538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8E9B0-54AF-4226-A032-F5DF1E92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928" y="4956314"/>
            <a:ext cx="11058144" cy="1306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What do my parents/carers do for me now?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2BB608-9F7B-43A7-8A0D-A5057B1C3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rshp.scot</a:t>
            </a:r>
          </a:p>
        </p:txBody>
      </p:sp>
    </p:spTree>
    <p:extLst>
      <p:ext uri="{BB962C8B-B14F-4D97-AF65-F5344CB8AC3E}">
        <p14:creationId xmlns:p14="http://schemas.microsoft.com/office/powerpoint/2010/main" val="107521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DB90EDA9-2517-46EC-B6D4-3918D04786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449B1F2-532C-44C7-8AC7-28EA15EE0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0392" y="36338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5" name="Picture 4" descr="A picture containing person, man, indoor&#10;&#10;Description automatically generated">
            <a:extLst>
              <a:ext uri="{FF2B5EF4-FFF2-40B4-BE49-F238E27FC236}">
                <a16:creationId xmlns:a16="http://schemas.microsoft.com/office/drawing/2014/main" id="{C4B03FB3-4EA7-4FD1-B021-28789C4E86E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48400" r="1" b="8148"/>
          <a:stretch/>
        </p:blipFill>
        <p:spPr>
          <a:xfrm>
            <a:off x="7684008" y="10"/>
            <a:ext cx="4507992" cy="2934576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EE7D3784-5CF9-4282-9B1C-52395785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1792" y="2935541"/>
            <a:ext cx="62179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3355848"/>
            <a:ext cx="6272784" cy="2825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/>
              <a:t>Nurture means to care or protect someone or something as it grows. </a:t>
            </a:r>
          </a:p>
          <a:p>
            <a:pPr marL="0" indent="0">
              <a:buNone/>
            </a:pPr>
            <a:r>
              <a:rPr lang="en-GB" sz="2400"/>
              <a:t>To be a nurturing parent or carer means giving your child lots of love and affection. If a parent/carer nurtures their child then the child feels protected and cared about, children feel important and good about themselves and their relationships.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892808" y="6356350"/>
            <a:ext cx="3712464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rshp.scot</a:t>
            </a:r>
          </a:p>
        </p:txBody>
      </p:sp>
      <p:pic>
        <p:nvPicPr>
          <p:cNvPr id="6" name="Picture 5" descr="A picture containing person, woman&#10;&#10;Description automatically generated">
            <a:extLst>
              <a:ext uri="{FF2B5EF4-FFF2-40B4-BE49-F238E27FC236}">
                <a16:creationId xmlns:a16="http://schemas.microsoft.com/office/drawing/2014/main" id="{2D22420B-AA0C-4550-B700-6E6AFCC6B98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723" r="2" b="21090"/>
          <a:stretch/>
        </p:blipFill>
        <p:spPr>
          <a:xfrm>
            <a:off x="7684008" y="3172968"/>
            <a:ext cx="4507992" cy="368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075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C9F64E8-8F1D-4A06-B1A4-685E72C09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9073D962-D3D2-4A72-8593-65C213CBFF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4" y="633619"/>
            <a:ext cx="4520912" cy="5495925"/>
          </a:xfrm>
          <a:prstGeom prst="rect">
            <a:avLst/>
          </a:prstGeom>
          <a:ln w="9525">
            <a:solidFill>
              <a:srgbClr val="DEDEDE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87511B-F6E1-4929-AC90-94FB8B6B0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5" y="1181536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A58F78C-27AB-465F-AA33-15E08AF267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2693" y="2185416"/>
            <a:ext cx="3666744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9261" y="737063"/>
            <a:ext cx="3721608" cy="3502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b="1"/>
              <a:t>Imagine yourself as a parent or carer: </a:t>
            </a:r>
          </a:p>
          <a:p>
            <a:pPr marL="0" indent="0">
              <a:buNone/>
            </a:pPr>
            <a:r>
              <a:rPr lang="en-GB" sz="2000" b="1"/>
              <a:t>What would you do to nurture your child…? </a:t>
            </a:r>
          </a:p>
          <a:p>
            <a:pPr marL="0" indent="0">
              <a:buNone/>
            </a:pPr>
            <a:endParaRPr lang="en-GB" sz="2000"/>
          </a:p>
          <a:p>
            <a:pPr lvl="0"/>
            <a:r>
              <a:rPr lang="en-GB" sz="2000"/>
              <a:t>As a baby</a:t>
            </a:r>
          </a:p>
          <a:p>
            <a:pPr lvl="0"/>
            <a:r>
              <a:rPr lang="en-GB" sz="2000"/>
              <a:t>As a toddler</a:t>
            </a:r>
          </a:p>
          <a:p>
            <a:pPr lvl="0"/>
            <a:r>
              <a:rPr lang="en-GB" sz="2000"/>
              <a:t>As a 5 year old</a:t>
            </a:r>
          </a:p>
          <a:p>
            <a:pPr lvl="0"/>
            <a:r>
              <a:rPr lang="en-GB" sz="2000"/>
              <a:t>As a 10 year old</a:t>
            </a:r>
          </a:p>
          <a:p>
            <a:pPr lvl="0"/>
            <a:r>
              <a:rPr lang="en-GB" sz="2000"/>
              <a:t>As a 15 year old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151AB4-C521-4D30-A7BF-77AA87CB244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968" r="7894" b="3"/>
          <a:stretch/>
        </p:blipFill>
        <p:spPr>
          <a:xfrm>
            <a:off x="5171033" y="633618"/>
            <a:ext cx="2651760" cy="267919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C92054D-9770-45F0-9046-3A317A76BDB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344" r="3" b="3"/>
          <a:stretch/>
        </p:blipFill>
        <p:spPr>
          <a:xfrm>
            <a:off x="5171033" y="3450349"/>
            <a:ext cx="2651760" cy="26791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9D607BE-5547-42B2-8E77-65313A859D9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8120" r="3247" b="-2"/>
          <a:stretch/>
        </p:blipFill>
        <p:spPr>
          <a:xfrm>
            <a:off x="8001000" y="633616"/>
            <a:ext cx="3781427" cy="5495925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rshp.scot</a:t>
            </a:r>
          </a:p>
        </p:txBody>
      </p:sp>
    </p:spTree>
    <p:extLst>
      <p:ext uri="{BB962C8B-B14F-4D97-AF65-F5344CB8AC3E}">
        <p14:creationId xmlns:p14="http://schemas.microsoft.com/office/powerpoint/2010/main" val="87738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40483895-BD71-48BC-A613-26C40D3849E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"/>
            <a:ext cx="12191999" cy="574654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C3F7B-A95C-471D-93AF-235550E402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1900" y="5746544"/>
            <a:ext cx="7188199" cy="65425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b="1" dirty="0"/>
              <a:t>You as a parent QUIZ</a:t>
            </a:r>
          </a:p>
        </p:txBody>
      </p:sp>
    </p:spTree>
    <p:extLst>
      <p:ext uri="{BB962C8B-B14F-4D97-AF65-F5344CB8AC3E}">
        <p14:creationId xmlns:p14="http://schemas.microsoft.com/office/powerpoint/2010/main" val="1631554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ECAB1E8-8195-4748-BE71-FF806D8689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7F6BDD4-E066-4008-8011-6CC31AEB45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9575" y="633619"/>
            <a:ext cx="4279383" cy="5495925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11A8FB-68FC-45FC-B01E-38F809E2D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567" y="117043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A865FE3-5FC9-4049-87CF-30019C46C0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7459" y="2121408"/>
            <a:ext cx="3328416" cy="9144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877" y="2253644"/>
            <a:ext cx="3654082" cy="34250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Discussion:</a:t>
            </a:r>
          </a:p>
          <a:p>
            <a:pPr marL="0" indent="0">
              <a:buNone/>
            </a:pPr>
            <a:r>
              <a:rPr lang="en-GB" sz="2400" dirty="0"/>
              <a:t>Parenting has been called the ultimate long-term investment. </a:t>
            </a:r>
          </a:p>
          <a:p>
            <a:pPr marL="0" indent="0">
              <a:buNone/>
            </a:pPr>
            <a:r>
              <a:rPr lang="en-GB" sz="2400" dirty="0"/>
              <a:t>It's one of the most complex and challenging jobs you'll face in your lifetime -- and also the most rewarding.</a:t>
            </a:r>
          </a:p>
          <a:p>
            <a:pPr marL="0" indent="0">
              <a:buNone/>
            </a:pPr>
            <a:r>
              <a:rPr lang="en-GB" sz="2400" b="1" dirty="0"/>
              <a:t>Agree/Disagree/maybe….</a:t>
            </a:r>
            <a:endParaRPr lang="en-GB" sz="2400" dirty="0"/>
          </a:p>
        </p:txBody>
      </p:sp>
      <p:pic>
        <p:nvPicPr>
          <p:cNvPr id="6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DE5FA99D-FC31-4ED2-B18E-428EB14E807D}"/>
              </a:ext>
            </a:extLst>
          </p:cNvPr>
          <p:cNvPicPr>
            <a:picLocks noGrp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663"/>
          <a:stretch/>
        </p:blipFill>
        <p:spPr>
          <a:xfrm>
            <a:off x="5124450" y="634382"/>
            <a:ext cx="6657213" cy="5495162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>
                <a:solidFill>
                  <a:schemeClr val="tx1">
                    <a:lumMod val="50000"/>
                    <a:lumOff val="50000"/>
                  </a:schemeClr>
                </a:solidFill>
              </a:rPr>
              <a:t>rshp.scot</a:t>
            </a:r>
          </a:p>
        </p:txBody>
      </p:sp>
    </p:spTree>
    <p:extLst>
      <p:ext uri="{BB962C8B-B14F-4D97-AF65-F5344CB8AC3E}">
        <p14:creationId xmlns:p14="http://schemas.microsoft.com/office/powerpoint/2010/main" val="4109047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247</Words>
  <Application>Microsoft Office PowerPoint</Application>
  <PresentationFormat>Widescreen</PresentationFormat>
  <Paragraphs>27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Being a parent/carer: Connecting with and nurturing your child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4.7.2 Being a parent/carer: Connecting with and nurturing your child</dc:title>
  <dc:creator>Colin Morrison</dc:creator>
  <cp:lastModifiedBy>Colin Morrison</cp:lastModifiedBy>
  <cp:revision>5</cp:revision>
  <dcterms:created xsi:type="dcterms:W3CDTF">2019-05-02T09:40:26Z</dcterms:created>
  <dcterms:modified xsi:type="dcterms:W3CDTF">2020-06-19T07:57:38Z</dcterms:modified>
</cp:coreProperties>
</file>