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6" r:id="rId2"/>
    <p:sldId id="289" r:id="rId3"/>
    <p:sldId id="290" r:id="rId4"/>
    <p:sldId id="281" r:id="rId5"/>
    <p:sldId id="287" r:id="rId6"/>
    <p:sldId id="263" r:id="rId7"/>
    <p:sldId id="285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45"/>
    <p:restoredTop sz="94407"/>
  </p:normalViewPr>
  <p:slideViewPr>
    <p:cSldViewPr snapToGrid="0" snapToObjects="1">
      <p:cViewPr varScale="1">
        <p:scale>
          <a:sx n="80" d="100"/>
          <a:sy n="80" d="100"/>
        </p:scale>
        <p:origin x="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15/04/2020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mPwfRBXVgx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7351"/>
            <a:ext cx="9144000" cy="1939550"/>
          </a:xfrm>
        </p:spPr>
        <p:txBody>
          <a:bodyPr>
            <a:normAutofit/>
          </a:bodyPr>
          <a:lstStyle/>
          <a:p>
            <a:r>
              <a:rPr lang="en-GB" b="1" dirty="0"/>
              <a:t>Claiming our sexual rights</a:t>
            </a:r>
            <a:endParaRPr lang="en-US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9491"/>
            <a:ext cx="9144000" cy="1836026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GB" dirty="0"/>
              <a:t>I know that my sexuality is about my feelings, thoughts, attractions and behaviours.</a:t>
            </a:r>
          </a:p>
          <a:p>
            <a:pPr lvl="0" algn="l"/>
            <a:r>
              <a:rPr lang="en-GB" dirty="0"/>
              <a:t>I can talk about my sexual rights including the right to personal and intimate relationships that are healthy, happy and safe.</a:t>
            </a:r>
          </a:p>
          <a:p>
            <a:pPr lvl="0" algn="l"/>
            <a:r>
              <a:rPr lang="en-GB" dirty="0"/>
              <a:t>I know where to find information, help and support if I need it.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B14890-D849-494B-A84E-687A3E07CF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6" r="2775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3538" y="843695"/>
            <a:ext cx="5085859" cy="3752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/>
              <a:t>Sexual Rights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equality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participation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life and to be free from harm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privacy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personal autonomy and to be recognized as an individual before the law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think and express oneself freely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health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know and learn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choose whether or not to marry or have children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have your rights upheld</a:t>
            </a:r>
          </a:p>
        </p:txBody>
      </p:sp>
    </p:spTree>
    <p:extLst>
      <p:ext uri="{BB962C8B-B14F-4D97-AF65-F5344CB8AC3E}">
        <p14:creationId xmlns:p14="http://schemas.microsoft.com/office/powerpoint/2010/main" val="385008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B770AD-725A-425F-9C68-27595A45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762144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Sexual Rights</a:t>
            </a:r>
            <a:r>
              <a:rPr lang="en-GB" sz="2400" dirty="0"/>
              <a:t> – produced by IPPF </a:t>
            </a:r>
            <a:r>
              <a:rPr lang="en-GB" sz="2400" u="sng" dirty="0">
                <a:hlinkClick r:id="rId2"/>
              </a:rPr>
              <a:t>https://youtu.be/mPwfRBXVgxI</a:t>
            </a:r>
            <a:r>
              <a:rPr lang="en-GB" sz="2400" dirty="0"/>
              <a:t> (duration 1 minute 44)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What do the young people say about their Sexual Rights?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Why might some people have their Sexual Rights denied?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57451B-52A1-4A02-B72C-42658C6DB37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3695" y="581892"/>
            <a:ext cx="2616889" cy="251875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14890-D849-494B-A84E-687A3E07CF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53314" y="3707894"/>
            <a:ext cx="2455787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7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85301934-CC53-424C-A45B-4D27D44BC0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80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719" y="4883544"/>
            <a:ext cx="6586915" cy="1556907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GB" sz="2000" b="1"/>
              <a:t>SEXUAL RIGHTS: The right to know and learn</a:t>
            </a:r>
            <a:r>
              <a:rPr lang="en-GB" sz="2000"/>
              <a:t>: All young people have the right to education and information, including comprehensive, gender-sensitive and rights-based sexuality education, including in school. </a:t>
            </a:r>
          </a:p>
        </p:txBody>
      </p:sp>
    </p:spTree>
    <p:extLst>
      <p:ext uri="{BB962C8B-B14F-4D97-AF65-F5344CB8AC3E}">
        <p14:creationId xmlns:p14="http://schemas.microsoft.com/office/powerpoint/2010/main" val="238551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CB0EA01-5259-49A2-B3DD-C642DC49C3AC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5" r="-1" b="-1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23519-610E-4F3E-A848-975EC3A28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Activity:</a:t>
            </a:r>
          </a:p>
          <a:p>
            <a:pPr marL="0" indent="0">
              <a:buNone/>
            </a:pPr>
            <a:r>
              <a:rPr lang="en-GB" sz="2400" b="1" dirty="0"/>
              <a:t>The right to know and learn.</a:t>
            </a:r>
          </a:p>
          <a:p>
            <a:pPr marL="0" indent="0">
              <a:buNone/>
            </a:pPr>
            <a:r>
              <a:rPr lang="en-GB" sz="2400" b="1" dirty="0"/>
              <a:t>If young people have such a right what should it be like in practice? 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667A0C-7EFA-4430-8E65-D1787748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5563" y="6356350"/>
            <a:ext cx="3077157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6512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erson wearing a costume&#10;&#10;Description automatically generated">
            <a:extLst>
              <a:ext uri="{FF2B5EF4-FFF2-40B4-BE49-F238E27FC236}">
                <a16:creationId xmlns:a16="http://schemas.microsoft.com/office/drawing/2014/main" id="{5FDAA48C-C01C-449C-A996-67978AFA90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377" r="2" b="13628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209" y="2448846"/>
            <a:ext cx="4748868" cy="371731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2400" b="1" dirty="0"/>
              <a:t>Making the case</a:t>
            </a:r>
          </a:p>
          <a:p>
            <a:pPr marL="0" lvl="0" indent="0">
              <a:buNone/>
            </a:pPr>
            <a:r>
              <a:rPr lang="en-GB" sz="2400" dirty="0"/>
              <a:t>Pick a right you want to stand up for.</a:t>
            </a:r>
          </a:p>
          <a:p>
            <a:pPr marL="0" lvl="0" indent="0">
              <a:buNone/>
            </a:pPr>
            <a:r>
              <a:rPr lang="en-GB" sz="2400" dirty="0"/>
              <a:t>Say in your own words what it means to you</a:t>
            </a:r>
          </a:p>
          <a:p>
            <a:pPr marL="0" lvl="0" indent="0">
              <a:buNone/>
            </a:pPr>
            <a:r>
              <a:rPr lang="en-GB" sz="2400" dirty="0"/>
              <a:t>Say why it matters in today’s world</a:t>
            </a:r>
          </a:p>
          <a:p>
            <a:pPr marL="0" lvl="0" indent="0">
              <a:buNone/>
            </a:pPr>
            <a:r>
              <a:rPr lang="en-GB" sz="2400" dirty="0"/>
              <a:t>Explain what difference it will make if every person has this right.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55563" y="6356350"/>
            <a:ext cx="3077157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66282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B14890-D849-494B-A84E-687A3E07CF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6" r="2775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520" y="621689"/>
            <a:ext cx="4754358" cy="3752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/>
              <a:t>Sexual Rights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equality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participation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life and to be free from harm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privacy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personal autonomy and to be recognized as an individual before the law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think and express oneself freely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health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know and learn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choose whether or not to marry or have children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The right to have your rights upheld</a:t>
            </a:r>
          </a:p>
        </p:txBody>
      </p:sp>
    </p:spTree>
    <p:extLst>
      <p:ext uri="{BB962C8B-B14F-4D97-AF65-F5344CB8AC3E}">
        <p14:creationId xmlns:p14="http://schemas.microsoft.com/office/powerpoint/2010/main" val="76883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D9E20-4B5A-4B6D-9E6B-F98E998A5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24819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INSERT LOCAL INFORMATION ABOUT SEXUAL HEALTH OR OTHER CONFIDENTIAL INFORMATION/SUPPORT SERVICES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AC61B2C-6F06-4B5E-88CF-C25EC9A67A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499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54410-5483-46EE-AE2E-2C32AA91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85810" y="6492240"/>
            <a:ext cx="305086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286239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Widescreen</PresentationFormat>
  <Paragraphs>46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Futura Medium</vt:lpstr>
      <vt:lpstr>Office Theme</vt:lpstr>
      <vt:lpstr>Claiming our sexual rights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Claiming our sexual rights</dc:title>
  <dc:creator>Colin Morrison</dc:creator>
  <cp:lastModifiedBy>Colin Morrison</cp:lastModifiedBy>
  <cp:revision>1</cp:revision>
  <dcterms:created xsi:type="dcterms:W3CDTF">2020-04-15T11:46:35Z</dcterms:created>
  <dcterms:modified xsi:type="dcterms:W3CDTF">2020-04-15T11:54:54Z</dcterms:modified>
</cp:coreProperties>
</file>