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3030E99E-468C-CD47-9BEF-E84FBADE8C72}"/>
    <pc:docChg chg="undo custSel modSld">
      <pc:chgData name="Ross Robertson" userId="cb37bfa76ebf819d" providerId="LiveId" clId="{3030E99E-468C-CD47-9BEF-E84FBADE8C72}" dt="2019-08-01T09:15:27.378" v="19" actId="14100"/>
      <pc:docMkLst>
        <pc:docMk/>
      </pc:docMkLst>
      <pc:sldChg chg="addSp modSp">
        <pc:chgData name="Ross Robertson" userId="cb37bfa76ebf819d" providerId="LiveId" clId="{3030E99E-468C-CD47-9BEF-E84FBADE8C72}" dt="2019-08-01T09:15:27.378" v="19" actId="14100"/>
        <pc:sldMkLst>
          <pc:docMk/>
          <pc:sldMk cId="3056134831" sldId="276"/>
        </pc:sldMkLst>
        <pc:spChg chg="add mod">
          <ac:chgData name="Ross Robertson" userId="cb37bfa76ebf819d" providerId="LiveId" clId="{3030E99E-468C-CD47-9BEF-E84FBADE8C72}" dt="2019-08-01T09:15:27.378" v="19" actId="14100"/>
          <ac:spMkLst>
            <pc:docMk/>
            <pc:sldMk cId="3056134831" sldId="276"/>
            <ac:spMk id="2" creationId="{2EDA1046-D5B3-704A-A267-F57BA7F0EF14}"/>
          </ac:spMkLst>
        </pc:spChg>
        <pc:spChg chg="mod">
          <ac:chgData name="Ross Robertson" userId="cb37bfa76ebf819d" providerId="LiveId" clId="{3030E99E-468C-CD47-9BEF-E84FBADE8C72}" dt="2019-08-01T09:15:16.881" v="15" actId="14100"/>
          <ac:spMkLst>
            <pc:docMk/>
            <pc:sldMk cId="3056134831" sldId="276"/>
            <ac:spMk id="3" creationId="{EE1F882E-1DEA-42EE-8D18-C57A4EBCB3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07F-ECF9-4C6F-A5F6-EE3132FB6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F999A-D3B4-441F-90F5-F51B1090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D0E55-3598-4C2B-9E1C-06BDEC40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242CA-AE35-495D-9AEA-85D858F8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C95A0-6947-4351-A324-94D77491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6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4BBE-2551-49E8-95AF-6B611FBC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97DFE-D8E8-4AEE-B81E-6EA1CF3EE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BB0CE-E986-490A-9117-42C3E3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4BF6A-3A09-41B9-99C1-431EEE18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F9458-E747-47B7-B2E1-C79B147C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9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1ABC0-1E9C-4F4A-8DAC-BA5A5F263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5253F-7F3B-4C0A-9B3A-5595E8CCB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F6C27-1913-49BB-A7EB-0E55CA13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577A-551E-4588-922E-24DDB231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4B3EB-586C-4837-95F1-C086CF5E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B5C6-ABD4-468B-8F71-69F1015F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9272-9C0F-4BBB-B445-183DE6F9B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3FEC-5B98-4FF4-94D4-A3DD00E5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5792F-6AC1-4830-B5FE-BF257462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9C85A-3A53-4D0E-83EA-925145F3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7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2205-C955-403A-8707-C0CE4C18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C73A0-420C-4C9F-85B8-E9B7DAD7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C023B-8DC2-495C-B27C-756AAA60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86E9F-3B42-46A0-8BA1-6C7577C9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18B3E-0CF2-4A3F-9F17-38D33516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9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2BE2-193A-4F83-8EB6-E9F17D45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E8B3-229F-4786-A01F-79CBB2BC5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BA465-AD35-4FF6-8E2F-7F3FD6236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A7031-36DB-4B38-B66A-6E78711E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FD6DC-3F3B-495B-B12B-C750540B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07B4B-9FD9-4382-BCC7-F871E93E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64C0-E2CC-452A-A8D8-7A73C4E9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68843-0E1B-4A42-8159-2BA62A5F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D2DA2-D86C-4B74-876F-99A1AC12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55C71-B671-45F4-B94A-6EA5FBAA8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5BDD4-2719-4D2D-A83F-114009C41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1250B-7CAE-46A3-B9AB-FA33F5CA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A2CE5-901D-41F6-9993-127B6C4A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493B2-8B2A-46D2-A562-B22D9D61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5E96-1186-4801-AC71-61E28FD3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CE6C8-F811-4322-968A-D35B7FD6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B8D66-62E6-48A0-B24F-210A97D7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786BE-4DB2-4BE4-8D19-B44FFA48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AAB17-2CE1-4992-AC0A-8252DEBE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0714E-4CAF-41D3-918E-8FA7B71D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8A334-B9D4-4610-B8D6-5EDC930B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F733-F8FF-47B5-B66C-9EA37202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1A65F-0AA7-432B-BBD7-A9DF4CF2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5D7BA-D38F-4DFB-80ED-4A0748A94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76048-8B41-4DA5-B185-FC56E76E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55334-0199-45C6-9854-9BBCFBF2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6CAEA-2C95-4CE0-94B8-CC0841D9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D55D-9AF0-4663-B681-E68852A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7A660-F40A-404A-BA76-1681F53E1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F128C-B577-4727-9908-9E4CA1A7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98AB2-49F3-4F19-B3F9-2DBCA6C9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C36E9-507F-4073-B724-C614C03F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2AEF8-4807-4F03-A5D5-CD766A53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5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BEE3F-8D58-41E9-82A1-91AC9949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CA90F-D427-4761-8926-FE394416D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2FCD-F4DB-4A0F-95A1-F01507A0B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604D-A6F0-4E95-885A-FC3C6D68CDB2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4D208-1B77-45ED-B600-5262462D9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E1178-9E6E-43A7-8CC2-3C617A1D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Be7-PHRav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mWbOC8Fb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0FDA-95EF-4DF7-8D2A-ED5CC0958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213"/>
            <a:ext cx="9144000" cy="2387600"/>
          </a:xfrm>
        </p:spPr>
        <p:txBody>
          <a:bodyPr/>
          <a:lstStyle/>
          <a:p>
            <a:r>
              <a:rPr lang="en-GB" dirty="0"/>
              <a:t>Menstruation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329C3-2564-4F4F-84B7-DE58AAF24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4586"/>
            <a:ext cx="9144000" cy="1655762"/>
          </a:xfrm>
        </p:spPr>
        <p:txBody>
          <a:bodyPr>
            <a:noAutofit/>
          </a:bodyPr>
          <a:lstStyle/>
          <a:p>
            <a:pPr lvl="0" algn="l"/>
            <a:r>
              <a:rPr lang="en-GB" sz="1800" dirty="0"/>
              <a:t>I can name parts of my body. </a:t>
            </a:r>
          </a:p>
          <a:p>
            <a:pPr lvl="0" algn="l"/>
            <a:r>
              <a:rPr lang="en-GB" sz="1800" dirty="0"/>
              <a:t>I can talk about the different parts of my body and what they do.  </a:t>
            </a:r>
          </a:p>
          <a:p>
            <a:pPr lvl="0" algn="l"/>
            <a:r>
              <a:rPr lang="en-GB" sz="1800" dirty="0"/>
              <a:t>I can describe the changes that take place with puberty. </a:t>
            </a:r>
          </a:p>
          <a:p>
            <a:pPr lvl="0" algn="l"/>
            <a:r>
              <a:rPr lang="en-GB" sz="1800" dirty="0"/>
              <a:t>I know and can describe how to prepare for and manage periods and I am aware of all the available options, including re-usable products. </a:t>
            </a:r>
          </a:p>
          <a:p>
            <a:pPr lvl="0" algn="l"/>
            <a:r>
              <a:rPr lang="en-GB" sz="1800" dirty="0"/>
              <a:t>I understand how to maintain personal hygiene. </a:t>
            </a:r>
          </a:p>
          <a:p>
            <a:pPr algn="l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5642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5FF789-2EEB-4C7E-8F6C-95209919A3E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14" y="1570311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83DFF-2E33-4D62-8697-559CB015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223" y="1080699"/>
            <a:ext cx="5064763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2400" b="1" i="1" dirty="0">
                <a:solidFill>
                  <a:srgbClr val="000000"/>
                </a:solidFill>
              </a:rPr>
              <a:t>Menstruation: What to expect</a:t>
            </a:r>
            <a:r>
              <a:rPr lang="en-GB" sz="2400" dirty="0">
                <a:solidFill>
                  <a:srgbClr val="000000"/>
                </a:solidFill>
              </a:rPr>
              <a:t> (duration 3 minutes 18) </a:t>
            </a:r>
            <a:r>
              <a:rPr lang="en-GB" sz="2400" u="sng" dirty="0">
                <a:solidFill>
                  <a:srgbClr val="000000"/>
                </a:solidFill>
                <a:hlinkClick r:id="rId3"/>
              </a:rPr>
              <a:t>https://youtu.be/DBe7-PHRav8</a:t>
            </a:r>
            <a:r>
              <a:rPr lang="en-GB" sz="2400" dirty="0">
                <a:solidFill>
                  <a:srgbClr val="000000"/>
                </a:solidFill>
              </a:rPr>
              <a:t>  </a:t>
            </a:r>
          </a:p>
          <a:p>
            <a:pPr marL="0" indent="0">
              <a:buNone/>
            </a:pPr>
            <a:endParaRPr lang="en-GB" sz="24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 b="1" i="1" dirty="0">
                <a:solidFill>
                  <a:srgbClr val="000000"/>
                </a:solidFill>
              </a:rPr>
              <a:t>Period hygiene: Tampons, Pads and Menstrual Cups</a:t>
            </a:r>
            <a:r>
              <a:rPr lang="en-GB" sz="2400" dirty="0">
                <a:solidFill>
                  <a:srgbClr val="000000"/>
                </a:solidFill>
              </a:rPr>
              <a:t> (duration 2 minutes 9) </a:t>
            </a:r>
            <a:r>
              <a:rPr lang="en-GB" sz="2400" u="sng" dirty="0">
                <a:solidFill>
                  <a:srgbClr val="000000"/>
                </a:solidFill>
                <a:hlinkClick r:id="rId4"/>
              </a:rPr>
              <a:t>https://youtu.be/kmWbOC8Fbb0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2F473-036D-460B-AF6B-643EBC69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83604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882E-1DEA-42EE-8D18-C57A4EBC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505" y="2142315"/>
            <a:ext cx="4095533" cy="118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Menstruation:</a:t>
            </a:r>
          </a:p>
          <a:p>
            <a:pPr marL="0" indent="0">
              <a:buNone/>
            </a:pPr>
            <a:r>
              <a:rPr lang="en-GB" sz="3200" b="1" dirty="0"/>
              <a:t>What is Normal?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5050FC1-476B-4412-AA9F-2E85AF36577D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DA1046-D5B3-704A-A267-F57BA7F0EF14}"/>
              </a:ext>
            </a:extLst>
          </p:cNvPr>
          <p:cNvSpPr txBox="1"/>
          <p:nvPr/>
        </p:nvSpPr>
        <p:spPr>
          <a:xfrm>
            <a:off x="1439505" y="3696510"/>
            <a:ext cx="3258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activity ©Hey Girls CIC 2019. Reproduced with kind permission of the owner.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9C859-0F39-4B1A-A630-B6184EDD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Medical conditions associated with menstruation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00D31-AE1A-4C6F-81BE-48AC7616D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</a:rPr>
              <a:t>Endometriosis</a:t>
            </a:r>
            <a:r>
              <a:rPr lang="en-GB" sz="2000" dirty="0">
                <a:solidFill>
                  <a:srgbClr val="000000"/>
                </a:solidFill>
              </a:rPr>
              <a:t> – affects 1 in 10 women in the UK and causes chronic pain. Adenomyosis and Fibroids also cause severe menstrual pain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</a:rPr>
              <a:t>Menorrhagia </a:t>
            </a:r>
            <a:r>
              <a:rPr lang="en-GB" sz="2000" dirty="0">
                <a:solidFill>
                  <a:srgbClr val="000000"/>
                </a:solidFill>
              </a:rPr>
              <a:t>- very heavy menstrual bleeding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</a:rPr>
              <a:t>Pre-menstrual dysphoric disorder (PMDD)</a:t>
            </a:r>
            <a:r>
              <a:rPr lang="en-GB" sz="2000" dirty="0">
                <a:solidFill>
                  <a:srgbClr val="000000"/>
                </a:solidFill>
              </a:rPr>
              <a:t> – a particularly severe and distressing form of pre-menstrual syndrome (PMS). Mood symptoms are very pronounced, and can include anxiety, depression, irritability, severe mood swings, difficulty concentrating and fatigue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</a:rPr>
              <a:t>Polycystic ovarian syndrome (PCOS)</a:t>
            </a:r>
            <a:r>
              <a:rPr lang="en-GB" sz="2000" dirty="0">
                <a:solidFill>
                  <a:srgbClr val="000000"/>
                </a:solidFill>
              </a:rPr>
              <a:t> – can cause very irregular periods, excess facial or body hair, acne and weight gain, along with irregular or missing ovulation</a:t>
            </a: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0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8AD7-E485-4E3B-B9AB-1D497AAD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C8063-B583-49A1-B700-BA953352A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periods have a significant negative impact on someone’s life then there is something wrong. Information, help and support is available.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7908FE7-86D9-48C0-A74C-CB5DA468A0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2050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4BC28-B6DE-4E2C-8872-BC1572F1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30" y="1536290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Menstrual products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Disposable pads, tampons (applicator and non-applicator), Menstrual Cups, Reusable (cloth) pads and Period pants. 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4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BEAC324-AEEF-41B0-A7B4-358A7A49AB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361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29AA5-E1AB-41CE-B7F9-434EF5305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76" y="1123950"/>
            <a:ext cx="5127029" cy="37854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200" dirty="0"/>
              <a:t>Toxic Shock Syndrome is a rare but serious illness that you can get if you leave a tampon in for a long time. Always use the lightest absorbency for your flow and change tampons every 4-6 hours (maximum 8 hours). If you have a fever and think you might have toxic shock, go to the doctor</a:t>
            </a:r>
          </a:p>
          <a:p>
            <a:pPr marL="0" lvl="0" indent="0">
              <a:buNone/>
            </a:pPr>
            <a:endParaRPr lang="en-GB" sz="2200" u="sng" dirty="0"/>
          </a:p>
          <a:p>
            <a:pPr marL="0" lvl="0" indent="0">
              <a:buNone/>
            </a:pPr>
            <a:r>
              <a:rPr lang="en-GB" sz="2200" u="sng" dirty="0"/>
              <a:t>Never</a:t>
            </a:r>
            <a:r>
              <a:rPr lang="en-GB" sz="2200" dirty="0"/>
              <a:t> flush period products down the toilet. Always put them in a bin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BFF8A46-00FA-4F91-9DF3-02FA6BC153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7571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339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Menstruation</vt:lpstr>
      <vt:lpstr>PowerPoint Presentation</vt:lpstr>
      <vt:lpstr>PowerPoint Presentation</vt:lpstr>
      <vt:lpstr>Medical conditions associated with menstruation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Menstruation</dc:title>
  <dc:creator>Colin Morrison</dc:creator>
  <cp:lastModifiedBy>Microsoft Office User</cp:lastModifiedBy>
  <cp:revision>1</cp:revision>
  <dcterms:created xsi:type="dcterms:W3CDTF">2019-07-02T07:44:50Z</dcterms:created>
  <dcterms:modified xsi:type="dcterms:W3CDTF">2019-08-01T09:15:42Z</dcterms:modified>
</cp:coreProperties>
</file>