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1" r:id="rId6"/>
    <p:sldId id="263" r:id="rId7"/>
    <p:sldId id="258" r:id="rId8"/>
    <p:sldId id="259" r:id="rId9"/>
    <p:sldId id="262" r:id="rId10"/>
    <p:sldId id="264" r:id="rId11"/>
    <p:sldId id="288" r:id="rId12"/>
    <p:sldId id="289" r:id="rId13"/>
    <p:sldId id="267" r:id="rId14"/>
    <p:sldId id="265" r:id="rId15"/>
    <p:sldId id="286" r:id="rId16"/>
    <p:sldId id="287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5" autoAdjust="0"/>
    <p:restoredTop sz="94660"/>
  </p:normalViewPr>
  <p:slideViewPr>
    <p:cSldViewPr snapToGrid="0">
      <p:cViewPr varScale="1">
        <p:scale>
          <a:sx n="59" d="100"/>
          <a:sy n="59" d="100"/>
        </p:scale>
        <p:origin x="208" y="1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Robertson" userId="cb37bfa76ebf819d" providerId="LiveId" clId="{83413CD2-8577-864D-948D-4D445C8677A3}"/>
    <pc:docChg chg="modSld">
      <pc:chgData name="Ross Robertson" userId="cb37bfa76ebf819d" providerId="LiveId" clId="{83413CD2-8577-864D-948D-4D445C8677A3}" dt="2019-08-01T12:38:23.082" v="105" actId="20577"/>
      <pc:docMkLst>
        <pc:docMk/>
      </pc:docMkLst>
      <pc:sldChg chg="modSp">
        <pc:chgData name="Ross Robertson" userId="cb37bfa76ebf819d" providerId="LiveId" clId="{83413CD2-8577-864D-948D-4D445C8677A3}" dt="2019-08-01T12:38:23.082" v="105" actId="20577"/>
        <pc:sldMkLst>
          <pc:docMk/>
          <pc:sldMk cId="2751068086" sldId="288"/>
        </pc:sldMkLst>
        <pc:spChg chg="mod">
          <ac:chgData name="Ross Robertson" userId="cb37bfa76ebf819d" providerId="LiveId" clId="{83413CD2-8577-864D-948D-4D445C8677A3}" dt="2019-08-01T12:38:23.082" v="105" actId="20577"/>
          <ac:spMkLst>
            <pc:docMk/>
            <pc:sldMk cId="2751068086" sldId="288"/>
            <ac:spMk id="3" creationId="{BA658BB6-F787-4C8C-BFFC-3B5AAE0E2727}"/>
          </ac:spMkLst>
        </pc:spChg>
      </pc:sldChg>
    </pc:docChg>
  </pc:docChgLst>
  <pc:docChgLst>
    <pc:chgData name="Ross Robertson" userId="cb37bfa76ebf819d" providerId="LiveId" clId="{43E35F26-36AE-2142-8FAC-EA5E296DAB15}"/>
    <pc:docChg chg="modSld">
      <pc:chgData name="Ross Robertson" userId="cb37bfa76ebf819d" providerId="LiveId" clId="{43E35F26-36AE-2142-8FAC-EA5E296DAB15}" dt="2019-07-01T14:35:58.017" v="4" actId="12"/>
      <pc:docMkLst>
        <pc:docMk/>
      </pc:docMkLst>
      <pc:sldChg chg="modSp">
        <pc:chgData name="Ross Robertson" userId="cb37bfa76ebf819d" providerId="LiveId" clId="{43E35F26-36AE-2142-8FAC-EA5E296DAB15}" dt="2019-07-01T14:35:58.017" v="4" actId="12"/>
        <pc:sldMkLst>
          <pc:docMk/>
          <pc:sldMk cId="2352806870" sldId="256"/>
        </pc:sldMkLst>
        <pc:spChg chg="mod">
          <ac:chgData name="Ross Robertson" userId="cb37bfa76ebf819d" providerId="LiveId" clId="{43E35F26-36AE-2142-8FAC-EA5E296DAB15}" dt="2019-07-01T14:35:53.993" v="3" actId="113"/>
          <ac:spMkLst>
            <pc:docMk/>
            <pc:sldMk cId="2352806870" sldId="256"/>
            <ac:spMk id="2" creationId="{D5493603-459B-49B8-A2C6-D7888CDFBD6A}"/>
          </ac:spMkLst>
        </pc:spChg>
        <pc:spChg chg="mod">
          <ac:chgData name="Ross Robertson" userId="cb37bfa76ebf819d" providerId="LiveId" clId="{43E35F26-36AE-2142-8FAC-EA5E296DAB15}" dt="2019-07-01T14:35:58.017" v="4" actId="12"/>
          <ac:spMkLst>
            <pc:docMk/>
            <pc:sldMk cId="2352806870" sldId="256"/>
            <ac:spMk id="3" creationId="{8D99B69D-648D-4732-895C-D5402E8E29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8EDE-E934-4BDA-AF6E-A3981FD7A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9F959-F9DF-4095-B46C-A85DE58FC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F82C3-310B-4C46-9460-77824DF7E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B54AD-107A-4301-9504-F9EDD7A1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83B6A-8435-4AF1-8016-7D9767BD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26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DC8A-EF8A-4E18-BB6B-E4E8845D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F425E-4B04-43E9-9F9F-98CDEDC44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E2F21-F6EB-49D2-9A86-F1C7F31A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391C6-1283-4CE2-AC96-7FA07F9E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7EF24-8EFC-4E00-AFFC-817A8C17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8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AFFE-B29A-45E1-ADD6-6D398DAE8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56D41C-A9FF-4CAD-BD98-08910BD55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FBD38-F851-468E-83CD-C1B476E7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0E478-3E6B-439C-BFBB-4C645F189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05560-DEED-45CF-980E-64145CC57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1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9751-01D0-407F-989A-8F5B17AE4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B92C7-6828-4194-946D-718B65BC1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0AA-A298-415F-B125-9E3EE1F75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38A7-A1C0-45E4-A265-5F7C6B65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43B57-E422-43CA-9111-E031A91A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88657-0DBA-4788-82E1-1CFD383E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B91A1-693C-4DDC-B034-AC8A6409D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9697B-92AF-4669-8854-AFBB1CAA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97181-28AB-4790-8F2D-4A50B1DD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6D109-9597-4566-9296-C3C35EBF4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51A7D-7920-44B8-955F-4AA2F8C5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CC51-DA7B-4053-854C-E7FC6E24A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0D252A-0B51-461D-80CA-541516EF3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804C-C5BB-477F-9CC5-2B625FFF3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E27B2-E4F2-4BD5-AADB-AD47F40D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A6F9-E430-4840-9A8A-D12078BC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3C76E-6235-4523-82A4-430C5A5C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CA3EA-1933-4857-8D12-24D62870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8CD4A-0C88-40DF-8ACD-A35188288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BFC0B-6D69-4B49-BB31-247E404C56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B666E-6932-4B2C-852B-B6F05EA768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DA339-3CC0-4C96-B37A-EE2788D8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F22F-E037-43E9-9C21-65A6D2C24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4494DE-AB99-48E6-8D86-92BC6933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54F0E-9DC5-4163-A9EF-74FC8B3D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F6145-3429-452B-AD87-70B7A672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1A997F-F004-4B21-A62E-711DA3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8464E6-78EB-4580-9498-53FF2431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3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88170E-0410-44F3-809B-3FA1EEB1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A5F33-926D-440C-947C-0CFB4777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42138-356C-4BAF-A185-9BE75346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58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C03D-3CE9-41D4-A7DA-C55045D8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F00B5-3E43-421F-AEB2-4F4AC0664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809DB-0592-4D96-A0CC-0339CF246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F1B7-5314-4E93-8184-E97CB16B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F7BB1-DF73-4B05-AC01-1E3E767E3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42AE1-AA9B-4DE9-96F0-08B426B9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7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D525-CF02-4BA5-9ED0-A3C91102B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D8F99-D8DF-4293-99F2-9AF64F71F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FA9DC-671A-4FF6-BD22-EC607AAA5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C4864-2346-4661-9DA1-B90FC533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BA239-05A3-4CC1-B2DA-F5C94FB1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932A3-34C7-4802-857E-AE3C3B604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81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7FE1E-D518-4650-BF80-0C5BA773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68CE9-D73A-4E8C-A468-041CE6AAE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93008-1507-401C-BEBF-2400BB1BF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690A-F3FD-4419-AEC0-769832676A75}" type="datetimeFigureOut">
              <a:rPr lang="en-GB" smtClean="0"/>
              <a:t>01/08/2019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5AB8-1F32-41E1-87D4-3E2803AB2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DD157-CC1D-4FAC-8C44-5855C6F8A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9D45C-5330-43F9-BE89-A1350F8DDE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62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vDglB_HXy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6155596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commons.wikimedia.org/w/index.php?curid=3517210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3603-459B-49B8-A2C6-D7888CDFB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GB" sz="4400" b="1" dirty="0"/>
              <a:t>Getting to know your body: Self-examination/Sexual Problems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99B69D-648D-4732-895C-D5402E8E29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undertake a self-examination of breasts/testicles.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am aware of common sexual problems.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know how to find and to access sexual health services.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806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FF88CE-411E-4505-81A6-01A0ABD2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890" y="1149823"/>
            <a:ext cx="4520870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86C4B6-DAA5-4F42-B667-0D6C91F18B59}"/>
              </a:ext>
            </a:extLst>
          </p:cNvPr>
          <p:cNvSpPr/>
          <p:nvPr/>
        </p:nvSpPr>
        <p:spPr>
          <a:xfrm>
            <a:off x="5753100" y="2497733"/>
            <a:ext cx="5029200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Self-examination - Here’s how to do it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perform a testicular self-examination: The Robin Cancer Trust </a:t>
            </a: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https://youtu.be/NvDglB_HXyE</a:t>
            </a: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58BB6-F787-4C8C-BFFC-3B5AAE0E2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81" y="984457"/>
            <a:ext cx="4732694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The clitoris and pleasure. Did you know?</a:t>
            </a:r>
            <a:endParaRPr lang="en-GB" sz="2000" dirty="0"/>
          </a:p>
          <a:p>
            <a:pPr lvl="0"/>
            <a:r>
              <a:rPr lang="en-GB" sz="2000" dirty="0"/>
              <a:t>The clitoris is an erectile hooded organ. It contains a high level of nerve endings and is sensitive to stimulation.</a:t>
            </a:r>
          </a:p>
          <a:p>
            <a:pPr lvl="0"/>
            <a:r>
              <a:rPr lang="en-GB" sz="2000" dirty="0"/>
              <a:t>It is responsible for stimulating female orgasm.</a:t>
            </a:r>
          </a:p>
          <a:p>
            <a:pPr lvl="0"/>
            <a:r>
              <a:rPr lang="en-GB" sz="2000" dirty="0"/>
              <a:t>It is the only organ in the human body that exists exclusively for pleasure.</a:t>
            </a:r>
          </a:p>
          <a:p>
            <a:pPr lvl="0"/>
            <a:r>
              <a:rPr lang="en-GB" sz="2000" dirty="0"/>
              <a:t>The clitoris has erectile tissue that swells when aroused. The clitoris’ blood supply enables it to engorge continuously — allowing anybody with a clitoris to experience multiple orgasms.</a:t>
            </a:r>
          </a:p>
          <a:p>
            <a:pPr lvl="0"/>
            <a:r>
              <a:rPr lang="en-GB" sz="2000" dirty="0"/>
              <a:t>When a female has an orgasm, this typically lasts longer than the male, at an average of 13-51 seconds.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B2631BA9-B582-413A-A592-AB196D6A0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984457"/>
            <a:ext cx="6634733" cy="505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6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F86DB-D299-4F14-ABDB-5A941E27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63" y="981075"/>
            <a:ext cx="5127029" cy="3785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The penis and pleasure: Did you know?</a:t>
            </a:r>
            <a:endParaRPr lang="en-GB" sz="2000" dirty="0"/>
          </a:p>
          <a:p>
            <a:pPr lvl="0"/>
            <a:r>
              <a:rPr lang="en-GB" sz="2000" dirty="0"/>
              <a:t>When a man is stimulated physically or psychologically, he gets an erection. Blood flows into the corpora - the spongy tissue running the length of the penis - causing the penis to grow in size and become rigid. The testicles are drawn up toward the body as the scrotum tightens.</a:t>
            </a:r>
          </a:p>
          <a:p>
            <a:pPr lvl="0"/>
            <a:r>
              <a:rPr lang="en-GB" sz="2000" dirty="0"/>
              <a:t>Many men consider the underside of the glans (head) of the penis and the underside of the shaft to be most sensitive to sexual pleasure.</a:t>
            </a:r>
          </a:p>
          <a:p>
            <a:pPr lvl="0"/>
            <a:r>
              <a:rPr lang="en-GB" sz="2000" dirty="0"/>
              <a:t>The average male orgasm lasts for 10-30 seconds.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89AEA6D-D61A-48DA-BD57-A5220319AB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0458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33AC61-ED22-4272-A277-77FDFC034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10413714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5"/>
            <a:ext cx="419017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To understand the reasons behind any problem, both </a:t>
            </a:r>
            <a:r>
              <a:rPr lang="en-GB" sz="2400" i="1" dirty="0"/>
              <a:t>physical </a:t>
            </a:r>
            <a:r>
              <a:rPr lang="en-GB" sz="2400" dirty="0"/>
              <a:t>and </a:t>
            </a:r>
            <a:r>
              <a:rPr lang="en-GB" sz="2400" i="1" dirty="0"/>
              <a:t>psychological </a:t>
            </a:r>
            <a:r>
              <a:rPr lang="en-GB" sz="2400" dirty="0"/>
              <a:t>factors have to be considered, including the person’s relationship with a partner.</a:t>
            </a:r>
          </a:p>
          <a:p>
            <a:pPr marL="0" indent="0">
              <a:buNone/>
            </a:pPr>
            <a:r>
              <a:rPr lang="en-GB" sz="2400" dirty="0"/>
              <a:t>Sexual problems can affect any person - straight, gay, lesbian, bisexual or transgender.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3" r="29275" b="3"/>
          <a:stretch/>
        </p:blipFill>
        <p:spPr>
          <a:xfrm>
            <a:off x="5069375" y="1944796"/>
            <a:ext cx="2395870" cy="3866172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4116"/>
          <a:stretch/>
        </p:blipFill>
        <p:spPr>
          <a:xfrm>
            <a:off x="7633149" y="1942567"/>
            <a:ext cx="3720651" cy="2220928"/>
          </a:xfrm>
          <a:prstGeom prst="rect">
            <a:avLst/>
          </a:prstGeom>
        </p:spPr>
      </p:pic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8" r="12884" b="-4"/>
          <a:stretch/>
        </p:blipFill>
        <p:spPr>
          <a:xfrm>
            <a:off x="7631554" y="4335882"/>
            <a:ext cx="1248917" cy="1469620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3812"/>
          <a:stretch/>
        </p:blipFill>
        <p:spPr>
          <a:xfrm>
            <a:off x="9046294" y="4330622"/>
            <a:ext cx="2299716" cy="14764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A6C781E-0944-4969-849D-92A9D10F51D3}"/>
              </a:ext>
            </a:extLst>
          </p:cNvPr>
          <p:cNvSpPr/>
          <p:nvPr/>
        </p:nvSpPr>
        <p:spPr>
          <a:xfrm>
            <a:off x="477078" y="610404"/>
            <a:ext cx="66095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Many people have problems with sex at some stage in their life.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5069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1640-184E-4A89-90F4-60A67E4E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552" y="2393950"/>
            <a:ext cx="5043373" cy="1325563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+mn-lt"/>
              </a:rPr>
              <a:t>Sexual problems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Discuss the set of cards with the different problems explained. 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Remember any questions or points you want to make when we get back together to talk.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87A23CAE-8D7E-4BB3-932D-93A6780DCD1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" b="3"/>
          <a:stretch/>
        </p:blipFill>
        <p:spPr>
          <a:xfrm>
            <a:off x="6453302" y="406399"/>
            <a:ext cx="5176723" cy="53006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699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09163"/>
            <a:ext cx="548971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Spend time getting to know your body, especially breasts and testicles. </a:t>
            </a:r>
          </a:p>
          <a:p>
            <a:pPr marL="0" indent="0">
              <a:buNone/>
            </a:pPr>
            <a:r>
              <a:rPr lang="en-GB" sz="2400" dirty="0"/>
              <a:t>Spend time on all parts of your body, focussing on what feels good.</a:t>
            </a:r>
          </a:p>
          <a:p>
            <a:pPr marL="0" lvl="0" indent="0">
              <a:buNone/>
            </a:pPr>
            <a:r>
              <a:rPr lang="en-GB" sz="2400" dirty="0"/>
              <a:t>Get to know what is normal for you, and if something doesn’t feel right, if you are worried, if you have pain, speak to your GP or to someone at a sexual health clinic.</a:t>
            </a:r>
          </a:p>
          <a:p>
            <a:pPr marL="0" lvl="0" indent="0">
              <a:buNone/>
            </a:pPr>
            <a:endParaRPr lang="en-GB" sz="2400" dirty="0"/>
          </a:p>
        </p:txBody>
      </p:sp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15379" b="1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802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6623" b="4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4386" b="-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832B9-00CC-41CE-80B7-198F7951414D}"/>
              </a:ext>
            </a:extLst>
          </p:cNvPr>
          <p:cNvSpPr/>
          <p:nvPr/>
        </p:nvSpPr>
        <p:spPr>
          <a:xfrm>
            <a:off x="637219" y="928517"/>
            <a:ext cx="2834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Things to remember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8574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A34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081B-C980-47F6-A2EF-0E868AA24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87" y="1909163"/>
            <a:ext cx="5489713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b="1" dirty="0"/>
              <a:t>Sex should never be painful</a:t>
            </a:r>
            <a:r>
              <a:rPr lang="en-GB" sz="2400" dirty="0"/>
              <a:t>. It should not be distressing. If you experience pain or distress during sex please speak to your GP or someone at a sexual health clinic.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11" name="Picture 10" descr="A young person wearing a black shirt&#10;&#10;Description automatically generated">
            <a:extLst>
              <a:ext uri="{FF2B5EF4-FFF2-40B4-BE49-F238E27FC236}">
                <a16:creationId xmlns:a16="http://schemas.microsoft.com/office/drawing/2014/main" id="{7B3678E3-694A-4B4C-ADF8-3C5C66D0C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r="15379" b="1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7" name="Picture 6" descr="A person talking on a cell phone&#10;&#10;Description automatically generated">
            <a:extLst>
              <a:ext uri="{FF2B5EF4-FFF2-40B4-BE49-F238E27FC236}">
                <a16:creationId xmlns:a16="http://schemas.microsoft.com/office/drawing/2014/main" id="{6D19A0CC-69C1-49F2-8937-D9DF0AE68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8802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9" name="Picture 8" descr="A picture containing person, young, building, little&#10;&#10;Description automatically generated">
            <a:extLst>
              <a:ext uri="{FF2B5EF4-FFF2-40B4-BE49-F238E27FC236}">
                <a16:creationId xmlns:a16="http://schemas.microsoft.com/office/drawing/2014/main" id="{33C343E5-B6D4-47BB-8418-68A6DA73D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r="16623" b="4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pic>
        <p:nvPicPr>
          <p:cNvPr id="5" name="Picture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911572D7-96CC-40DF-A44A-C6CF34C4AB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9" r="24386" b="-3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7832B9-00CC-41CE-80B7-198F7951414D}"/>
              </a:ext>
            </a:extLst>
          </p:cNvPr>
          <p:cNvSpPr/>
          <p:nvPr/>
        </p:nvSpPr>
        <p:spPr>
          <a:xfrm>
            <a:off x="637219" y="928517"/>
            <a:ext cx="2834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Things to remember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85973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C8DC8C-9A80-468B-8049-3A60015FC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 w="19050">
            <a:solidFill>
              <a:srgbClr val="FF8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FA73A-7494-47D7-9158-F868572FF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17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Insert local service information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8970FFFD-A208-4239-B190-AF260220C30D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82" r="-7" b="-7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3961F426-CBC0-4304-A498-3530C169F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4545"/>
          <a:stretch/>
        </p:blipFill>
        <p:spPr>
          <a:xfrm>
            <a:off x="8776090" y="481264"/>
            <a:ext cx="2931277" cy="185787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A4CEADD-0E05-4F60-B57C-576D36DB61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41" b="8"/>
          <a:stretch/>
        </p:blipFill>
        <p:spPr>
          <a:xfrm>
            <a:off x="6398651" y="3497931"/>
            <a:ext cx="2223437" cy="227421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94A65-3D26-47B8-9328-FECC18F7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6356350"/>
            <a:ext cx="509603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rshp.scot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5FDDA6B-C496-4A32-87D6-26BE2ECCA5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93" r="1" b="29752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6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7BE6-DE6D-45B6-B322-23B25063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50" y="2048703"/>
            <a:ext cx="512702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have you heard about self-examination of breasts or testicles? </a:t>
            </a:r>
          </a:p>
        </p:txBody>
      </p:sp>
      <p:pic>
        <p:nvPicPr>
          <p:cNvPr id="4" name="Content Placeholder 3" descr="A close up of a logo&#10;&#10;Description automatically generated">
            <a:extLst>
              <a:ext uri="{FF2B5EF4-FFF2-40B4-BE49-F238E27FC236}">
                <a16:creationId xmlns:a16="http://schemas.microsoft.com/office/drawing/2014/main" id="{9ECF2BAA-E25A-4AF0-9862-ECC76E1D5748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1410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7A4F-9DD0-45B7-A09A-D6CBAB25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026" y="1657465"/>
            <a:ext cx="6608446" cy="91530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Getting to know your body: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Self-examination: checking my breasts</a:t>
            </a: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br>
              <a:rPr lang="en-US" sz="2400" b="1" dirty="0">
                <a:latin typeface="+mn-lt"/>
              </a:rPr>
            </a:br>
            <a:endParaRPr lang="en-US" sz="2400" dirty="0"/>
          </a:p>
        </p:txBody>
      </p:sp>
      <p:pic>
        <p:nvPicPr>
          <p:cNvPr id="17" name="Content Placeholder 6">
            <a:extLst>
              <a:ext uri="{FF2B5EF4-FFF2-40B4-BE49-F238E27FC236}">
                <a16:creationId xmlns:a16="http://schemas.microsoft.com/office/drawing/2014/main" id="{10C4D8BD-CF6E-4745-BC8C-A340672795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960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B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4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9D3B-3C0A-4248-95E6-8BEC1BE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456107"/>
            <a:ext cx="7048499" cy="1295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Your breasts change constantly throughout your life from puberty and through your adult life.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840AB5-D217-458B-BB91-5CBC5B4F86AA}"/>
              </a:ext>
            </a:extLst>
          </p:cNvPr>
          <p:cNvSpPr txBox="1">
            <a:spLocks/>
          </p:cNvSpPr>
          <p:nvPr/>
        </p:nvSpPr>
        <p:spPr>
          <a:xfrm>
            <a:off x="2361460" y="571501"/>
            <a:ext cx="8780015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Getting to know your body: 5 things about your breasts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489342-7DCD-45EF-A3E7-27C9E3ADAF8F}"/>
              </a:ext>
            </a:extLst>
          </p:cNvPr>
          <p:cNvSpPr txBox="1">
            <a:spLocks/>
          </p:cNvSpPr>
          <p:nvPr/>
        </p:nvSpPr>
        <p:spPr>
          <a:xfrm>
            <a:off x="3400426" y="3262312"/>
            <a:ext cx="6086472" cy="619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Everyone’s breasts look and feel different.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34ED40-EA20-4AA9-B0CD-4AF5763BC20B}"/>
              </a:ext>
            </a:extLst>
          </p:cNvPr>
          <p:cNvSpPr txBox="1">
            <a:spLocks/>
          </p:cNvSpPr>
          <p:nvPr/>
        </p:nvSpPr>
        <p:spPr>
          <a:xfrm>
            <a:off x="3476625" y="4800601"/>
            <a:ext cx="5972173" cy="149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Some people have lumpy breasts, or one breast larger than the other, or breasts that are different shapes.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54D50-67C5-48AA-804D-6D644423C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1019974"/>
            <a:ext cx="978754" cy="188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5BF22-FAC4-40D9-BCE8-3B367C1F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2680272"/>
            <a:ext cx="1125784" cy="1943100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95B303-C9EE-4ABC-A102-709AD3778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41" y="4566222"/>
            <a:ext cx="113610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9D3B-3C0A-4248-95E6-8BEC1BED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024" y="3526117"/>
            <a:ext cx="6353177" cy="190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When you check your breasts, try to be aware of any changes that are different </a:t>
            </a:r>
            <a:r>
              <a:rPr lang="en-GB" sz="2400" i="1" dirty="0"/>
              <a:t>for you</a:t>
            </a:r>
            <a:r>
              <a:rPr lang="en-GB" sz="2400" dirty="0"/>
              <a:t>. If something has changed or you have a worry about your breasts go to your GP. So get to know your breasts!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D43DBC2-E36D-446A-B1D1-5EC9034A65F7}"/>
              </a:ext>
            </a:extLst>
          </p:cNvPr>
          <p:cNvSpPr txBox="1">
            <a:spLocks/>
          </p:cNvSpPr>
          <p:nvPr/>
        </p:nvSpPr>
        <p:spPr>
          <a:xfrm>
            <a:off x="3826151" y="1086470"/>
            <a:ext cx="6638925" cy="2076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If you have periods your breasts may feel heavier and fuller before your period. Before or during your period they may be tender or lumpy. After a period, this usually lessens or disappears altogether, although some women have tender, lumpy breasts all the time.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B9071-FD2D-40CD-9BA5-96CBB28E3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8" y="785811"/>
            <a:ext cx="1237476" cy="2476500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2ADA1496-E440-4F17-BA07-4112E47EE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38" y="3262311"/>
            <a:ext cx="1262747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0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AC1EC1-2D21-44FA-B0FA-F271CB239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050" y="1186656"/>
            <a:ext cx="4520870" cy="43513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727997-FAF5-458D-B70B-3E23D68EFA01}"/>
              </a:ext>
            </a:extLst>
          </p:cNvPr>
          <p:cNvSpPr/>
          <p:nvPr/>
        </p:nvSpPr>
        <p:spPr>
          <a:xfrm>
            <a:off x="5391150" y="2625229"/>
            <a:ext cx="5019675" cy="165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b="1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Self-examination - Here’s how to do it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Understanding your own breasts: Self-examination </a:t>
            </a:r>
            <a:r>
              <a:rPr lang="en-GB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https://vimeo.com/261555966</a:t>
            </a:r>
            <a:r>
              <a:rPr lang="en-GB" sz="2400" dirty="0">
                <a:solidFill>
                  <a:srgbClr val="212B3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8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2BA13-D9C5-4B6A-B77C-A1A25669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sz="2700" b="1" dirty="0">
                <a:latin typeface="+mn-lt"/>
              </a:rPr>
              <a:t>Getting to know your body:</a:t>
            </a:r>
            <a:br>
              <a:rPr lang="en-GB" sz="2700" b="1" dirty="0">
                <a:latin typeface="+mn-lt"/>
              </a:rPr>
            </a:br>
            <a:r>
              <a:rPr lang="en-GB" sz="2700" b="1" dirty="0">
                <a:latin typeface="+mn-lt"/>
              </a:rPr>
              <a:t>Self-examination: checking my testicles </a:t>
            </a:r>
            <a:br>
              <a:rPr lang="en-GB" sz="1400" b="1" dirty="0"/>
            </a:br>
            <a:br>
              <a:rPr lang="en-GB" sz="1400" b="1" dirty="0"/>
            </a:br>
            <a:r>
              <a:rPr lang="en-GB" sz="1400" dirty="0">
                <a:latin typeface="+mn-lt"/>
              </a:rPr>
              <a:t>image: </a:t>
            </a:r>
            <a:r>
              <a:rPr lang="en-GB" sz="1400" u="sng" dirty="0">
                <a:latin typeface="+mn-lt"/>
                <a:hlinkClick r:id="rId2"/>
              </a:rPr>
              <a:t>https://commons.wikimedia.org/w/index.php?curid=35172108</a:t>
            </a:r>
            <a:br>
              <a:rPr lang="en-GB" sz="1400" dirty="0"/>
            </a:br>
            <a:br>
              <a:rPr lang="en-GB" sz="1400" dirty="0"/>
            </a:br>
            <a:endParaRPr lang="en-US" sz="1400" dirty="0"/>
          </a:p>
        </p:txBody>
      </p:sp>
      <p:pic>
        <p:nvPicPr>
          <p:cNvPr id="17" name="Content Placeholder 4" descr="A picture containing person, indoor, clothing&#10;&#10;Description automatically generated">
            <a:extLst>
              <a:ext uri="{FF2B5EF4-FFF2-40B4-BE49-F238E27FC236}">
                <a16:creationId xmlns:a16="http://schemas.microsoft.com/office/drawing/2014/main" id="{07261E6C-0432-4B53-9636-86806D297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7" r="3493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B7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76AB-4C42-417E-A6E0-DF31DB43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7620" y="500064"/>
            <a:ext cx="7894641" cy="67627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Getting to know your body: 5 things about your testicles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E8CBE8-9BC8-4E89-9F7C-9E75660D1F0C}"/>
              </a:ext>
            </a:extLst>
          </p:cNvPr>
          <p:cNvSpPr txBox="1">
            <a:spLocks/>
          </p:cNvSpPr>
          <p:nvPr/>
        </p:nvSpPr>
        <p:spPr>
          <a:xfrm>
            <a:off x="3356776" y="4984348"/>
            <a:ext cx="7158037" cy="86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Don't worry if one testicle is bigger than the other or if one hangs lower than the other. That’s normal.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707F5E-1E47-4673-BE3F-CE724FEADE55}"/>
              </a:ext>
            </a:extLst>
          </p:cNvPr>
          <p:cNvSpPr txBox="1">
            <a:spLocks/>
          </p:cNvSpPr>
          <p:nvPr/>
        </p:nvSpPr>
        <p:spPr>
          <a:xfrm>
            <a:off x="3311532" y="1437302"/>
            <a:ext cx="7248524" cy="590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Your testicles will grow in the early stages of puberty, between the ages of 10 to 13. As your testicles grow, the skin around the scrotum - the sac that holds the testicles - will darken, hang down, and begin to develop hair.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45165C-D3A9-4EC4-8CFB-E724A74FEFB4}"/>
              </a:ext>
            </a:extLst>
          </p:cNvPr>
          <p:cNvSpPr txBox="1">
            <a:spLocks/>
          </p:cNvSpPr>
          <p:nvPr/>
        </p:nvSpPr>
        <p:spPr>
          <a:xfrm>
            <a:off x="3357793" y="3404586"/>
            <a:ext cx="7158037" cy="7334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Everyone’s testicles look and feel different.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C1ECAE-3441-490C-9867-652BBCFA8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1176338"/>
            <a:ext cx="978754" cy="188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04AC72-75D0-400D-AA1D-E6956E938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2814635"/>
            <a:ext cx="1125784" cy="1943100"/>
          </a:xfrm>
          <a:prstGeom prst="rect">
            <a:avLst/>
          </a:prstGeom>
        </p:spPr>
      </p:pic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8D4A3036-0347-4DD0-925B-B8B2D1B39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866" y="4614861"/>
            <a:ext cx="1136106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75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C76AB-4C42-417E-A6E0-DF31DB43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751" y="1598546"/>
            <a:ext cx="6486525" cy="800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If you have any pain or swelling around your testicles you should go to the GP.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7BA742-16DA-4E44-BCBA-4CAB0D37A72C}"/>
              </a:ext>
            </a:extLst>
          </p:cNvPr>
          <p:cNvSpPr txBox="1">
            <a:spLocks/>
          </p:cNvSpPr>
          <p:nvPr/>
        </p:nvSpPr>
        <p:spPr>
          <a:xfrm>
            <a:off x="3652090" y="3301526"/>
            <a:ext cx="5946283" cy="1790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/>
              <a:t>It is important to know how your testicles usually look and feel.</a:t>
            </a:r>
            <a:r>
              <a:rPr lang="en-GB" sz="2400" b="1" dirty="0"/>
              <a:t> </a:t>
            </a:r>
            <a:r>
              <a:rPr lang="en-GB" sz="2400" dirty="0"/>
              <a:t>That way, you can spot any changes that are different </a:t>
            </a:r>
            <a:r>
              <a:rPr lang="en-GB" sz="2400" i="1" dirty="0"/>
              <a:t>for you</a:t>
            </a:r>
            <a:r>
              <a:rPr lang="en-GB" sz="2400" dirty="0"/>
              <a:t>. If something has changed or you have a worry about your testicles go to your GP. So get to know your testicles!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BFDDD-EFD5-4794-9CAD-AC70617AF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879" y="952500"/>
            <a:ext cx="1237476" cy="2476500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C734B9-815E-4473-B553-841A4BAAA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26" y="3195634"/>
            <a:ext cx="1262747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06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783</Words>
  <Application>Microsoft Macintosh PowerPoint</Application>
  <PresentationFormat>Widescreen</PresentationFormat>
  <Paragraphs>45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Getting to know your body: Self-examination/Sexual Problems</vt:lpstr>
      <vt:lpstr>PowerPoint Presentation</vt:lpstr>
      <vt:lpstr> Getting to know your body:  Self-examination: checking my breasts   </vt:lpstr>
      <vt:lpstr>PowerPoint Presentation</vt:lpstr>
      <vt:lpstr>PowerPoint Presentation</vt:lpstr>
      <vt:lpstr>PowerPoint Presentation</vt:lpstr>
      <vt:lpstr>Getting to know your body: Self-examination: checking my testicles   image: https://commons.wikimedia.org/w/index.php?curid=35172108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Sexual problems Discuss the set of cards with the different problems explained.  Remember any questions or points you want to make when we get back together to talk.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S.16 Getting to know your body: Self-examination/Sexual Problems</dc:title>
  <dc:creator>Colin Morrison</dc:creator>
  <cp:lastModifiedBy>Microsoft Office User</cp:lastModifiedBy>
  <cp:revision>2</cp:revision>
  <dcterms:created xsi:type="dcterms:W3CDTF">2019-05-30T13:56:52Z</dcterms:created>
  <dcterms:modified xsi:type="dcterms:W3CDTF">2019-08-01T12:38:33Z</dcterms:modified>
</cp:coreProperties>
</file>